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69" r:id="rId5"/>
    <p:sldId id="282" r:id="rId6"/>
    <p:sldId id="289"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6/21/2016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6/21/2016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June </a:t>
            </a:r>
            <a:r>
              <a:rPr lang="en-US" dirty="0" smtClean="0"/>
              <a:t>21</a:t>
            </a:r>
            <a:r>
              <a:rPr lang="en-US" dirty="0" smtClean="0"/>
              <a:t>,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Application </a:t>
            </a:r>
            <a:r>
              <a:rPr lang="en-US" dirty="0"/>
              <a:t>use case discussion:</a:t>
            </a:r>
          </a:p>
          <a:p>
            <a:pPr lvl="1"/>
            <a:r>
              <a:rPr lang="en-US" dirty="0"/>
              <a:t>   </a:t>
            </a:r>
            <a:r>
              <a:rPr lang="en-US" dirty="0" smtClean="0"/>
              <a:t>Ostinato </a:t>
            </a:r>
            <a:r>
              <a:rPr lang="en-US" dirty="0"/>
              <a:t>traffic generator  (Alex B)</a:t>
            </a:r>
          </a:p>
          <a:p>
            <a:pPr lvl="1"/>
            <a:r>
              <a:rPr lang="en-US" dirty="0"/>
              <a:t>   </a:t>
            </a:r>
            <a:r>
              <a:rPr lang="en-US" dirty="0" smtClean="0"/>
              <a:t>Intrusion </a:t>
            </a:r>
            <a:r>
              <a:rPr lang="en-US" dirty="0"/>
              <a:t>prevention example  (Johann T)</a:t>
            </a:r>
          </a:p>
          <a:p>
            <a:pPr lvl="1"/>
            <a:r>
              <a:rPr lang="en-US" dirty="0"/>
              <a:t>   </a:t>
            </a:r>
            <a:r>
              <a:rPr lang="en-US" dirty="0" smtClean="0"/>
              <a:t>... </a:t>
            </a:r>
            <a:r>
              <a:rPr lang="en-US" dirty="0"/>
              <a:t>other suggestions  (all)</a:t>
            </a:r>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527400" y="1828800"/>
            <a:ext cx="8610600" cy="3733800"/>
          </a:xfrm>
        </p:spPr>
        <p:txBody>
          <a:bodyPr>
            <a:normAutofit fontScale="92500" lnSpcReduction="10000"/>
          </a:bodyPr>
          <a:lstStyle/>
          <a:p>
            <a:r>
              <a:rPr lang="en-US" dirty="0" smtClean="0"/>
              <a:t>Discuss applications at next meeting</a:t>
            </a:r>
          </a:p>
          <a:p>
            <a:pPr lvl="1"/>
            <a:r>
              <a:rPr lang="en-US" dirty="0" smtClean="0"/>
              <a:t>Alex Bachmutsky, Johann </a:t>
            </a:r>
            <a:r>
              <a:rPr lang="en-US" dirty="0" err="1" smtClean="0"/>
              <a:t>Tonsing</a:t>
            </a:r>
            <a:r>
              <a:rPr lang="en-US" dirty="0" smtClean="0"/>
              <a:t>, and all</a:t>
            </a:r>
            <a:endParaRPr lang="en-US" dirty="0" smtClean="0"/>
          </a:p>
          <a:p>
            <a:endParaRPr lang="en-US" dirty="0"/>
          </a:p>
          <a:p>
            <a:r>
              <a:rPr lang="en-US" dirty="0"/>
              <a:t>Discuss PIF’s OSSDN/ONF status with Ben Mack-Crane</a:t>
            </a:r>
          </a:p>
          <a:p>
            <a:pPr lvl="1"/>
            <a:r>
              <a:rPr lang="en-US" dirty="0"/>
              <a:t>Gordon </a:t>
            </a:r>
            <a:r>
              <a:rPr lang="en-US" dirty="0" smtClean="0"/>
              <a:t>Brebner</a:t>
            </a:r>
            <a:endParaRPr lang="en-US" dirty="0"/>
          </a:p>
          <a:p>
            <a:endParaRPr lang="en-US" dirty="0" smtClean="0"/>
          </a:p>
          <a:p>
            <a:r>
              <a:rPr lang="en-US" dirty="0" smtClean="0"/>
              <a:t>Broaden PIF participation</a:t>
            </a:r>
            <a:endParaRPr lang="en-US" dirty="0"/>
          </a:p>
          <a:p>
            <a:pPr lvl="1"/>
            <a:r>
              <a:rPr lang="en-US" dirty="0"/>
              <a:t>Gordon Brebner</a:t>
            </a:r>
          </a:p>
          <a:p>
            <a:endParaRPr lang="en-US" dirty="0" smtClean="0"/>
          </a:p>
          <a:p>
            <a:r>
              <a:rPr lang="en-US" dirty="0" smtClean="0"/>
              <a:t>[</a:t>
            </a:r>
            <a:r>
              <a:rPr lang="en-US" dirty="0" smtClean="0"/>
              <a:t>Rolled forward]  </a:t>
            </a:r>
            <a:r>
              <a:rPr lang="en-US" dirty="0" smtClean="0"/>
              <a:t>Various </a:t>
            </a:r>
            <a:r>
              <a:rPr lang="en-US" dirty="0" err="1" smtClean="0"/>
              <a:t>Netronome</a:t>
            </a:r>
            <a:r>
              <a:rPr lang="en-US" dirty="0" smtClean="0"/>
              <a:t> slides to go on</a:t>
            </a:r>
            <a:r>
              <a:rPr lang="en-US" dirty="0" smtClean="0"/>
              <a:t> </a:t>
            </a:r>
            <a:r>
              <a:rPr lang="en-US" dirty="0" err="1" smtClean="0"/>
              <a:t>GitHub</a:t>
            </a:r>
            <a:endParaRPr lang="en-US" dirty="0" smtClean="0"/>
          </a:p>
          <a:p>
            <a:pPr lvl="1"/>
            <a:r>
              <a:rPr lang="en-US" dirty="0"/>
              <a:t>Johann </a:t>
            </a:r>
            <a:r>
              <a:rPr lang="en-US" dirty="0" err="1"/>
              <a:t>Tonsing</a:t>
            </a:r>
            <a:endParaRPr lang="en-US" dirty="0"/>
          </a:p>
          <a:p>
            <a:pPr lvl="1"/>
            <a:endParaRPr lang="en-US" dirty="0" smtClean="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Application use case discussion</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a:t>
            </a:fld>
            <a:endParaRPr lang="en-US" dirty="0"/>
          </a:p>
        </p:txBody>
      </p:sp>
    </p:spTree>
    <p:extLst>
      <p:ext uri="{BB962C8B-B14F-4D97-AF65-F5344CB8AC3E}">
        <p14:creationId xmlns:p14="http://schemas.microsoft.com/office/powerpoint/2010/main" val="3558161830"/>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11064</TotalTime>
  <Words>253</Words>
  <Application>Microsoft Office PowerPoint</Application>
  <PresentationFormat>On-screen Show (4:3)</PresentationFormat>
  <Paragraphs>36</Paragraphs>
  <Slides>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Application use case discussion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250</cp:revision>
  <cp:lastPrinted>2015-02-05T23:24:16Z</cp:lastPrinted>
  <dcterms:created xsi:type="dcterms:W3CDTF">2013-04-17T18:00:25Z</dcterms:created>
  <dcterms:modified xsi:type="dcterms:W3CDTF">2016-06-21T17:30:36Z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