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5/18/2015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5/18/2015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a:t>
            </a:r>
            <a:r>
              <a:rPr lang="en-US" sz="900" dirty="0" smtClean="0">
                <a:solidFill>
                  <a:schemeClr val="bg1"/>
                </a:solidFill>
              </a:rPr>
              <a:t>2015 </a:t>
            </a:r>
            <a:r>
              <a:rPr lang="en-US" sz="900" dirty="0" smtClean="0">
                <a:solidFill>
                  <a:schemeClr val="bg1"/>
                </a:solidFill>
              </a:rPr>
              <a:t>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a:t>
            </a:r>
            <a:r>
              <a:rPr lang="en-US" sz="900" dirty="0" smtClean="0">
                <a:solidFill>
                  <a:srgbClr val="141313"/>
                </a:solidFill>
              </a:rPr>
              <a:t>2015 </a:t>
            </a:r>
            <a:r>
              <a:rPr lang="en-US" sz="900" dirty="0" smtClean="0">
                <a:solidFill>
                  <a:srgbClr val="141313"/>
                </a:solidFill>
              </a:rPr>
              <a:t>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a:t>
            </a:r>
            <a:r>
              <a:rPr lang="en-US" dirty="0" smtClean="0"/>
              <a:t>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May 19</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76400"/>
            <a:ext cx="8229600" cy="42672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Progress </a:t>
            </a:r>
            <a:r>
              <a:rPr lang="en-US" dirty="0"/>
              <a:t>on transition from ONF to OSSDN</a:t>
            </a:r>
          </a:p>
          <a:p>
            <a:endParaRPr lang="en-US" dirty="0" smtClean="0"/>
          </a:p>
          <a:p>
            <a:r>
              <a:rPr lang="en-US" strike="sngStrike" dirty="0" smtClean="0"/>
              <a:t>Discussion </a:t>
            </a:r>
            <a:r>
              <a:rPr lang="en-US" strike="sngStrike" dirty="0"/>
              <a:t>of </a:t>
            </a:r>
            <a:r>
              <a:rPr lang="en-US" strike="sngStrike" dirty="0" err="1"/>
              <a:t>Flowgrammable</a:t>
            </a:r>
            <a:r>
              <a:rPr lang="en-US" strike="sngStrike" dirty="0"/>
              <a:t> approach to symbol/field mapping</a:t>
            </a:r>
          </a:p>
          <a:p>
            <a:r>
              <a:rPr lang="en-US" strike="sngStrike" dirty="0"/>
              <a:t>    -  Jasson Casey</a:t>
            </a:r>
            <a:endParaRPr lang="en-US" strike="sngStrike"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fontScale="92500"/>
          </a:bodyPr>
          <a:lstStyle/>
          <a:p>
            <a:r>
              <a:rPr lang="en-US" dirty="0" smtClean="0"/>
              <a:t>Gordon </a:t>
            </a:r>
            <a:r>
              <a:rPr lang="en-US" dirty="0"/>
              <a:t>Brebner to schedule next meeting (first under </a:t>
            </a:r>
            <a:r>
              <a:rPr lang="en-US" dirty="0" smtClean="0"/>
              <a:t>OSSDN</a:t>
            </a:r>
            <a:r>
              <a:rPr lang="en-US" dirty="0"/>
              <a:t>) for </a:t>
            </a:r>
            <a:r>
              <a:rPr lang="en-US" dirty="0" smtClean="0"/>
              <a:t>Tuesday </a:t>
            </a:r>
            <a:r>
              <a:rPr lang="en-US" dirty="0"/>
              <a:t>12 May, and email both the ONF list and the new </a:t>
            </a:r>
            <a:r>
              <a:rPr lang="en-US" dirty="0" smtClean="0"/>
              <a:t>OSSDN </a:t>
            </a:r>
            <a:r>
              <a:rPr lang="en-US" dirty="0"/>
              <a:t>list re. </a:t>
            </a:r>
            <a:r>
              <a:rPr lang="en-US" dirty="0" smtClean="0"/>
              <a:t>transition</a:t>
            </a:r>
            <a:endParaRPr lang="en-US" dirty="0"/>
          </a:p>
          <a:p>
            <a:endParaRPr lang="en-US" dirty="0" smtClean="0"/>
          </a:p>
          <a:p>
            <a:r>
              <a:rPr lang="en-US" dirty="0" smtClean="0"/>
              <a:t>Gordon </a:t>
            </a:r>
            <a:r>
              <a:rPr lang="en-US" dirty="0"/>
              <a:t>to check with Rick Bauer on archiving of </a:t>
            </a:r>
            <a:r>
              <a:rPr lang="en-US" dirty="0" smtClean="0"/>
              <a:t>OSSDN </a:t>
            </a:r>
            <a:r>
              <a:rPr lang="en-US" dirty="0"/>
              <a:t>mailing </a:t>
            </a:r>
            <a:r>
              <a:rPr lang="en-US" dirty="0" smtClean="0"/>
              <a:t>lists</a:t>
            </a:r>
            <a:endParaRPr lang="en-US" dirty="0"/>
          </a:p>
          <a:p>
            <a:endParaRPr lang="en-US" dirty="0" smtClean="0"/>
          </a:p>
          <a:p>
            <a:r>
              <a:rPr lang="en-US" dirty="0" smtClean="0"/>
              <a:t>Gordon </a:t>
            </a:r>
            <a:r>
              <a:rPr lang="en-US" dirty="0"/>
              <a:t>to check with contributors to past meetings on whether </a:t>
            </a:r>
            <a:r>
              <a:rPr lang="en-US" dirty="0" smtClean="0"/>
              <a:t>their    </a:t>
            </a:r>
            <a:r>
              <a:rPr lang="en-US" dirty="0"/>
              <a:t>material/comments/questions can be transferred to non-ONF </a:t>
            </a:r>
            <a:r>
              <a:rPr lang="en-US" dirty="0" smtClean="0"/>
              <a:t>openness</a:t>
            </a:r>
            <a:endParaRPr lang="en-US" dirty="0"/>
          </a:p>
          <a:p>
            <a:endParaRPr lang="en-US" dirty="0" smtClean="0"/>
          </a:p>
          <a:p>
            <a:r>
              <a:rPr lang="en-US" dirty="0" smtClean="0"/>
              <a:t>Jasson </a:t>
            </a:r>
            <a:r>
              <a:rPr lang="en-US" dirty="0"/>
              <a:t>Casey to present </a:t>
            </a:r>
            <a:r>
              <a:rPr lang="en-US" dirty="0" err="1"/>
              <a:t>Flowgrammable</a:t>
            </a:r>
            <a:r>
              <a:rPr lang="en-US" dirty="0"/>
              <a:t> PIF-related work at next </a:t>
            </a:r>
            <a:r>
              <a:rPr lang="en-US" dirty="0" smtClean="0"/>
              <a:t>meeting</a:t>
            </a:r>
            <a:endParaRPr lang="en-US" dirty="0" smtClean="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8337</TotalTime>
  <Words>444</Words>
  <Application>Microsoft Office PowerPoint</Application>
  <PresentationFormat>On-screen Show (4:3)</PresentationFormat>
  <Paragraphs>39</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136</cp:revision>
  <cp:lastPrinted>2015-02-05T23:24:16Z</cp:lastPrinted>
  <dcterms:created xsi:type="dcterms:W3CDTF">2013-04-17T18:00:25Z</dcterms:created>
  <dcterms:modified xsi:type="dcterms:W3CDTF">2015-05-18T22:08:55Z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