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88" r:id="rId5"/>
    <p:sldId id="269" r:id="rId6"/>
    <p:sldId id="28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6/8/2015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6/8/2015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June </a:t>
            </a:r>
            <a:r>
              <a:rPr lang="en-US" dirty="0" smtClean="0"/>
              <a:t>9,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600200"/>
            <a:ext cx="8229600" cy="4267200"/>
          </a:xfrm>
        </p:spPr>
        <p:txBody>
          <a:bodyPr>
            <a:normAutofit fontScale="92500"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Progress </a:t>
            </a:r>
            <a:r>
              <a:rPr lang="en-US" dirty="0"/>
              <a:t>on transition from ONF to </a:t>
            </a:r>
            <a:r>
              <a:rPr lang="en-US" dirty="0" smtClean="0"/>
              <a:t>OSSDN</a:t>
            </a:r>
          </a:p>
          <a:p>
            <a:endParaRPr lang="en-US" dirty="0"/>
          </a:p>
          <a:p>
            <a:r>
              <a:rPr lang="en-US" dirty="0" smtClean="0"/>
              <a:t>Report-out on P4.org workshop held on 4 June</a:t>
            </a:r>
            <a:endParaRPr lang="en-US" dirty="0"/>
          </a:p>
          <a:p>
            <a:endParaRPr lang="en-US" dirty="0" smtClean="0"/>
          </a:p>
          <a:p>
            <a:r>
              <a:rPr lang="en-US" dirty="0" smtClean="0"/>
              <a:t>Follow-up discussion </a:t>
            </a:r>
            <a:r>
              <a:rPr lang="en-US" dirty="0"/>
              <a:t>of </a:t>
            </a:r>
            <a:r>
              <a:rPr lang="en-US" dirty="0" err="1"/>
              <a:t>Flowgrammable</a:t>
            </a:r>
            <a:r>
              <a:rPr lang="en-US" dirty="0"/>
              <a:t> </a:t>
            </a:r>
            <a:r>
              <a:rPr lang="en-US" dirty="0" smtClean="0"/>
              <a:t>CFG-protocol correlation</a:t>
            </a:r>
            <a:endParaRPr lang="en-US" dirty="0"/>
          </a:p>
          <a:p>
            <a:r>
              <a:rPr lang="en-US" dirty="0"/>
              <a:t>    -  Jasson </a:t>
            </a:r>
            <a:r>
              <a:rPr lang="en-US" dirty="0" smtClean="0"/>
              <a:t>Casey</a:t>
            </a:r>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a:bodyPr>
          <a:lstStyle/>
          <a:p>
            <a:r>
              <a:rPr lang="en-US" dirty="0"/>
              <a:t>[</a:t>
            </a:r>
            <a:r>
              <a:rPr lang="en-US" dirty="0" smtClean="0"/>
              <a:t>Rolling forward]  Gordon </a:t>
            </a:r>
            <a:r>
              <a:rPr lang="en-US" dirty="0"/>
              <a:t>to check with contributors to past meetings on whether </a:t>
            </a:r>
            <a:r>
              <a:rPr lang="en-US" dirty="0" smtClean="0"/>
              <a:t>their    </a:t>
            </a:r>
            <a:r>
              <a:rPr lang="en-US" dirty="0"/>
              <a:t>material/comments/questions can be transferred to non-ONF </a:t>
            </a:r>
            <a:r>
              <a:rPr lang="en-US" dirty="0" smtClean="0"/>
              <a:t>openness</a:t>
            </a:r>
            <a:endParaRPr lang="en-US" dirty="0"/>
          </a:p>
          <a:p>
            <a:endParaRPr lang="en-US" dirty="0" smtClean="0"/>
          </a:p>
          <a:p>
            <a:r>
              <a:rPr lang="en-US" dirty="0" smtClean="0"/>
              <a:t>[Rolling forward]  Discuss </a:t>
            </a:r>
            <a:r>
              <a:rPr lang="en-US" dirty="0" smtClean="0"/>
              <a:t>Jasson Casey’s </a:t>
            </a:r>
            <a:r>
              <a:rPr lang="en-US" dirty="0" err="1" smtClean="0"/>
              <a:t>Flowgrammable</a:t>
            </a:r>
            <a:r>
              <a:rPr lang="en-US" dirty="0" smtClean="0"/>
              <a:t> presentation </a:t>
            </a:r>
            <a:r>
              <a:rPr lang="en-US" dirty="0"/>
              <a:t>at next </a:t>
            </a:r>
            <a:r>
              <a:rPr lang="en-US" dirty="0" smtClean="0"/>
              <a:t>meeting</a:t>
            </a:r>
          </a:p>
          <a:p>
            <a:endParaRPr lang="en-US" dirty="0"/>
          </a:p>
          <a:p>
            <a:r>
              <a:rPr lang="en-US" dirty="0" smtClean="0"/>
              <a:t>Report-out on P4.org workshop at next meeting</a:t>
            </a:r>
            <a:endParaRPr lang="en-US" dirty="0" smtClean="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8347</TotalTime>
  <Words>422</Words>
  <Application>Microsoft Office PowerPoint</Application>
  <PresentationFormat>On-screen Show (4:3)</PresentationFormat>
  <Paragraphs>39</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142</cp:revision>
  <cp:lastPrinted>2015-02-05T23:24:16Z</cp:lastPrinted>
  <dcterms:created xsi:type="dcterms:W3CDTF">2013-04-17T18:00:25Z</dcterms:created>
  <dcterms:modified xsi:type="dcterms:W3CDTF">2015-06-08T21:21:12Z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