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88" r:id="rId5"/>
    <p:sldId id="269" r:id="rId6"/>
    <p:sldId id="282"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7/14/2015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7/14/2015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July 14, 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141313"/>
                </a:solidFill>
              </a:rPr>
              <a:t>OpenSourceSDN</a:t>
            </a:r>
            <a:r>
              <a:rPr lang="en-US" dirty="0">
                <a:solidFill>
                  <a:srgbClr val="141313"/>
                </a:solidFill>
              </a:rPr>
              <a:t> Meeting or Open Source SDN software development meeting</a:t>
            </a:r>
            <a:br>
              <a:rPr lang="en-US" dirty="0">
                <a:solidFill>
                  <a:srgbClr val="141313"/>
                </a:solidFill>
              </a:rPr>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a:xfrm>
            <a:off x="457200" y="1295400"/>
            <a:ext cx="8229600" cy="4876800"/>
          </a:xfrm>
        </p:spPr>
        <p:txBody>
          <a:bodyPr>
            <a:normAutofit lnSpcReduction="10000"/>
          </a:bodyPr>
          <a:lstStyle/>
          <a:p>
            <a:pPr>
              <a:buClrTx/>
            </a:pPr>
            <a:r>
              <a:rPr lang="en-US" dirty="0">
                <a:solidFill>
                  <a:srgbClr val="141313"/>
                </a:solidFill>
              </a:rPr>
              <a:t>Completely open to all participants</a:t>
            </a:r>
          </a:p>
          <a:p>
            <a:pPr>
              <a:buClrTx/>
            </a:pPr>
            <a:r>
              <a:rPr lang="en-US" dirty="0">
                <a:solidFill>
                  <a:srgbClr val="141313"/>
                </a:solidFill>
              </a:rPr>
              <a:t>Antitrust guidelines apply (all meetings are bound by anti-trust rules; in other words, it’s always illegal to break antitrust laws, no matter what meeting you are hosting)</a:t>
            </a:r>
          </a:p>
          <a:p>
            <a:pPr>
              <a:buClrTx/>
            </a:pPr>
            <a:r>
              <a:rPr lang="en-US" dirty="0">
                <a:solidFill>
                  <a:srgbClr val="141313"/>
                </a:solidFill>
              </a:rPr>
              <a:t>These software meetings can be scheduled with ONF tools (WebEx &amp; conference calls), but should be indicated on calendars as “Open Source SDN Meeting</a:t>
            </a:r>
            <a:r>
              <a:rPr lang="en-US" dirty="0" smtClean="0">
                <a:solidFill>
                  <a:srgbClr val="141313"/>
                </a:solidFill>
              </a:rPr>
              <a:t>.</a:t>
            </a:r>
          </a:p>
          <a:p>
            <a:pPr>
              <a:buClrTx/>
            </a:pPr>
            <a:r>
              <a:rPr lang="en-US" dirty="0" smtClean="0">
                <a:solidFill>
                  <a:srgbClr val="141313"/>
                </a:solidFill>
              </a:rPr>
              <a:t>License </a:t>
            </a:r>
            <a:r>
              <a:rPr lang="en-US" dirty="0">
                <a:solidFill>
                  <a:srgbClr val="141313"/>
                </a:solidFill>
              </a:rPr>
              <a:t>of software is guided by Apache 2.0, but all discussions are free and clear without any IPR protection at all. </a:t>
            </a:r>
          </a:p>
          <a:p>
            <a:pPr>
              <a:buClrTx/>
            </a:pPr>
            <a:r>
              <a:rPr lang="en-US" dirty="0">
                <a:solidFill>
                  <a:srgbClr val="141313"/>
                </a:solidFill>
              </a:rPr>
              <a:t>Conclusion: If you have an idea, concept, or code that you want to protect with another IP scheme different from “completely open to the world”, please do not submit the software or any other comments or documentation, since they will be free for anyone (ONF member or not) to use, publish, etc., without any licensing obligations to you</a:t>
            </a:r>
            <a:r>
              <a:rPr lang="en-US" dirty="0" smtClean="0">
                <a:solidFill>
                  <a:srgbClr val="141313"/>
                </a:solidFill>
              </a:rPr>
              <a:t>.</a:t>
            </a:r>
            <a:endParaRPr lang="en-US" dirty="0">
              <a:solidFill>
                <a:srgbClr val="141313"/>
              </a:solidFill>
            </a:endParaRPr>
          </a:p>
        </p:txBody>
      </p:sp>
    </p:spTree>
    <p:extLst>
      <p:ext uri="{BB962C8B-B14F-4D97-AF65-F5344CB8AC3E}">
        <p14:creationId xmlns:p14="http://schemas.microsoft.com/office/powerpoint/2010/main" val="27243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600200"/>
            <a:ext cx="8229600" cy="4267200"/>
          </a:xfrm>
        </p:spPr>
        <p:txBody>
          <a:bodyPr>
            <a:normAutofit fontScale="77500" lnSpcReduction="2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Possible PIF session at ONF September (8</a:t>
            </a:r>
            <a:r>
              <a:rPr lang="en-US" baseline="30000" dirty="0" smtClean="0"/>
              <a:t>th</a:t>
            </a:r>
            <a:r>
              <a:rPr lang="en-US" dirty="0" smtClean="0"/>
              <a:t>-10</a:t>
            </a:r>
            <a:r>
              <a:rPr lang="en-US" baseline="30000" dirty="0" smtClean="0"/>
              <a:t>th</a:t>
            </a:r>
            <a:r>
              <a:rPr lang="en-US" dirty="0" smtClean="0"/>
              <a:t>) </a:t>
            </a:r>
            <a:r>
              <a:rPr lang="en-US" dirty="0" smtClean="0"/>
              <a:t>workdays</a:t>
            </a:r>
          </a:p>
          <a:p>
            <a:pPr lvl="1"/>
            <a:r>
              <a:rPr lang="en-US" i="1" dirty="0" smtClean="0"/>
              <a:t>Proposal:</a:t>
            </a:r>
            <a:r>
              <a:rPr lang="en-US" dirty="0" smtClean="0"/>
              <a:t> Joint session with Open </a:t>
            </a:r>
            <a:r>
              <a:rPr lang="en-US" dirty="0" err="1" smtClean="0"/>
              <a:t>Datapath</a:t>
            </a:r>
            <a:r>
              <a:rPr lang="en-US" dirty="0" smtClean="0"/>
              <a:t> OF-</a:t>
            </a:r>
            <a:r>
              <a:rPr lang="en-US" dirty="0" err="1" smtClean="0"/>
              <a:t>NextGen</a:t>
            </a:r>
            <a:r>
              <a:rPr lang="en-US" dirty="0" smtClean="0"/>
              <a:t> activity</a:t>
            </a:r>
            <a:endParaRPr lang="en-US" dirty="0" smtClean="0"/>
          </a:p>
          <a:p>
            <a:endParaRPr lang="en-US" dirty="0"/>
          </a:p>
          <a:p>
            <a:r>
              <a:rPr lang="en-US" dirty="0" smtClean="0"/>
              <a:t>Discussion </a:t>
            </a:r>
            <a:r>
              <a:rPr lang="en-US" dirty="0"/>
              <a:t>of </a:t>
            </a:r>
            <a:r>
              <a:rPr lang="en-US" dirty="0" err="1" smtClean="0"/>
              <a:t>Netronome</a:t>
            </a:r>
            <a:r>
              <a:rPr lang="en-US" dirty="0" smtClean="0"/>
              <a:t> AIR-IRI extensions</a:t>
            </a:r>
            <a:endParaRPr lang="en-US" dirty="0"/>
          </a:p>
          <a:p>
            <a:pPr lvl="1"/>
            <a:r>
              <a:rPr lang="en-US" dirty="0" smtClean="0"/>
              <a:t>David George</a:t>
            </a:r>
            <a:endParaRPr lang="en-US" dirty="0"/>
          </a:p>
          <a:p>
            <a:endParaRPr lang="en-US" dirty="0"/>
          </a:p>
          <a:p>
            <a:r>
              <a:rPr lang="en-US" dirty="0" smtClean="0"/>
              <a:t>Publicizing </a:t>
            </a:r>
            <a:r>
              <a:rPr lang="en-US" dirty="0"/>
              <a:t>the PIF OSSDN project</a:t>
            </a:r>
          </a:p>
          <a:p>
            <a:pPr lvl="1"/>
            <a:r>
              <a:rPr lang="en-US" dirty="0" smtClean="0"/>
              <a:t>Rick </a:t>
            </a:r>
            <a:r>
              <a:rPr lang="en-US" dirty="0"/>
              <a:t>Bauer</a:t>
            </a:r>
          </a:p>
          <a:p>
            <a:endParaRPr lang="en-US" dirty="0"/>
          </a:p>
          <a:p>
            <a:r>
              <a:rPr lang="en-US" dirty="0" smtClean="0"/>
              <a:t>Progress </a:t>
            </a:r>
            <a:r>
              <a:rPr lang="en-US" dirty="0"/>
              <a:t>on transition from ONF to </a:t>
            </a:r>
            <a:r>
              <a:rPr lang="en-US" dirty="0" smtClean="0"/>
              <a:t>OSSDN</a:t>
            </a:r>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5" name="Content Placeholder 4"/>
          <p:cNvSpPr>
            <a:spLocks noGrp="1"/>
          </p:cNvSpPr>
          <p:nvPr>
            <p:ph idx="1"/>
          </p:nvPr>
        </p:nvSpPr>
        <p:spPr>
          <a:xfrm>
            <a:off x="457200" y="1752600"/>
            <a:ext cx="8229600" cy="3962400"/>
          </a:xfrm>
        </p:spPr>
        <p:txBody>
          <a:bodyPr>
            <a:normAutofit/>
          </a:bodyPr>
          <a:lstStyle/>
          <a:p>
            <a:r>
              <a:rPr lang="en-US" dirty="0" smtClean="0"/>
              <a:t>Johann </a:t>
            </a:r>
            <a:r>
              <a:rPr lang="en-US" dirty="0" err="1" smtClean="0"/>
              <a:t>Tonsing</a:t>
            </a:r>
            <a:r>
              <a:rPr lang="en-US" dirty="0" smtClean="0"/>
              <a:t> to provide slides overviewing </a:t>
            </a:r>
            <a:r>
              <a:rPr lang="en-US" dirty="0" err="1" smtClean="0"/>
              <a:t>Netronome</a:t>
            </a:r>
            <a:r>
              <a:rPr lang="en-US" dirty="0" smtClean="0"/>
              <a:t> demo</a:t>
            </a:r>
          </a:p>
          <a:p>
            <a:endParaRPr lang="en-US" dirty="0"/>
          </a:p>
          <a:p>
            <a:r>
              <a:rPr lang="en-US" dirty="0" smtClean="0"/>
              <a:t>David George to discuss </a:t>
            </a:r>
            <a:r>
              <a:rPr lang="en-US" dirty="0" err="1" smtClean="0"/>
              <a:t>Netronome</a:t>
            </a:r>
            <a:r>
              <a:rPr lang="en-US" dirty="0" smtClean="0"/>
              <a:t> AIR-IRI extensions at next meeting</a:t>
            </a:r>
          </a:p>
          <a:p>
            <a:endParaRPr lang="en-US" dirty="0"/>
          </a:p>
          <a:p>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a:p>
            <a:endParaRPr lang="en-US" dirty="0" smtClean="0"/>
          </a:p>
          <a:p>
            <a:r>
              <a:rPr lang="en-US" dirty="0" smtClean="0"/>
              <a:t>[Rolling forward]  Discuss Jasson Casey’s </a:t>
            </a:r>
            <a:r>
              <a:rPr lang="en-US" dirty="0" err="1" smtClean="0"/>
              <a:t>Flowgrammable</a:t>
            </a:r>
            <a:r>
              <a:rPr lang="en-US" dirty="0" smtClean="0"/>
              <a:t> presentation </a:t>
            </a:r>
            <a:r>
              <a:rPr lang="en-US" dirty="0"/>
              <a:t>at next </a:t>
            </a:r>
            <a:r>
              <a:rPr lang="en-US" dirty="0" smtClean="0"/>
              <a:t>meeting</a:t>
            </a:r>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8364</TotalTime>
  <Words>448</Words>
  <Application>Microsoft Office PowerPoint</Application>
  <PresentationFormat>On-screen Show (4:3)</PresentationFormat>
  <Paragraphs>45</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OpenSourceSDN Meeting or Open Source SDN software development meeting </vt:lpstr>
      <vt:lpstr>Today’s PIF agenda</vt:lpstr>
      <vt:lpstr>Actions from last meeting</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148</cp:revision>
  <cp:lastPrinted>2015-02-05T23:24:16Z</cp:lastPrinted>
  <dcterms:created xsi:type="dcterms:W3CDTF">2013-04-17T18:00:25Z</dcterms:created>
  <dcterms:modified xsi:type="dcterms:W3CDTF">2015-07-14T16:01:51Z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