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9"/>
  </p:notesMasterIdLst>
  <p:handoutMasterIdLst>
    <p:handoutMasterId r:id="rId10"/>
  </p:handoutMasterIdLst>
  <p:sldIdLst>
    <p:sldId id="268" r:id="rId3"/>
    <p:sldId id="287" r:id="rId4"/>
    <p:sldId id="288" r:id="rId5"/>
    <p:sldId id="269" r:id="rId6"/>
    <p:sldId id="282" r:id="rId7"/>
    <p:sldId id="289" r:id="rId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8/25/2015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8/25/2015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5</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August </a:t>
            </a:r>
            <a:r>
              <a:rPr lang="en-US" dirty="0" smtClean="0"/>
              <a:t>25</a:t>
            </a:r>
            <a:r>
              <a:rPr lang="en-US" dirty="0" smtClean="0"/>
              <a:t>, </a:t>
            </a:r>
            <a:r>
              <a:rPr lang="en-US" dirty="0" smtClean="0"/>
              <a:t>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141313"/>
                </a:solidFill>
              </a:rPr>
              <a:t>OpenSourceSDN</a:t>
            </a:r>
            <a:r>
              <a:rPr lang="en-US" dirty="0">
                <a:solidFill>
                  <a:srgbClr val="141313"/>
                </a:solidFill>
              </a:rPr>
              <a:t> Meeting or Open Source SDN software development meeting</a:t>
            </a:r>
            <a:br>
              <a:rPr lang="en-US" dirty="0">
                <a:solidFill>
                  <a:srgbClr val="141313"/>
                </a:solidFill>
              </a:rPr>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4" name="Content Placeholder 3"/>
          <p:cNvSpPr>
            <a:spLocks noGrp="1"/>
          </p:cNvSpPr>
          <p:nvPr>
            <p:ph idx="1"/>
          </p:nvPr>
        </p:nvSpPr>
        <p:spPr>
          <a:xfrm>
            <a:off x="457200" y="1295400"/>
            <a:ext cx="8229600" cy="4876800"/>
          </a:xfrm>
        </p:spPr>
        <p:txBody>
          <a:bodyPr>
            <a:normAutofit lnSpcReduction="10000"/>
          </a:bodyPr>
          <a:lstStyle/>
          <a:p>
            <a:pPr>
              <a:buClrTx/>
            </a:pPr>
            <a:r>
              <a:rPr lang="en-US" dirty="0">
                <a:solidFill>
                  <a:srgbClr val="141313"/>
                </a:solidFill>
              </a:rPr>
              <a:t>Completely open to all participants</a:t>
            </a:r>
          </a:p>
          <a:p>
            <a:pPr>
              <a:buClrTx/>
            </a:pPr>
            <a:r>
              <a:rPr lang="en-US" dirty="0">
                <a:solidFill>
                  <a:srgbClr val="141313"/>
                </a:solidFill>
              </a:rPr>
              <a:t>Antitrust guidelines apply (all meetings are bound by anti-trust rules; in other words, it’s always illegal to break antitrust laws, no matter what meeting you are hosting)</a:t>
            </a:r>
          </a:p>
          <a:p>
            <a:pPr>
              <a:buClrTx/>
            </a:pPr>
            <a:r>
              <a:rPr lang="en-US" dirty="0">
                <a:solidFill>
                  <a:srgbClr val="141313"/>
                </a:solidFill>
              </a:rPr>
              <a:t>These software meetings can be scheduled with ONF tools (WebEx &amp; conference calls), but should be indicated on calendars as “Open Source SDN Meeting</a:t>
            </a:r>
            <a:r>
              <a:rPr lang="en-US" dirty="0" smtClean="0">
                <a:solidFill>
                  <a:srgbClr val="141313"/>
                </a:solidFill>
              </a:rPr>
              <a:t>.</a:t>
            </a:r>
          </a:p>
          <a:p>
            <a:pPr>
              <a:buClrTx/>
            </a:pPr>
            <a:r>
              <a:rPr lang="en-US" dirty="0" smtClean="0">
                <a:solidFill>
                  <a:srgbClr val="141313"/>
                </a:solidFill>
              </a:rPr>
              <a:t>License </a:t>
            </a:r>
            <a:r>
              <a:rPr lang="en-US" dirty="0">
                <a:solidFill>
                  <a:srgbClr val="141313"/>
                </a:solidFill>
              </a:rPr>
              <a:t>of software is guided by Apache 2.0, but all discussions are free and clear without any IPR protection at all. </a:t>
            </a:r>
          </a:p>
          <a:p>
            <a:pPr>
              <a:buClrTx/>
            </a:pPr>
            <a:r>
              <a:rPr lang="en-US" dirty="0">
                <a:solidFill>
                  <a:srgbClr val="141313"/>
                </a:solidFill>
              </a:rPr>
              <a:t>Conclusion: If you have an idea, concept, or code that you want to protect with another IP scheme different from “completely open to the world”, please do not submit the software or any other comments or documentation, since they will be free for anyone (ONF member or not) to use, publish, etc., without any licensing obligations to you</a:t>
            </a:r>
            <a:r>
              <a:rPr lang="en-US" dirty="0" smtClean="0">
                <a:solidFill>
                  <a:srgbClr val="141313"/>
                </a:solidFill>
              </a:rPr>
              <a:t>.</a:t>
            </a:r>
            <a:endParaRPr lang="en-US" dirty="0">
              <a:solidFill>
                <a:srgbClr val="141313"/>
              </a:solidFill>
            </a:endParaRPr>
          </a:p>
        </p:txBody>
      </p:sp>
    </p:spTree>
    <p:extLst>
      <p:ext uri="{BB962C8B-B14F-4D97-AF65-F5344CB8AC3E}">
        <p14:creationId xmlns:p14="http://schemas.microsoft.com/office/powerpoint/2010/main" val="27243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447800"/>
            <a:ext cx="8229600" cy="4648200"/>
          </a:xfrm>
        </p:spPr>
        <p:txBody>
          <a:bodyPr>
            <a:normAutofit lnSpcReduction="1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Upcoming ONF workdays</a:t>
            </a:r>
          </a:p>
          <a:p>
            <a:pPr lvl="1"/>
            <a:r>
              <a:rPr lang="en-US" dirty="0"/>
              <a:t>O</a:t>
            </a:r>
            <a:r>
              <a:rPr lang="en-US" dirty="0" smtClean="0"/>
              <a:t>ne PIF slot, plus a separate </a:t>
            </a:r>
            <a:r>
              <a:rPr lang="en-US" dirty="0" smtClean="0"/>
              <a:t>OF </a:t>
            </a:r>
            <a:r>
              <a:rPr lang="en-US" dirty="0" err="1" smtClean="0"/>
              <a:t>NextGen</a:t>
            </a:r>
            <a:r>
              <a:rPr lang="en-US" dirty="0" smtClean="0"/>
              <a:t> slot</a:t>
            </a:r>
            <a:endParaRPr lang="en-US" dirty="0" smtClean="0"/>
          </a:p>
          <a:p>
            <a:pPr lvl="1"/>
            <a:r>
              <a:rPr lang="en-US" dirty="0" smtClean="0"/>
              <a:t>Also possible small-group work session</a:t>
            </a:r>
          </a:p>
          <a:p>
            <a:endParaRPr lang="en-US" dirty="0"/>
          </a:p>
          <a:p>
            <a:r>
              <a:rPr lang="en-US" dirty="0" smtClean="0"/>
              <a:t>Progress </a:t>
            </a:r>
            <a:r>
              <a:rPr lang="en-US" dirty="0"/>
              <a:t>on transition from ONF to OSSDN, </a:t>
            </a:r>
            <a:r>
              <a:rPr lang="en-US" dirty="0" smtClean="0"/>
              <a:t> and publicizing </a:t>
            </a:r>
            <a:r>
              <a:rPr lang="en-US" dirty="0"/>
              <a:t>the PIF OSSDN project</a:t>
            </a:r>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5" name="Content Placeholder 4"/>
          <p:cNvSpPr>
            <a:spLocks noGrp="1"/>
          </p:cNvSpPr>
          <p:nvPr>
            <p:ph idx="1"/>
          </p:nvPr>
        </p:nvSpPr>
        <p:spPr>
          <a:xfrm>
            <a:off x="457200" y="1905000"/>
            <a:ext cx="8534400" cy="4191000"/>
          </a:xfrm>
        </p:spPr>
        <p:txBody>
          <a:bodyPr>
            <a:normAutofit/>
          </a:bodyPr>
          <a:lstStyle/>
          <a:p>
            <a:r>
              <a:rPr lang="en-US" dirty="0" smtClean="0"/>
              <a:t>Johann </a:t>
            </a:r>
            <a:r>
              <a:rPr lang="en-US" dirty="0" err="1" smtClean="0"/>
              <a:t>Tonsing</a:t>
            </a:r>
            <a:r>
              <a:rPr lang="en-US" dirty="0" smtClean="0"/>
              <a:t> to provide slides from David George presentation</a:t>
            </a:r>
          </a:p>
          <a:p>
            <a:r>
              <a:rPr lang="en-US" dirty="0" smtClean="0"/>
              <a:t>Haoyu </a:t>
            </a:r>
            <a:r>
              <a:rPr lang="en-US" dirty="0" smtClean="0"/>
              <a:t>Song to </a:t>
            </a:r>
            <a:r>
              <a:rPr lang="en-US" dirty="0" smtClean="0"/>
              <a:t>provide slides on POF SBI</a:t>
            </a:r>
            <a:endParaRPr lang="en-US" dirty="0" smtClean="0"/>
          </a:p>
          <a:p>
            <a:endParaRPr lang="en-US" dirty="0" smtClean="0"/>
          </a:p>
          <a:p>
            <a:r>
              <a:rPr lang="en-US" dirty="0" smtClean="0"/>
              <a:t>[Rolling forward]  Gordon </a:t>
            </a:r>
            <a:r>
              <a:rPr lang="en-US" dirty="0" smtClean="0"/>
              <a:t>Brebner to check on </a:t>
            </a:r>
            <a:r>
              <a:rPr lang="en-US" dirty="0" err="1" smtClean="0"/>
              <a:t>NoviFlow</a:t>
            </a:r>
            <a:r>
              <a:rPr lang="en-US" dirty="0" smtClean="0"/>
              <a:t> interest in PIF</a:t>
            </a:r>
          </a:p>
          <a:p>
            <a:r>
              <a:rPr lang="en-US" dirty="0" smtClean="0"/>
              <a:t>[</a:t>
            </a:r>
            <a:r>
              <a:rPr lang="en-US" dirty="0" smtClean="0"/>
              <a:t>Rolling forward]  Johann </a:t>
            </a:r>
            <a:r>
              <a:rPr lang="en-US" dirty="0" err="1" smtClean="0"/>
              <a:t>Tonsing</a:t>
            </a:r>
            <a:r>
              <a:rPr lang="en-US" dirty="0" smtClean="0"/>
              <a:t> to provide slides overviewing </a:t>
            </a:r>
            <a:r>
              <a:rPr lang="en-US" dirty="0" err="1" smtClean="0"/>
              <a:t>Netronome</a:t>
            </a:r>
            <a:r>
              <a:rPr lang="en-US" dirty="0" smtClean="0"/>
              <a:t> demo</a:t>
            </a:r>
          </a:p>
          <a:p>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a:p>
            <a:r>
              <a:rPr lang="en-US" dirty="0" smtClean="0"/>
              <a:t>[Rolling forward]  Discuss Jasson Casey’s </a:t>
            </a:r>
            <a:r>
              <a:rPr lang="en-US" dirty="0" err="1" smtClean="0"/>
              <a:t>Flowgrammable</a:t>
            </a:r>
            <a:r>
              <a:rPr lang="en-US" dirty="0" smtClean="0"/>
              <a:t> presentation </a:t>
            </a:r>
            <a:r>
              <a:rPr lang="en-US" dirty="0"/>
              <a:t>at next </a:t>
            </a:r>
            <a:r>
              <a:rPr lang="en-US" dirty="0" smtClean="0"/>
              <a:t>meeting</a:t>
            </a:r>
          </a:p>
          <a:p>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705600" cy="914400"/>
          </a:xfrm>
        </p:spPr>
        <p:txBody>
          <a:bodyPr>
            <a:noAutofit/>
          </a:bodyPr>
          <a:lstStyle/>
          <a:p>
            <a:r>
              <a:rPr lang="en-US" dirty="0" smtClean="0"/>
              <a:t>Potential PIF workday session topics</a:t>
            </a:r>
            <a:br>
              <a:rPr lang="en-US" dirty="0" smtClean="0"/>
            </a:br>
            <a:r>
              <a:rPr lang="en-US" sz="2000" dirty="0" smtClean="0"/>
              <a:t>10-11.30 am, Thursday 10 September</a:t>
            </a:r>
            <a:endParaRPr lang="en-US" sz="2000"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6</a:t>
            </a:fld>
            <a:endParaRPr lang="en-US" dirty="0"/>
          </a:p>
        </p:txBody>
      </p:sp>
      <p:sp>
        <p:nvSpPr>
          <p:cNvPr id="4" name="Content Placeholder 3"/>
          <p:cNvSpPr>
            <a:spLocks noGrp="1"/>
          </p:cNvSpPr>
          <p:nvPr>
            <p:ph idx="1"/>
          </p:nvPr>
        </p:nvSpPr>
        <p:spPr>
          <a:xfrm>
            <a:off x="457200" y="1676400"/>
            <a:ext cx="8229600" cy="4495800"/>
          </a:xfrm>
        </p:spPr>
        <p:txBody>
          <a:bodyPr/>
          <a:lstStyle/>
          <a:p>
            <a:r>
              <a:rPr lang="en-US" dirty="0" smtClean="0"/>
              <a:t>Overview of discussions/presentations over past six months</a:t>
            </a:r>
          </a:p>
          <a:p>
            <a:endParaRPr lang="en-US" dirty="0"/>
          </a:p>
          <a:p>
            <a:r>
              <a:rPr lang="en-US" dirty="0" err="1" smtClean="0"/>
              <a:t>Netronome</a:t>
            </a:r>
            <a:r>
              <a:rPr lang="en-US" dirty="0" smtClean="0"/>
              <a:t> work on using AIR/IRI as P4 IR</a:t>
            </a:r>
          </a:p>
          <a:p>
            <a:endParaRPr lang="en-US" dirty="0"/>
          </a:p>
          <a:p>
            <a:r>
              <a:rPr lang="en-US" dirty="0" smtClean="0"/>
              <a:t>Xilinx ongoing work on “BIR” (concrete update …)</a:t>
            </a:r>
          </a:p>
          <a:p>
            <a:endParaRPr lang="en-US" dirty="0"/>
          </a:p>
          <a:p>
            <a:r>
              <a:rPr lang="en-US" dirty="0" smtClean="0"/>
              <a:t>Mohammad </a:t>
            </a:r>
            <a:r>
              <a:rPr lang="en-US" dirty="0" err="1" smtClean="0"/>
              <a:t>Shahbaz</a:t>
            </a:r>
            <a:r>
              <a:rPr lang="en-US" dirty="0" smtClean="0"/>
              <a:t> (Princeton) on </a:t>
            </a:r>
            <a:r>
              <a:rPr lang="en-US" dirty="0" err="1" smtClean="0"/>
              <a:t>NetASM</a:t>
            </a:r>
            <a:r>
              <a:rPr lang="en-US" dirty="0" smtClean="0"/>
              <a:t> project</a:t>
            </a:r>
          </a:p>
          <a:p>
            <a:endParaRPr lang="en-US" dirty="0"/>
          </a:p>
          <a:p>
            <a:r>
              <a:rPr lang="en-US" dirty="0" smtClean="0"/>
              <a:t>Future plans under OSSDN banner</a:t>
            </a:r>
          </a:p>
          <a:p>
            <a:endParaRPr lang="en-US" dirty="0"/>
          </a:p>
          <a:p>
            <a:r>
              <a:rPr lang="en-US" dirty="0" smtClean="0"/>
              <a:t>Relationship to P4.org and to </a:t>
            </a:r>
            <a:r>
              <a:rPr lang="en-US" dirty="0" err="1" smtClean="0"/>
              <a:t>OpenFlow</a:t>
            </a:r>
            <a:r>
              <a:rPr lang="en-US" dirty="0" smtClean="0"/>
              <a:t> </a:t>
            </a:r>
            <a:r>
              <a:rPr lang="en-US" dirty="0" err="1" smtClean="0"/>
              <a:t>NextGen</a:t>
            </a:r>
            <a:endParaRPr lang="en-US" dirty="0"/>
          </a:p>
        </p:txBody>
      </p:sp>
    </p:spTree>
    <p:extLst>
      <p:ext uri="{BB962C8B-B14F-4D97-AF65-F5344CB8AC3E}">
        <p14:creationId xmlns:p14="http://schemas.microsoft.com/office/powerpoint/2010/main" val="1554183612"/>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8386</TotalTime>
  <Words>516</Words>
  <Application>Microsoft Office PowerPoint</Application>
  <PresentationFormat>On-screen Show (4:3)</PresentationFormat>
  <Paragraphs>53</Paragraphs>
  <Slides>6</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Calibri</vt:lpstr>
      <vt:lpstr>ONF</vt:lpstr>
      <vt:lpstr>ONF Title</vt:lpstr>
      <vt:lpstr>Open Source SDN –  Protocol Independent Forwarding</vt:lpstr>
      <vt:lpstr>Open Source SDN Meeting Parameters </vt:lpstr>
      <vt:lpstr>OpenSourceSDN Meeting or Open Source SDN software development meeting </vt:lpstr>
      <vt:lpstr>Today’s PIF agenda</vt:lpstr>
      <vt:lpstr>Actions from last meeting</vt:lpstr>
      <vt:lpstr>Potential PIF workday session topics 10-11.30 am, Thursday 10 September</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158</cp:revision>
  <cp:lastPrinted>2015-02-05T23:24:16Z</cp:lastPrinted>
  <dcterms:created xsi:type="dcterms:W3CDTF">2013-04-17T18:00:25Z</dcterms:created>
  <dcterms:modified xsi:type="dcterms:W3CDTF">2015-08-25T17:37:55Z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