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2"/>
  </p:notesMasterIdLst>
  <p:handoutMasterIdLst>
    <p:handoutMasterId r:id="rId13"/>
  </p:handoutMasterIdLst>
  <p:sldIdLst>
    <p:sldId id="268" r:id="rId3"/>
    <p:sldId id="287" r:id="rId4"/>
    <p:sldId id="269" r:id="rId5"/>
    <p:sldId id="282" r:id="rId6"/>
    <p:sldId id="292" r:id="rId7"/>
    <p:sldId id="293" r:id="rId8"/>
    <p:sldId id="294" r:id="rId9"/>
    <p:sldId id="296" r:id="rId10"/>
    <p:sldId id="295" r:id="rId1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1/25/2016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1/25/2016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9</a:t>
            </a:fld>
            <a:endParaRPr lang="en-US" dirty="0"/>
          </a:p>
        </p:txBody>
      </p:sp>
    </p:spTree>
    <p:extLst>
      <p:ext uri="{BB962C8B-B14F-4D97-AF65-F5344CB8AC3E}">
        <p14:creationId xmlns:p14="http://schemas.microsoft.com/office/powerpoint/2010/main" val="1975081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January </a:t>
            </a:r>
            <a:r>
              <a:rPr lang="en-US" dirty="0" smtClean="0"/>
              <a:t>26,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Feedback on</a:t>
            </a:r>
            <a:r>
              <a:rPr lang="en-US" dirty="0" smtClean="0"/>
              <a:t> </a:t>
            </a:r>
            <a:r>
              <a:rPr lang="en-US" dirty="0" smtClean="0"/>
              <a:t>BIR 0.9 outline specification</a:t>
            </a:r>
          </a:p>
          <a:p>
            <a:endParaRPr lang="en-US" dirty="0" smtClean="0"/>
          </a:p>
          <a:p>
            <a:r>
              <a:rPr lang="en-US" dirty="0"/>
              <a:t>Refactored AIR-IRI code base</a:t>
            </a:r>
            <a:endParaRPr lang="en-US" dirty="0" smtClean="0"/>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Feedback on</a:t>
            </a:r>
            <a:r>
              <a:rPr lang="en-US" sz="3200" b="1" dirty="0" smtClean="0">
                <a:solidFill>
                  <a:srgbClr val="FFFFFF"/>
                </a:solidFill>
                <a:cs typeface="Arial"/>
                <a:sym typeface="Helvetica" charset="0"/>
              </a:rPr>
              <a:t> </a:t>
            </a:r>
            <a:r>
              <a:rPr lang="en-US" sz="3200" b="1" dirty="0" smtClean="0">
                <a:solidFill>
                  <a:srgbClr val="FFFFFF"/>
                </a:solidFill>
                <a:cs typeface="Arial"/>
                <a:sym typeface="Helvetica" charset="0"/>
              </a:rPr>
              <a:t>BIR 0.9 outline spec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a:t>
            </a:r>
            <a:endParaRPr lang="en-US" dirty="0"/>
          </a:p>
        </p:txBody>
      </p:sp>
      <p:sp>
        <p:nvSpPr>
          <p:cNvPr id="3" name="Content Placeholder 2"/>
          <p:cNvSpPr>
            <a:spLocks noGrp="1"/>
          </p:cNvSpPr>
          <p:nvPr>
            <p:ph idx="1"/>
          </p:nvPr>
        </p:nvSpPr>
        <p:spPr/>
        <p:txBody>
          <a:bodyPr/>
          <a:lstStyle/>
          <a:p>
            <a:r>
              <a:rPr lang="en-US" dirty="0"/>
              <a:t>Michael Orr</a:t>
            </a:r>
          </a:p>
          <a:p>
            <a:r>
              <a:rPr lang="en-US" dirty="0" smtClean="0"/>
              <a:t>Ben </a:t>
            </a:r>
            <a:r>
              <a:rPr lang="en-US" dirty="0"/>
              <a:t>Mack-Crane</a:t>
            </a:r>
          </a:p>
          <a:p>
            <a:r>
              <a:rPr lang="en-US" dirty="0" smtClean="0"/>
              <a:t>Curt Beckmann</a:t>
            </a:r>
          </a:p>
          <a:p>
            <a:r>
              <a:rPr lang="en-US" dirty="0"/>
              <a:t>Haoyu Song</a:t>
            </a:r>
          </a:p>
          <a:p>
            <a:r>
              <a:rPr lang="en-US" dirty="0" smtClean="0"/>
              <a:t>Joe </a:t>
            </a:r>
            <a:r>
              <a:rPr lang="en-US" dirty="0" err="1" smtClean="0"/>
              <a:t>Tardo</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42709083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Michael’s visualization</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7</a:t>
            </a:fld>
            <a:endParaRPr lang="en-US">
              <a:solidFill>
                <a:srgbClr val="000000"/>
              </a:solidFill>
            </a:endParaRPr>
          </a:p>
        </p:txBody>
      </p:sp>
      <p:pic>
        <p:nvPicPr>
          <p:cNvPr id="80" name="Content Placeholder 7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203" y="990600"/>
            <a:ext cx="6963597" cy="5120721"/>
          </a:xfrm>
        </p:spPr>
      </p:pic>
    </p:spTree>
    <p:extLst>
      <p:ext uri="{BB962C8B-B14F-4D97-AF65-F5344CB8AC3E}">
        <p14:creationId xmlns:p14="http://schemas.microsoft.com/office/powerpoint/2010/main" val="24824051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533953" cy="1143000"/>
          </a:xfrm>
        </p:spPr>
        <p:txBody>
          <a:bodyPr/>
          <a:lstStyle/>
          <a:p>
            <a:r>
              <a:rPr lang="en-US" dirty="0" smtClean="0"/>
              <a:t>Gordon’s version of Michael’s visualization</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8</a:t>
            </a:fld>
            <a:endParaRPr lang="en-US">
              <a:solidFill>
                <a:srgbClr val="000000"/>
              </a:solidFill>
            </a:endParaRPr>
          </a:p>
        </p:txBody>
      </p:sp>
      <p:pic>
        <p:nvPicPr>
          <p:cNvPr id="76" name="Content Placeholder 7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09" y="1143000"/>
            <a:ext cx="7413775" cy="4983163"/>
          </a:xfrm>
        </p:spPr>
      </p:pic>
    </p:spTree>
    <p:extLst>
      <p:ext uri="{BB962C8B-B14F-4D97-AF65-F5344CB8AC3E}">
        <p14:creationId xmlns:p14="http://schemas.microsoft.com/office/powerpoint/2010/main" val="5419876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83524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nSpc>
                <a:spcPct val="140000"/>
              </a:lnSpc>
            </a:pPr>
            <a:r>
              <a:rPr lang="en-US" sz="3200" b="1" dirty="0" smtClean="0">
                <a:solidFill>
                  <a:srgbClr val="FFFFFF"/>
                </a:solidFill>
                <a:cs typeface="Arial"/>
                <a:sym typeface="Helvetica" charset="0"/>
              </a:rPr>
              <a:t>Refactored AIR-IRI code base  </a:t>
            </a:r>
            <a:endParaRPr lang="en-US" sz="2800"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24256390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10811</TotalTime>
  <Words>275</Words>
  <Application>Microsoft Office PowerPoint</Application>
  <PresentationFormat>On-screen Show (4:3)</PresentationFormat>
  <Paragraphs>44</Paragraphs>
  <Slides>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lpstr>Feedback from …</vt:lpstr>
      <vt:lpstr>Michael’s visualization</vt:lpstr>
      <vt:lpstr>Gordon’s version of Michael’s visualization</vt:lpstr>
      <vt:lpstr>PowerPoint Presentation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224</cp:revision>
  <cp:lastPrinted>2015-02-05T23:24:16Z</cp:lastPrinted>
  <dcterms:created xsi:type="dcterms:W3CDTF">2013-04-17T18:00:25Z</dcterms:created>
  <dcterms:modified xsi:type="dcterms:W3CDTF">2016-01-26T18:47:17Z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