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69" r:id="rId5"/>
    <p:sldId id="282" r:id="rId6"/>
    <p:sldId id="304"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2/22/2016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2/22/2016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February </a:t>
            </a:r>
            <a:r>
              <a:rPr lang="en-US" dirty="0" smtClean="0"/>
              <a:t>23</a:t>
            </a:r>
            <a:r>
              <a:rPr lang="en-US" dirty="0" smtClean="0"/>
              <a:t>,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905000"/>
            <a:ext cx="8610600" cy="4038600"/>
          </a:xfrm>
        </p:spPr>
        <p:txBody>
          <a:bodyPr>
            <a:normAutofit/>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Planning </a:t>
            </a:r>
            <a:r>
              <a:rPr lang="en-US" dirty="0"/>
              <a:t>for ONF WD pre-session (3 hours) on 1 </a:t>
            </a:r>
            <a:r>
              <a:rPr lang="en-US" dirty="0" smtClean="0"/>
              <a:t>March</a:t>
            </a:r>
          </a:p>
          <a:p>
            <a:endParaRPr lang="en-US" dirty="0"/>
          </a:p>
          <a:p>
            <a:r>
              <a:rPr lang="en-US" dirty="0" smtClean="0"/>
              <a:t>Planning </a:t>
            </a:r>
            <a:r>
              <a:rPr lang="en-US" dirty="0"/>
              <a:t>for ONF WD session (1 hour) on 3 March</a:t>
            </a:r>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981200"/>
            <a:ext cx="8534400" cy="3200400"/>
          </a:xfrm>
        </p:spPr>
        <p:txBody>
          <a:bodyPr>
            <a:normAutofit/>
          </a:bodyPr>
          <a:lstStyle/>
          <a:p>
            <a:r>
              <a:rPr lang="en-US" dirty="0" smtClean="0"/>
              <a:t>Gordon to poll for attendance at PIF pre-workday on 1 March</a:t>
            </a:r>
          </a:p>
          <a:p>
            <a:endParaRPr lang="en-US" dirty="0"/>
          </a:p>
          <a:p>
            <a:r>
              <a:rPr lang="en-US" dirty="0" smtClean="0"/>
              <a:t>[Rolled over] Gordon </a:t>
            </a:r>
            <a:r>
              <a:rPr lang="en-US" dirty="0" smtClean="0"/>
              <a:t>to modify/amplify BIR 0.9 specification to reflect feedback</a:t>
            </a:r>
          </a:p>
          <a:p>
            <a:endParaRPr lang="en-US" dirty="0" smtClean="0"/>
          </a:p>
          <a:p>
            <a:r>
              <a:rPr lang="en-US" dirty="0" smtClean="0"/>
              <a:t>[</a:t>
            </a:r>
            <a:r>
              <a:rPr lang="en-US" dirty="0" smtClean="0"/>
              <a:t>Rolled over] Gordon and Johann to interact offline on completing the transfer of past PIF ONF-only material to OSSDN site</a:t>
            </a:r>
          </a:p>
          <a:p>
            <a:endParaRPr lang="en-US" dirty="0"/>
          </a:p>
          <a:p>
            <a:r>
              <a:rPr lang="en-US" dirty="0" smtClean="0"/>
              <a:t>[Rolled over] Johann to check on status of </a:t>
            </a:r>
            <a:r>
              <a:rPr lang="en-US" dirty="0" err="1" smtClean="0"/>
              <a:t>packetC</a:t>
            </a:r>
            <a:r>
              <a:rPr lang="en-US" dirty="0" smtClean="0"/>
              <a:t> language</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ONF </a:t>
            </a:r>
            <a:r>
              <a:rPr lang="en-US" dirty="0" smtClean="0"/>
              <a:t>workdays sessions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4" name="Content Placeholder 3"/>
          <p:cNvSpPr>
            <a:spLocks noGrp="1"/>
          </p:cNvSpPr>
          <p:nvPr>
            <p:ph idx="1"/>
          </p:nvPr>
        </p:nvSpPr>
        <p:spPr>
          <a:xfrm>
            <a:off x="457200" y="1447800"/>
            <a:ext cx="8229600" cy="4572000"/>
          </a:xfrm>
        </p:spPr>
        <p:txBody>
          <a:bodyPr/>
          <a:lstStyle/>
          <a:p>
            <a:r>
              <a:rPr lang="en-US" dirty="0" smtClean="0"/>
              <a:t>Pre-workdays hands-on session:</a:t>
            </a:r>
          </a:p>
          <a:p>
            <a:pPr lvl="1"/>
            <a:r>
              <a:rPr lang="en-US" dirty="0" smtClean="0"/>
              <a:t>Tuesday 1 March, 1.30pm to 4.30pm, at </a:t>
            </a:r>
            <a:r>
              <a:rPr lang="en-US" dirty="0" err="1" smtClean="0"/>
              <a:t>Netronome</a:t>
            </a:r>
            <a:r>
              <a:rPr lang="en-US" dirty="0" smtClean="0"/>
              <a:t> Santa Clara</a:t>
            </a:r>
          </a:p>
          <a:p>
            <a:endParaRPr lang="en-US" dirty="0"/>
          </a:p>
          <a:p>
            <a:r>
              <a:rPr lang="en-US" dirty="0" smtClean="0"/>
              <a:t>Workdays open session</a:t>
            </a:r>
          </a:p>
          <a:p>
            <a:pPr lvl="1"/>
            <a:r>
              <a:rPr lang="en-US" dirty="0" smtClean="0"/>
              <a:t>Thursday 3 March, 3pm to 4pm, at Marriott Santa Clara</a:t>
            </a:r>
          </a:p>
          <a:p>
            <a:endParaRPr lang="en-US" dirty="0"/>
          </a:p>
          <a:p>
            <a:endParaRPr lang="en-US" dirty="0" smtClean="0"/>
          </a:p>
          <a:p>
            <a:r>
              <a:rPr lang="en-US" dirty="0" smtClean="0"/>
              <a:t>Related OF-</a:t>
            </a:r>
            <a:r>
              <a:rPr lang="en-US" dirty="0" err="1" smtClean="0"/>
              <a:t>NextGen</a:t>
            </a:r>
            <a:r>
              <a:rPr lang="en-US" dirty="0" smtClean="0"/>
              <a:t> meetings:</a:t>
            </a:r>
          </a:p>
          <a:p>
            <a:pPr lvl="1"/>
            <a:r>
              <a:rPr lang="en-US" dirty="0" smtClean="0"/>
              <a:t>Tuesday 1 March, 9am to 12pm, at </a:t>
            </a:r>
            <a:r>
              <a:rPr lang="en-US" dirty="0" err="1" smtClean="0"/>
              <a:t>Netronome</a:t>
            </a:r>
            <a:r>
              <a:rPr lang="en-US" dirty="0" smtClean="0"/>
              <a:t> Santa Clara</a:t>
            </a:r>
          </a:p>
          <a:p>
            <a:pPr lvl="1"/>
            <a:r>
              <a:rPr lang="en-US" dirty="0" smtClean="0"/>
              <a:t>Thursday 3 March, 12.30pm to 2pm, at Marriott Santa Clara</a:t>
            </a:r>
            <a:endParaRPr lang="en-US" dirty="0"/>
          </a:p>
        </p:txBody>
      </p:sp>
    </p:spTree>
    <p:extLst>
      <p:ext uri="{BB962C8B-B14F-4D97-AF65-F5344CB8AC3E}">
        <p14:creationId xmlns:p14="http://schemas.microsoft.com/office/powerpoint/2010/main" val="3881652935"/>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11032</TotalTime>
  <Words>333</Words>
  <Application>Microsoft Office PowerPoint</Application>
  <PresentationFormat>On-screen Show (4:3)</PresentationFormat>
  <Paragraphs>43</Paragraphs>
  <Slides>5</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Calibri</vt:lpstr>
      <vt:lpstr>ONF</vt:lpstr>
      <vt:lpstr>ONF Title</vt:lpstr>
      <vt:lpstr>Open Source SDN –  Protocol Independent Forwarding</vt:lpstr>
      <vt:lpstr>Open Source SDN Meeting Parameters </vt:lpstr>
      <vt:lpstr>Today’s PIF agenda</vt:lpstr>
      <vt:lpstr>Actions from last meeting</vt:lpstr>
      <vt:lpstr>ONF workdays sessions</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235</cp:revision>
  <cp:lastPrinted>2015-02-05T23:24:16Z</cp:lastPrinted>
  <dcterms:created xsi:type="dcterms:W3CDTF">2013-04-17T18:00:25Z</dcterms:created>
  <dcterms:modified xsi:type="dcterms:W3CDTF">2016-02-22T19:40:17Z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