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11"/>
  </p:notesMasterIdLst>
  <p:handoutMasterIdLst>
    <p:handoutMasterId r:id="rId12"/>
  </p:handoutMasterIdLst>
  <p:sldIdLst>
    <p:sldId id="268" r:id="rId3"/>
    <p:sldId id="287" r:id="rId4"/>
    <p:sldId id="269" r:id="rId5"/>
    <p:sldId id="282" r:id="rId6"/>
    <p:sldId id="289" r:id="rId7"/>
    <p:sldId id="292" r:id="rId8"/>
    <p:sldId id="290" r:id="rId9"/>
    <p:sldId id="291" r:id="rId1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6/13/2016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6/13/2016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June 14</a:t>
            </a:r>
            <a:r>
              <a:rPr lang="en-US" dirty="0" smtClean="0"/>
              <a:t>,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PIF </a:t>
            </a:r>
            <a:r>
              <a:rPr lang="en-US" dirty="0" smtClean="0"/>
              <a:t>roadmap within ONF/OSSDN</a:t>
            </a:r>
            <a:endParaRPr lang="en-US" dirty="0" smtClean="0"/>
          </a:p>
          <a:p>
            <a:r>
              <a:rPr lang="en-US" dirty="0"/>
              <a:t>R</a:t>
            </a:r>
            <a:r>
              <a:rPr lang="en-US" dirty="0" smtClean="0"/>
              <a:t>untime </a:t>
            </a:r>
            <a:r>
              <a:rPr lang="en-US" dirty="0"/>
              <a:t>API </a:t>
            </a:r>
            <a:r>
              <a:rPr lang="en-US" dirty="0" smtClean="0"/>
              <a:t>relationship to related standards</a:t>
            </a:r>
            <a:endParaRPr lang="en-US" dirty="0"/>
          </a:p>
          <a:p>
            <a:r>
              <a:rPr lang="en-US" dirty="0" smtClean="0"/>
              <a:t>Annotations spreadsheet</a:t>
            </a:r>
            <a:endParaRPr lang="en-US" dirty="0"/>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527400" y="2286000"/>
            <a:ext cx="8610600" cy="3200400"/>
          </a:xfrm>
        </p:spPr>
        <p:txBody>
          <a:bodyPr>
            <a:normAutofit/>
          </a:bodyPr>
          <a:lstStyle/>
          <a:p>
            <a:r>
              <a:rPr lang="en-US" dirty="0" smtClean="0"/>
              <a:t>[Rolled forward]  Establish issues tracker on </a:t>
            </a:r>
            <a:r>
              <a:rPr lang="en-US" dirty="0" err="1" smtClean="0"/>
              <a:t>GitHub</a:t>
            </a:r>
            <a:r>
              <a:rPr lang="en-US" dirty="0" smtClean="0"/>
              <a:t> for BIR to-do list</a:t>
            </a:r>
          </a:p>
          <a:p>
            <a:pPr lvl="1"/>
            <a:r>
              <a:rPr lang="en-US" dirty="0" smtClean="0"/>
              <a:t>Gordon Brebner</a:t>
            </a:r>
          </a:p>
          <a:p>
            <a:endParaRPr lang="en-US" dirty="0" smtClean="0"/>
          </a:p>
          <a:p>
            <a:r>
              <a:rPr lang="en-US" dirty="0" smtClean="0"/>
              <a:t>[Rolled forward]  Circulate slides from </a:t>
            </a:r>
            <a:r>
              <a:rPr lang="en-US" dirty="0" err="1" smtClean="0"/>
              <a:t>Netronome</a:t>
            </a:r>
            <a:r>
              <a:rPr lang="en-US" dirty="0" smtClean="0"/>
              <a:t> show ‘n’ tell</a:t>
            </a:r>
          </a:p>
          <a:p>
            <a:pPr lvl="1"/>
            <a:r>
              <a:rPr lang="en-US" dirty="0" smtClean="0"/>
              <a:t>David George and Johann </a:t>
            </a:r>
            <a:r>
              <a:rPr lang="en-US" dirty="0" err="1" smtClean="0"/>
              <a:t>Tonsing</a:t>
            </a:r>
            <a:endParaRPr lang="en-US" dirty="0" smtClean="0"/>
          </a:p>
          <a:p>
            <a:endParaRPr lang="en-US" dirty="0" smtClean="0"/>
          </a:p>
          <a:p>
            <a:r>
              <a:rPr lang="en-US" dirty="0" smtClean="0"/>
              <a:t>[Rolled forward]  Circulate </a:t>
            </a:r>
            <a:r>
              <a:rPr lang="en-US" dirty="0"/>
              <a:t>slides from </a:t>
            </a:r>
            <a:r>
              <a:rPr lang="en-US" dirty="0" smtClean="0"/>
              <a:t>ODWG presentation on 24 March</a:t>
            </a:r>
            <a:endParaRPr lang="en-US" dirty="0"/>
          </a:p>
          <a:p>
            <a:pPr lvl="1"/>
            <a:r>
              <a:rPr lang="en-US" dirty="0" smtClean="0"/>
              <a:t>Johann </a:t>
            </a:r>
            <a:r>
              <a:rPr lang="en-US" dirty="0" err="1"/>
              <a:t>Tonsing</a:t>
            </a:r>
            <a:endParaRPr lang="en-US" dirty="0"/>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PIF roadmap within ONF/OSSDN</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355816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a:t>
            </a:r>
            <a:r>
              <a:rPr lang="en-US" dirty="0" smtClean="0"/>
              <a:t>untime </a:t>
            </a:r>
            <a:r>
              <a:rPr lang="en-US" dirty="0" smtClean="0"/>
              <a:t>API </a:t>
            </a:r>
            <a:r>
              <a:rPr lang="en-US" dirty="0" smtClean="0"/>
              <a:t>relationship to related standards</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6</a:t>
            </a:fld>
            <a:endParaRPr lang="en-US" dirty="0"/>
          </a:p>
        </p:txBody>
      </p:sp>
    </p:spTree>
    <p:extLst>
      <p:ext uri="{BB962C8B-B14F-4D97-AF65-F5344CB8AC3E}">
        <p14:creationId xmlns:p14="http://schemas.microsoft.com/office/powerpoint/2010/main" val="104591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Annotations </a:t>
            </a:r>
            <a:r>
              <a:rPr lang="en-US" dirty="0" smtClean="0"/>
              <a:t>spreadsheet</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7</a:t>
            </a:fld>
            <a:endParaRPr lang="en-US" dirty="0"/>
          </a:p>
        </p:txBody>
      </p:sp>
    </p:spTree>
    <p:extLst>
      <p:ext uri="{BB962C8B-B14F-4D97-AF65-F5344CB8AC3E}">
        <p14:creationId xmlns:p14="http://schemas.microsoft.com/office/powerpoint/2010/main" val="10565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 model elements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8</a:t>
            </a:fld>
            <a:endParaRPr lang="en-US" dirty="0"/>
          </a:p>
        </p:txBody>
      </p:sp>
      <p:sp>
        <p:nvSpPr>
          <p:cNvPr id="4" name="Content Placeholder 3"/>
          <p:cNvSpPr>
            <a:spLocks noGrp="1"/>
          </p:cNvSpPr>
          <p:nvPr>
            <p:ph idx="1"/>
          </p:nvPr>
        </p:nvSpPr>
        <p:spPr/>
        <p:txBody>
          <a:bodyPr/>
          <a:lstStyle/>
          <a:p>
            <a:r>
              <a:rPr lang="en-US" dirty="0" smtClean="0"/>
              <a:t>See: </a:t>
            </a:r>
            <a:r>
              <a:rPr lang="en-US" dirty="0"/>
              <a:t>https://</a:t>
            </a:r>
            <a:r>
              <a:rPr lang="en-US" dirty="0" smtClean="0"/>
              <a:t>docs.google.com/spreadsheets/d/1eIxgeA2ymKWDvMoiINRFc187KinO6yobNCAAH1j-u40</a:t>
            </a:r>
            <a:endParaRPr lang="en-US" dirty="0"/>
          </a:p>
        </p:txBody>
      </p:sp>
    </p:spTree>
    <p:extLst>
      <p:ext uri="{BB962C8B-B14F-4D97-AF65-F5344CB8AC3E}">
        <p14:creationId xmlns:p14="http://schemas.microsoft.com/office/powerpoint/2010/main" val="2181764780"/>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11059</TotalTime>
  <Words>263</Words>
  <Application>Microsoft Office PowerPoint</Application>
  <PresentationFormat>On-screen Show (4:3)</PresentationFormat>
  <Paragraphs>39</Paragraphs>
  <Slides>8</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PIF roadmap within ONF/OSSDN</vt:lpstr>
      <vt:lpstr>Runtime API relationship to related standards</vt:lpstr>
      <vt:lpstr>Annotations spreadsheet</vt:lpstr>
      <vt:lpstr>PIF model elements</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249</cp:revision>
  <cp:lastPrinted>2015-02-05T23:24:16Z</cp:lastPrinted>
  <dcterms:created xsi:type="dcterms:W3CDTF">2013-04-17T18:00:25Z</dcterms:created>
  <dcterms:modified xsi:type="dcterms:W3CDTF">2016-06-13T20:45:26Z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