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10"/>
  </p:notesMasterIdLst>
  <p:handoutMasterIdLst>
    <p:handoutMasterId r:id="rId11"/>
  </p:handoutMasterIdLst>
  <p:sldIdLst>
    <p:sldId id="268" r:id="rId3"/>
    <p:sldId id="287" r:id="rId4"/>
    <p:sldId id="269" r:id="rId5"/>
    <p:sldId id="282" r:id="rId6"/>
    <p:sldId id="288" r:id="rId7"/>
    <p:sldId id="289" r:id="rId8"/>
    <p:sldId id="290" r:id="rId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3/21/2016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3/21/2016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March</a:t>
            </a:r>
            <a:r>
              <a:rPr lang="en-US" dirty="0" smtClean="0"/>
              <a:t> 22,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Feedback </a:t>
            </a:r>
            <a:r>
              <a:rPr lang="en-US" dirty="0"/>
              <a:t>from ONF workdays on 2/3 March</a:t>
            </a:r>
          </a:p>
          <a:p>
            <a:r>
              <a:rPr lang="en-US" dirty="0" smtClean="0"/>
              <a:t>Update </a:t>
            </a:r>
            <a:r>
              <a:rPr lang="en-US" dirty="0"/>
              <a:t>on revitalized PIF </a:t>
            </a:r>
            <a:r>
              <a:rPr lang="en-US" dirty="0" err="1"/>
              <a:t>GitHub</a:t>
            </a:r>
            <a:endParaRPr lang="en-US" dirty="0"/>
          </a:p>
          <a:p>
            <a:r>
              <a:rPr lang="en-US" dirty="0" smtClean="0"/>
              <a:t>Discussion </a:t>
            </a:r>
            <a:r>
              <a:rPr lang="en-US" dirty="0"/>
              <a:t>of runtime API experimentation</a:t>
            </a:r>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981200"/>
            <a:ext cx="8534400" cy="3200400"/>
          </a:xfrm>
        </p:spPr>
        <p:txBody>
          <a:bodyPr>
            <a:normAutofit/>
          </a:bodyPr>
          <a:lstStyle/>
          <a:p>
            <a:r>
              <a:rPr lang="en-US" i="1" dirty="0" smtClean="0"/>
              <a:t>None – all rolled-over actions now completed or timed out</a:t>
            </a:r>
            <a:endParaRPr lang="en-US" i="1"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Feedback from ONF workdays on 2.3 March</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5</a:t>
            </a:fld>
            <a:endParaRPr lang="en-US" dirty="0"/>
          </a:p>
        </p:txBody>
      </p:sp>
    </p:spTree>
    <p:extLst>
      <p:ext uri="{BB962C8B-B14F-4D97-AF65-F5344CB8AC3E}">
        <p14:creationId xmlns:p14="http://schemas.microsoft.com/office/powerpoint/2010/main" val="237355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on revitalized PIF </a:t>
            </a:r>
            <a:r>
              <a:rPr lang="en-US" dirty="0" err="1" smtClean="0"/>
              <a:t>GitHub</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6</a:t>
            </a:fld>
            <a:endParaRPr lang="en-US" dirty="0"/>
          </a:p>
        </p:txBody>
      </p:sp>
    </p:spTree>
    <p:extLst>
      <p:ext uri="{BB962C8B-B14F-4D97-AF65-F5344CB8AC3E}">
        <p14:creationId xmlns:p14="http://schemas.microsoft.com/office/powerpoint/2010/main" val="128109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Discussion of runtime API </a:t>
            </a:r>
            <a:r>
              <a:rPr lang="en-US" dirty="0" smtClean="0"/>
              <a:t>experimentation</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7</a:t>
            </a:fld>
            <a:endParaRPr lang="en-US" dirty="0"/>
          </a:p>
        </p:txBody>
      </p:sp>
    </p:spTree>
    <p:extLst>
      <p:ext uri="{BB962C8B-B14F-4D97-AF65-F5344CB8AC3E}">
        <p14:creationId xmlns:p14="http://schemas.microsoft.com/office/powerpoint/2010/main" val="3158269486"/>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11039</TotalTime>
  <Words>227</Words>
  <Application>Microsoft Office PowerPoint</Application>
  <PresentationFormat>On-screen Show (4:3)</PresentationFormat>
  <Paragraphs>29</Paragraphs>
  <Slides>7</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vt:lpstr>
      <vt:lpstr>Calibri</vt:lpstr>
      <vt:lpstr>ONF</vt:lpstr>
      <vt:lpstr>ONF Title</vt:lpstr>
      <vt:lpstr>Open Source SDN –  Protocol Independent Forwarding</vt:lpstr>
      <vt:lpstr>Open Source SDN Meeting Parameters </vt:lpstr>
      <vt:lpstr>Today’s PIF agenda</vt:lpstr>
      <vt:lpstr>Actions from last meeting</vt:lpstr>
      <vt:lpstr>Feedback from ONF workdays on 2.3 March</vt:lpstr>
      <vt:lpstr>Update on revitalized PIF GitHub</vt:lpstr>
      <vt:lpstr>Discussion of runtime API experimentation</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238</cp:revision>
  <cp:lastPrinted>2015-02-05T23:24:16Z</cp:lastPrinted>
  <dcterms:created xsi:type="dcterms:W3CDTF">2013-04-17T18:00:25Z</dcterms:created>
  <dcterms:modified xsi:type="dcterms:W3CDTF">2016-03-21T23:18:56Z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