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6"/>
  </p:notesMasterIdLst>
  <p:handoutMasterIdLst>
    <p:handoutMasterId r:id="rId7"/>
  </p:handoutMasterIdLst>
  <p:sldIdLst>
    <p:sldId id="268" r:id="rId3"/>
    <p:sldId id="287" r:id="rId4"/>
    <p:sldId id="269" r:id="rId5"/>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33" d="100"/>
          <a:sy n="133" d="100"/>
        </p:scale>
        <p:origin x="1902" y="126"/>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69" d="100"/>
          <a:sy n="69" d="100"/>
        </p:scale>
        <p:origin x="323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8/23/2016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8/23/2016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1484574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2016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2016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a:t>
            </a:r>
            <a:r>
              <a:rPr lang="en-US" dirty="0" smtClean="0"/>
              <a:t>August 23</a:t>
            </a:r>
            <a:r>
              <a:rPr lang="en-US" dirty="0" smtClean="0"/>
              <a:t>, </a:t>
            </a:r>
            <a:r>
              <a:rPr lang="en-US" dirty="0" smtClean="0"/>
              <a:t>2016</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1905000"/>
            <a:ext cx="8610600" cy="4038600"/>
          </a:xfrm>
        </p:spPr>
        <p:txBody>
          <a:bodyPr>
            <a:normAutofit/>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Discussions</a:t>
            </a:r>
            <a:r>
              <a:rPr lang="en-US" dirty="0"/>
              <a:t>:</a:t>
            </a:r>
          </a:p>
          <a:p>
            <a:pPr lvl="1"/>
            <a:r>
              <a:rPr lang="en-US" dirty="0" smtClean="0"/>
              <a:t>Progress </a:t>
            </a:r>
            <a:r>
              <a:rPr lang="en-US" dirty="0"/>
              <a:t>reports on BIR experiments; runtime API; use cases</a:t>
            </a:r>
          </a:p>
          <a:p>
            <a:pPr lvl="1"/>
            <a:r>
              <a:rPr lang="en-US" dirty="0" smtClean="0"/>
              <a:t>Upcoming </a:t>
            </a:r>
            <a:r>
              <a:rPr lang="en-US" dirty="0"/>
              <a:t>ONF member workdays</a:t>
            </a:r>
          </a:p>
          <a:p>
            <a:pPr lvl="1"/>
            <a:r>
              <a:rPr lang="en-US" dirty="0" smtClean="0"/>
              <a:t>Future </a:t>
            </a:r>
            <a:r>
              <a:rPr lang="en-US" dirty="0"/>
              <a:t>of PIF as ONF group and OSSDN project</a:t>
            </a:r>
          </a:p>
          <a:p>
            <a:pPr marL="0" indent="0">
              <a:buNone/>
            </a:pPr>
            <a:endParaRPr lang="en-US" dirty="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11066</TotalTime>
  <Words>200</Words>
  <Application>Microsoft Office PowerPoint</Application>
  <PresentationFormat>On-screen Show (4:3)</PresentationFormat>
  <Paragraphs>20</Paragraphs>
  <Slides>3</Slides>
  <Notes>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vt:i4>
      </vt:variant>
    </vt:vector>
  </HeadingPairs>
  <TitlesOfParts>
    <vt:vector size="7" baseType="lpstr">
      <vt:lpstr>Arial</vt:lpstr>
      <vt:lpstr>Calibri</vt:lpstr>
      <vt:lpstr>ONF</vt:lpstr>
      <vt:lpstr>ONF Title</vt:lpstr>
      <vt:lpstr>Open Source SDN –  Protocol Independent Forwarding</vt:lpstr>
      <vt:lpstr>Open Source SDN Meeting Parameters </vt:lpstr>
      <vt:lpstr>Today’s PIF agenda</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253</cp:revision>
  <cp:lastPrinted>2015-02-05T23:24:16Z</cp:lastPrinted>
  <dcterms:created xsi:type="dcterms:W3CDTF">2013-04-17T18:00:25Z</dcterms:created>
  <dcterms:modified xsi:type="dcterms:W3CDTF">2016-08-23T16:34:45Z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