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9"/>
  </p:notesMasterIdLst>
  <p:handoutMasterIdLst>
    <p:handoutMasterId r:id="rId10"/>
  </p:handoutMasterIdLst>
  <p:sldIdLst>
    <p:sldId id="268" r:id="rId3"/>
    <p:sldId id="287" r:id="rId4"/>
    <p:sldId id="288" r:id="rId5"/>
    <p:sldId id="269" r:id="rId6"/>
    <p:sldId id="282" r:id="rId7"/>
    <p:sldId id="289" r:id="rId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8/11/2015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8/11/2015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August 11</a:t>
            </a:r>
            <a:r>
              <a:rPr lang="en-US" dirty="0" smtClean="0"/>
              <a:t>,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295400"/>
            <a:ext cx="8229600" cy="4800600"/>
          </a:xfrm>
        </p:spPr>
        <p:txBody>
          <a:bodyPr>
            <a:normAutofit fontScale="92500" lnSpcReduction="2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Upcoming</a:t>
            </a:r>
            <a:r>
              <a:rPr lang="en-US" dirty="0" smtClean="0"/>
              <a:t> </a:t>
            </a:r>
            <a:r>
              <a:rPr lang="en-US" dirty="0" smtClean="0"/>
              <a:t>ONF workdays</a:t>
            </a:r>
          </a:p>
          <a:p>
            <a:pPr lvl="1"/>
            <a:r>
              <a:rPr lang="en-US" dirty="0" smtClean="0"/>
              <a:t>Plan now is for two slots: one PIF, the other OF </a:t>
            </a:r>
            <a:r>
              <a:rPr lang="en-US" dirty="0" err="1" smtClean="0"/>
              <a:t>NextGen</a:t>
            </a:r>
            <a:endParaRPr lang="en-US" dirty="0" smtClean="0"/>
          </a:p>
          <a:p>
            <a:pPr lvl="1"/>
            <a:r>
              <a:rPr lang="en-US" dirty="0" smtClean="0"/>
              <a:t>Also possible small-group work session</a:t>
            </a:r>
            <a:endParaRPr lang="en-US" dirty="0" smtClean="0"/>
          </a:p>
          <a:p>
            <a:endParaRPr lang="en-US" dirty="0"/>
          </a:p>
          <a:p>
            <a:r>
              <a:rPr lang="en-US" dirty="0"/>
              <a:t>Recent Huawei work on P4/POF and the SBI</a:t>
            </a:r>
            <a:endParaRPr lang="en-US" dirty="0" smtClean="0"/>
          </a:p>
          <a:p>
            <a:pPr lvl="1"/>
            <a:r>
              <a:rPr lang="en-US" dirty="0" smtClean="0"/>
              <a:t>Haoyu Song</a:t>
            </a:r>
            <a:endParaRPr lang="en-US" dirty="0" smtClean="0"/>
          </a:p>
          <a:p>
            <a:endParaRPr lang="en-US" dirty="0"/>
          </a:p>
          <a:p>
            <a:r>
              <a:rPr lang="en-US" dirty="0" smtClean="0"/>
              <a:t>Progress </a:t>
            </a:r>
            <a:r>
              <a:rPr lang="en-US" dirty="0"/>
              <a:t>on transition from ONF to OSSDN, </a:t>
            </a:r>
            <a:r>
              <a:rPr lang="en-US" dirty="0" smtClean="0"/>
              <a:t> and publicizing </a:t>
            </a:r>
            <a:r>
              <a:rPr lang="en-US" dirty="0"/>
              <a:t>the PIF OSSDN project</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598168"/>
            <a:ext cx="8229600" cy="4497832"/>
          </a:xfrm>
        </p:spPr>
        <p:txBody>
          <a:bodyPr>
            <a:normAutofit fontScale="92500" lnSpcReduction="10000"/>
          </a:bodyPr>
          <a:lstStyle/>
          <a:p>
            <a:r>
              <a:rPr lang="en-US" dirty="0" smtClean="0"/>
              <a:t>Haoyu Song to present recent Huawei work at next meeting</a:t>
            </a:r>
          </a:p>
          <a:p>
            <a:endParaRPr lang="en-US" dirty="0" smtClean="0"/>
          </a:p>
          <a:p>
            <a:r>
              <a:rPr lang="en-US" dirty="0" smtClean="0"/>
              <a:t>Gordon Brebner to check on </a:t>
            </a:r>
            <a:r>
              <a:rPr lang="en-US" dirty="0" err="1" smtClean="0"/>
              <a:t>NoviFlow</a:t>
            </a:r>
            <a:r>
              <a:rPr lang="en-US" dirty="0" smtClean="0"/>
              <a:t> interest in PIF</a:t>
            </a:r>
            <a:endParaRPr lang="en-US" dirty="0" smtClean="0"/>
          </a:p>
          <a:p>
            <a:endParaRPr lang="en-US" dirty="0"/>
          </a:p>
          <a:p>
            <a:r>
              <a:rPr lang="en-US" dirty="0" smtClean="0"/>
              <a:t>[Rolling forward]  </a:t>
            </a:r>
            <a:r>
              <a:rPr lang="en-US" dirty="0" err="1" smtClean="0"/>
              <a:t>Reda</a:t>
            </a:r>
            <a:r>
              <a:rPr lang="en-US" dirty="0" smtClean="0"/>
              <a:t> </a:t>
            </a:r>
            <a:r>
              <a:rPr lang="en-US" dirty="0"/>
              <a:t>H</a:t>
            </a:r>
            <a:r>
              <a:rPr lang="en-US" dirty="0" smtClean="0"/>
              <a:t>abib to check with Rick </a:t>
            </a:r>
            <a:r>
              <a:rPr lang="en-US" dirty="0"/>
              <a:t>B</a:t>
            </a:r>
            <a:r>
              <a:rPr lang="en-US" dirty="0" smtClean="0"/>
              <a:t>auer on publicizing PIF OSSDN</a:t>
            </a:r>
          </a:p>
          <a:p>
            <a:endParaRPr lang="en-US" dirty="0"/>
          </a:p>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a:t>
            </a:r>
          </a:p>
          <a:p>
            <a:r>
              <a:rPr lang="en-US" dirty="0" smtClean="0"/>
              <a:t>[</a:t>
            </a:r>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a:p>
            <a:r>
              <a:rPr lang="en-US" dirty="0" smtClean="0"/>
              <a:t>[</a:t>
            </a:r>
            <a:r>
              <a:rPr lang="en-US" dirty="0" smtClean="0"/>
              <a:t>Rolling forward]  Discuss Jasson Casey’s </a:t>
            </a:r>
            <a:r>
              <a:rPr lang="en-US" dirty="0" err="1" smtClean="0"/>
              <a:t>Flowgrammable</a:t>
            </a:r>
            <a:r>
              <a:rPr lang="en-US" dirty="0" smtClean="0"/>
              <a:t> presentation </a:t>
            </a:r>
            <a:r>
              <a:rPr lang="en-US" dirty="0"/>
              <a:t>at next </a:t>
            </a:r>
            <a:r>
              <a:rPr lang="en-US" dirty="0" smtClean="0"/>
              <a:t>meeting</a:t>
            </a:r>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05600" cy="609600"/>
          </a:xfrm>
        </p:spPr>
        <p:txBody>
          <a:bodyPr>
            <a:noAutofit/>
          </a:bodyPr>
          <a:lstStyle/>
          <a:p>
            <a:r>
              <a:rPr lang="en-US" dirty="0"/>
              <a:t>Recent Huawei work on P4/POF and the </a:t>
            </a:r>
            <a:r>
              <a:rPr lang="en-US" dirty="0" smtClean="0"/>
              <a:t>SBI</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6</a:t>
            </a:fld>
            <a:endParaRPr lang="en-US" dirty="0"/>
          </a:p>
        </p:txBody>
      </p:sp>
      <p:sp>
        <p:nvSpPr>
          <p:cNvPr id="4" name="Content Placeholder 3"/>
          <p:cNvSpPr>
            <a:spLocks noGrp="1"/>
          </p:cNvSpPr>
          <p:nvPr>
            <p:ph idx="1"/>
          </p:nvPr>
        </p:nvSpPr>
        <p:spPr/>
        <p:txBody>
          <a:bodyPr/>
          <a:lstStyle/>
          <a:p>
            <a:r>
              <a:rPr lang="en-US" dirty="0" smtClean="0"/>
              <a:t>Haoyu Song</a:t>
            </a:r>
            <a:endParaRPr lang="en-US" dirty="0"/>
          </a:p>
        </p:txBody>
      </p:sp>
    </p:spTree>
    <p:extLst>
      <p:ext uri="{BB962C8B-B14F-4D97-AF65-F5344CB8AC3E}">
        <p14:creationId xmlns:p14="http://schemas.microsoft.com/office/powerpoint/2010/main" val="1554183612"/>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8376</TotalTime>
  <Words>493</Words>
  <Application>Microsoft Office PowerPoint</Application>
  <PresentationFormat>On-screen Show (4:3)</PresentationFormat>
  <Paragraphs>48</Paragraphs>
  <Slides>6</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lpstr>Recent Huawei work on P4/POF and the SBI</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153</cp:revision>
  <cp:lastPrinted>2015-02-05T23:24:16Z</cp:lastPrinted>
  <dcterms:created xsi:type="dcterms:W3CDTF">2013-04-17T18:00:25Z</dcterms:created>
  <dcterms:modified xsi:type="dcterms:W3CDTF">2015-08-11T16:30:37Z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