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69" r:id="rId5"/>
    <p:sldId id="282" r:id="rId6"/>
    <p:sldId id="29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1/4/2016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5</a:t>
            </a:fld>
            <a:endParaRPr lang="en-US" dirty="0"/>
          </a:p>
        </p:txBody>
      </p:sp>
    </p:spTree>
    <p:extLst>
      <p:ext uri="{BB962C8B-B14F-4D97-AF65-F5344CB8AC3E}">
        <p14:creationId xmlns:p14="http://schemas.microsoft.com/office/powerpoint/2010/main" val="2291228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a:t>
            </a:r>
            <a:r>
              <a:rPr lang="en-US" sz="900" dirty="0" smtClean="0">
                <a:solidFill>
                  <a:schemeClr val="bg1"/>
                </a:solidFill>
              </a:rPr>
              <a:t>2016 </a:t>
            </a:r>
            <a:r>
              <a:rPr lang="en-US" sz="900" dirty="0" smtClean="0">
                <a:solidFill>
                  <a:schemeClr val="bg1"/>
                </a:solidFill>
              </a:rPr>
              <a:t>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a:t>
            </a:r>
            <a:r>
              <a:rPr lang="en-US" sz="900" dirty="0" smtClean="0">
                <a:solidFill>
                  <a:srgbClr val="141313"/>
                </a:solidFill>
              </a:rPr>
              <a:t>2016 </a:t>
            </a:r>
            <a:r>
              <a:rPr lang="en-US" sz="900" dirty="0" smtClean="0">
                <a:solidFill>
                  <a:srgbClr val="141313"/>
                </a:solidFill>
              </a:rPr>
              <a:t>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January 5</a:t>
            </a:r>
            <a:r>
              <a:rPr lang="en-US" dirty="0" smtClean="0"/>
              <a:t>, 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20574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Run-through of BIR 0.9 outline specification</a:t>
            </a:r>
            <a:endParaRPr lang="en-US" dirty="0" smtClean="0"/>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2590800"/>
            <a:ext cx="8534400" cy="3200400"/>
          </a:xfrm>
        </p:spPr>
        <p:txBody>
          <a:bodyPr>
            <a:normAutofit/>
          </a:bodyPr>
          <a:lstStyle/>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 and from David George presentation</a:t>
            </a:r>
          </a:p>
          <a:p>
            <a:endParaRPr lang="en-US" dirty="0" smtClean="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Run-through of BIR 0.9 outline spec</a:t>
            </a:r>
            <a:r>
              <a:rPr lang="en-US" sz="3200" b="1" dirty="0" smtClean="0">
                <a:solidFill>
                  <a:srgbClr val="FFFFFF"/>
                </a:solidFill>
                <a:cs typeface="Arial"/>
                <a:sym typeface="Helvetica" charset="0"/>
              </a:rPr>
              <a:t>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9719</TotalTime>
  <Words>242</Words>
  <Application>Microsoft Office PowerPoint</Application>
  <PresentationFormat>On-screen Show (4:3)</PresentationFormat>
  <Paragraphs>28</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Gill Sans</vt:lpstr>
      <vt:lpstr>Helvetica</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PowerPoint Presentation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219</cp:revision>
  <cp:lastPrinted>2015-02-05T23:24:16Z</cp:lastPrinted>
  <dcterms:created xsi:type="dcterms:W3CDTF">2013-04-17T18:00:25Z</dcterms:created>
  <dcterms:modified xsi:type="dcterms:W3CDTF">2016-01-05T00:03:22Z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