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66" r:id="rId2"/>
    <p:sldId id="330" r:id="rId3"/>
    <p:sldId id="331" r:id="rId4"/>
  </p:sldIdLst>
  <p:sldSz cx="12192000" cy="121888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el" id="{08054F46-3C6F-5E49-B47E-70AAA136E937}">
          <p14:sldIdLst>
            <p14:sldId id="266"/>
            <p14:sldId id="330"/>
            <p14:sldId id="33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4"/>
    <p:restoredTop sz="94918"/>
  </p:normalViewPr>
  <p:slideViewPr>
    <p:cSldViewPr snapToGrid="0" snapToObjects="1">
      <p:cViewPr>
        <p:scale>
          <a:sx n="91" d="100"/>
          <a:sy n="91" d="100"/>
        </p:scale>
        <p:origin x="-10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C5B285-632C-DD44-BB18-93923C53A0A1}" type="datetimeFigureOut">
              <a:rPr lang="en-US" smtClean="0"/>
              <a:t>2/22/21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C066F-920C-3F4D-AD15-6E63EECB3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C066F-920C-3F4D-AD15-6E63EECB36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88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94794"/>
            <a:ext cx="10363200" cy="424351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401956"/>
            <a:ext cx="9144000" cy="2942810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A81F-70B5-C447-AA85-14373E501EE8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C646-1B97-9340-BFB1-737EA67B5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57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A81F-70B5-C447-AA85-14373E501EE8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C646-1B97-9340-BFB1-737EA67B5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4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8942"/>
            <a:ext cx="2628900" cy="10329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8942"/>
            <a:ext cx="7734300" cy="103294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A81F-70B5-C447-AA85-14373E501EE8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C646-1B97-9340-BFB1-737EA67B5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4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A81F-70B5-C447-AA85-14373E501EE8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C646-1B97-9340-BFB1-737EA67B5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3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038745"/>
            <a:ext cx="10515600" cy="5070212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156925"/>
            <a:ext cx="10515600" cy="266630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A81F-70B5-C447-AA85-14373E501EE8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C646-1B97-9340-BFB1-737EA67B5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22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244711"/>
            <a:ext cx="5181600" cy="7733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244711"/>
            <a:ext cx="5181600" cy="7733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A81F-70B5-C447-AA85-14373E501EE8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C646-1B97-9340-BFB1-737EA67B5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70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8947"/>
            <a:ext cx="10515600" cy="23559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2987958"/>
            <a:ext cx="5157787" cy="146435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4452309"/>
            <a:ext cx="5157787" cy="65486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87958"/>
            <a:ext cx="5183188" cy="146435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452309"/>
            <a:ext cx="5183188" cy="65486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A81F-70B5-C447-AA85-14373E501EE8}" type="datetimeFigureOut">
              <a:rPr lang="en-US" smtClean="0"/>
              <a:t>2/22/21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C646-1B97-9340-BFB1-737EA67B5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50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A81F-70B5-C447-AA85-14373E501EE8}" type="datetimeFigureOut">
              <a:rPr lang="en-US" smtClean="0"/>
              <a:t>2/22/21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C646-1B97-9340-BFB1-737EA67B5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58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A81F-70B5-C447-AA85-14373E501EE8}" type="datetimeFigureOut">
              <a:rPr lang="en-US" smtClean="0"/>
              <a:t>2/22/21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C646-1B97-9340-BFB1-737EA67B5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36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812590"/>
            <a:ext cx="3932237" cy="284405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54968"/>
            <a:ext cx="6172200" cy="866196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3656647"/>
            <a:ext cx="3932237" cy="677439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A81F-70B5-C447-AA85-14373E501EE8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C646-1B97-9340-BFB1-737EA67B5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31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812590"/>
            <a:ext cx="3932237" cy="284405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54968"/>
            <a:ext cx="6172200" cy="866196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3656647"/>
            <a:ext cx="3932237" cy="677439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A81F-70B5-C447-AA85-14373E501EE8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C646-1B97-9340-BFB1-737EA67B5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75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48947"/>
            <a:ext cx="10515600" cy="2355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244711"/>
            <a:ext cx="10515600" cy="7733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297238"/>
            <a:ext cx="2743200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3A81F-70B5-C447-AA85-14373E501EE8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297238"/>
            <a:ext cx="4114800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297238"/>
            <a:ext cx="2743200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AC646-1B97-9340-BFB1-737EA67B5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2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CE2A0C-57CE-3E43-A9C2-7FC8F151BD21}"/>
              </a:ext>
            </a:extLst>
          </p:cNvPr>
          <p:cNvSpPr/>
          <p:nvPr/>
        </p:nvSpPr>
        <p:spPr>
          <a:xfrm>
            <a:off x="1882492" y="4926579"/>
            <a:ext cx="5305386" cy="310201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B088CA51-8743-F045-83C3-F86145E70450}"/>
              </a:ext>
            </a:extLst>
          </p:cNvPr>
          <p:cNvCxnSpPr>
            <a:cxnSpLocks/>
          </p:cNvCxnSpPr>
          <p:nvPr/>
        </p:nvCxnSpPr>
        <p:spPr>
          <a:xfrm>
            <a:off x="4168457" y="6499169"/>
            <a:ext cx="0" cy="253497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B4FCA35-CBD3-FD44-AA4F-A0D6B0019B2A}"/>
              </a:ext>
            </a:extLst>
          </p:cNvPr>
          <p:cNvCxnSpPr>
            <a:cxnSpLocks/>
          </p:cNvCxnSpPr>
          <p:nvPr/>
        </p:nvCxnSpPr>
        <p:spPr>
          <a:xfrm flipH="1">
            <a:off x="4155087" y="6334469"/>
            <a:ext cx="256352" cy="161815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1BAEFF7A-8F99-6149-9677-AF1564D3032D}"/>
              </a:ext>
            </a:extLst>
          </p:cNvPr>
          <p:cNvCxnSpPr>
            <a:cxnSpLocks/>
          </p:cNvCxnSpPr>
          <p:nvPr/>
        </p:nvCxnSpPr>
        <p:spPr>
          <a:xfrm flipH="1">
            <a:off x="3642507" y="5467080"/>
            <a:ext cx="256352" cy="161815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E4DB213-933E-6640-BDAB-691D5F5ECAA7}"/>
              </a:ext>
            </a:extLst>
          </p:cNvPr>
          <p:cNvCxnSpPr>
            <a:cxnSpLocks/>
          </p:cNvCxnSpPr>
          <p:nvPr/>
        </p:nvCxnSpPr>
        <p:spPr>
          <a:xfrm>
            <a:off x="3419025" y="5458026"/>
            <a:ext cx="244444" cy="162963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A8B28F0-36E1-134B-9D7B-02A59AAE22C2}"/>
              </a:ext>
            </a:extLst>
          </p:cNvPr>
          <p:cNvCxnSpPr>
            <a:cxnSpLocks/>
          </p:cNvCxnSpPr>
          <p:nvPr/>
        </p:nvCxnSpPr>
        <p:spPr>
          <a:xfrm flipH="1">
            <a:off x="2626513" y="5467074"/>
            <a:ext cx="256352" cy="161815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C9F0A7D-685A-C248-92E7-7C4D6614FF54}"/>
              </a:ext>
            </a:extLst>
          </p:cNvPr>
          <p:cNvCxnSpPr>
            <a:cxnSpLocks/>
          </p:cNvCxnSpPr>
          <p:nvPr/>
        </p:nvCxnSpPr>
        <p:spPr>
          <a:xfrm>
            <a:off x="2937189" y="6345260"/>
            <a:ext cx="226337" cy="153909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7C05C5A5-139E-8544-979E-9E597FE2A1B4}"/>
              </a:ext>
            </a:extLst>
          </p:cNvPr>
          <p:cNvCxnSpPr>
            <a:cxnSpLocks/>
          </p:cNvCxnSpPr>
          <p:nvPr/>
        </p:nvCxnSpPr>
        <p:spPr>
          <a:xfrm>
            <a:off x="3155808" y="6477587"/>
            <a:ext cx="4464" cy="288666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B4EC45A2-581E-F24D-91F6-D2F76D2F9485}"/>
              </a:ext>
            </a:extLst>
          </p:cNvPr>
          <p:cNvCxnSpPr>
            <a:cxnSpLocks/>
          </p:cNvCxnSpPr>
          <p:nvPr/>
        </p:nvCxnSpPr>
        <p:spPr>
          <a:xfrm>
            <a:off x="2641047" y="5602010"/>
            <a:ext cx="4464" cy="288666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381648B-4556-E840-9DC0-08AFF3F997F5}"/>
              </a:ext>
            </a:extLst>
          </p:cNvPr>
          <p:cNvCxnSpPr>
            <a:cxnSpLocks/>
          </p:cNvCxnSpPr>
          <p:nvPr/>
        </p:nvCxnSpPr>
        <p:spPr>
          <a:xfrm>
            <a:off x="2403031" y="5458020"/>
            <a:ext cx="244444" cy="162963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BEBFFDC-4DC8-2C43-A442-E1D5D71DA227}"/>
              </a:ext>
            </a:extLst>
          </p:cNvPr>
          <p:cNvCxnSpPr>
            <a:cxnSpLocks/>
          </p:cNvCxnSpPr>
          <p:nvPr/>
        </p:nvCxnSpPr>
        <p:spPr>
          <a:xfrm flipH="1">
            <a:off x="3154473" y="6191348"/>
            <a:ext cx="479833" cy="298764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630D8FE-FE69-E94C-A590-6CAF9C574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visualization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54631A4-4950-4A49-8896-58A3C1C65F66}"/>
              </a:ext>
            </a:extLst>
          </p:cNvPr>
          <p:cNvCxnSpPr>
            <a:cxnSpLocks/>
          </p:cNvCxnSpPr>
          <p:nvPr/>
        </p:nvCxnSpPr>
        <p:spPr>
          <a:xfrm flipH="1">
            <a:off x="3652419" y="5958358"/>
            <a:ext cx="390929" cy="234749"/>
          </a:xfrm>
          <a:prstGeom prst="line">
            <a:avLst/>
          </a:prstGeom>
          <a:ln w="285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C0BFE8F-2590-2146-BC77-57DEA52661FE}"/>
              </a:ext>
            </a:extLst>
          </p:cNvPr>
          <p:cNvCxnSpPr>
            <a:cxnSpLocks/>
          </p:cNvCxnSpPr>
          <p:nvPr/>
        </p:nvCxnSpPr>
        <p:spPr>
          <a:xfrm>
            <a:off x="3642510" y="6187624"/>
            <a:ext cx="3559" cy="483433"/>
          </a:xfrm>
          <a:prstGeom prst="line">
            <a:avLst/>
          </a:prstGeom>
          <a:ln w="285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AF1CE6F-2287-754A-9FB5-5A1BF7F3E583}"/>
              </a:ext>
            </a:extLst>
          </p:cNvPr>
          <p:cNvCxnSpPr>
            <a:cxnSpLocks/>
          </p:cNvCxnSpPr>
          <p:nvPr/>
        </p:nvCxnSpPr>
        <p:spPr>
          <a:xfrm flipH="1">
            <a:off x="2726870" y="5915278"/>
            <a:ext cx="406621" cy="232634"/>
          </a:xfrm>
          <a:prstGeom prst="line">
            <a:avLst/>
          </a:prstGeom>
          <a:ln w="285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EA36B06-9F60-F949-9F77-B4A994B72620}"/>
              </a:ext>
            </a:extLst>
          </p:cNvPr>
          <p:cNvCxnSpPr>
            <a:cxnSpLocks/>
          </p:cNvCxnSpPr>
          <p:nvPr/>
        </p:nvCxnSpPr>
        <p:spPr>
          <a:xfrm>
            <a:off x="3148481" y="5431035"/>
            <a:ext cx="0" cy="497598"/>
          </a:xfrm>
          <a:prstGeom prst="line">
            <a:avLst/>
          </a:prstGeom>
          <a:ln w="285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8D57275-C7B1-CA48-BBBF-72F8D5F588B4}"/>
              </a:ext>
            </a:extLst>
          </p:cNvPr>
          <p:cNvCxnSpPr>
            <a:cxnSpLocks/>
          </p:cNvCxnSpPr>
          <p:nvPr/>
        </p:nvCxnSpPr>
        <p:spPr>
          <a:xfrm>
            <a:off x="3147301" y="5899799"/>
            <a:ext cx="513711" cy="298136"/>
          </a:xfrm>
          <a:prstGeom prst="line">
            <a:avLst/>
          </a:prstGeom>
          <a:ln w="285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5D06F43-86EE-884F-9119-F893E5F3114F}"/>
              </a:ext>
            </a:extLst>
          </p:cNvPr>
          <p:cNvCxnSpPr>
            <a:cxnSpLocks/>
          </p:cNvCxnSpPr>
          <p:nvPr/>
        </p:nvCxnSpPr>
        <p:spPr>
          <a:xfrm flipH="1">
            <a:off x="3162555" y="5611929"/>
            <a:ext cx="498908" cy="304479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F6CA0CA-B8CE-D148-BB7D-8B7E481EB41C}"/>
              </a:ext>
            </a:extLst>
          </p:cNvPr>
          <p:cNvCxnSpPr>
            <a:cxnSpLocks/>
            <a:stCxn id="73" idx="4"/>
          </p:cNvCxnSpPr>
          <p:nvPr/>
        </p:nvCxnSpPr>
        <p:spPr>
          <a:xfrm flipH="1">
            <a:off x="3656067" y="5721154"/>
            <a:ext cx="2566" cy="470974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6029027-4BB1-E149-AF51-ADAE70DDE2A1}"/>
              </a:ext>
            </a:extLst>
          </p:cNvPr>
          <p:cNvCxnSpPr>
            <a:cxnSpLocks/>
          </p:cNvCxnSpPr>
          <p:nvPr/>
        </p:nvCxnSpPr>
        <p:spPr>
          <a:xfrm>
            <a:off x="3147667" y="5908060"/>
            <a:ext cx="6802" cy="591109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2263A8-CED4-EA4C-A6CD-775E7CB9FBAB}"/>
              </a:ext>
            </a:extLst>
          </p:cNvPr>
          <p:cNvCxnSpPr>
            <a:cxnSpLocks/>
          </p:cNvCxnSpPr>
          <p:nvPr/>
        </p:nvCxnSpPr>
        <p:spPr>
          <a:xfrm>
            <a:off x="2647478" y="5620983"/>
            <a:ext cx="500193" cy="289435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9DAF1CB-BFE4-BC43-A9B0-0AAAFD31615E}"/>
              </a:ext>
            </a:extLst>
          </p:cNvPr>
          <p:cNvCxnSpPr>
            <a:cxnSpLocks/>
          </p:cNvCxnSpPr>
          <p:nvPr/>
        </p:nvCxnSpPr>
        <p:spPr>
          <a:xfrm>
            <a:off x="3633200" y="6190948"/>
            <a:ext cx="544313" cy="308218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8A88E01-D1FF-3F42-B33C-DFA15CEB2FB9}"/>
              </a:ext>
            </a:extLst>
          </p:cNvPr>
          <p:cNvCxnSpPr>
            <a:cxnSpLocks/>
          </p:cNvCxnSpPr>
          <p:nvPr/>
        </p:nvCxnSpPr>
        <p:spPr>
          <a:xfrm flipH="1">
            <a:off x="2921899" y="6490115"/>
            <a:ext cx="232573" cy="164641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Parallelogram 64">
            <a:extLst>
              <a:ext uri="{FF2B5EF4-FFF2-40B4-BE49-F238E27FC236}">
                <a16:creationId xmlns:a16="http://schemas.microsoft.com/office/drawing/2014/main" id="{BCFF81E8-C824-F043-9786-74C738E289AD}"/>
              </a:ext>
            </a:extLst>
          </p:cNvPr>
          <p:cNvSpPr/>
          <p:nvPr/>
        </p:nvSpPr>
        <p:spPr>
          <a:xfrm rot="10800000" flipH="1">
            <a:off x="2633958" y="5612279"/>
            <a:ext cx="1528600" cy="877530"/>
          </a:xfrm>
          <a:prstGeom prst="parallelogram">
            <a:avLst>
              <a:gd name="adj" fmla="val 58085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89B8ACA-8EFC-DF40-907C-991FC54AED79}"/>
              </a:ext>
            </a:extLst>
          </p:cNvPr>
          <p:cNvSpPr/>
          <p:nvPr/>
        </p:nvSpPr>
        <p:spPr>
          <a:xfrm>
            <a:off x="3035163" y="6376580"/>
            <a:ext cx="225008" cy="225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82526D6-762C-B541-B0ED-B67DB1FB884D}"/>
              </a:ext>
            </a:extLst>
          </p:cNvPr>
          <p:cNvSpPr/>
          <p:nvPr/>
        </p:nvSpPr>
        <p:spPr>
          <a:xfrm>
            <a:off x="3533988" y="6076087"/>
            <a:ext cx="225008" cy="225008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10F2C57-A016-9440-98E5-194987E1FD21}"/>
              </a:ext>
            </a:extLst>
          </p:cNvPr>
          <p:cNvSpPr/>
          <p:nvPr/>
        </p:nvSpPr>
        <p:spPr>
          <a:xfrm>
            <a:off x="3030897" y="5785753"/>
            <a:ext cx="225008" cy="225008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63A91F7-A2E4-B140-9D24-B4CA334C7BC3}"/>
              </a:ext>
            </a:extLst>
          </p:cNvPr>
          <p:cNvSpPr/>
          <p:nvPr/>
        </p:nvSpPr>
        <p:spPr>
          <a:xfrm>
            <a:off x="2521453" y="5503408"/>
            <a:ext cx="225008" cy="225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70A116D-D674-6E4C-8873-B39C873FE53B}"/>
              </a:ext>
            </a:extLst>
          </p:cNvPr>
          <p:cNvSpPr/>
          <p:nvPr/>
        </p:nvSpPr>
        <p:spPr>
          <a:xfrm>
            <a:off x="3546129" y="5496146"/>
            <a:ext cx="225008" cy="225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F054012-31F4-2C49-A90A-31BFEDDA882A}"/>
              </a:ext>
            </a:extLst>
          </p:cNvPr>
          <p:cNvSpPr/>
          <p:nvPr/>
        </p:nvSpPr>
        <p:spPr>
          <a:xfrm>
            <a:off x="4047679" y="6373673"/>
            <a:ext cx="225008" cy="225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7F27DCE-A27C-614A-9689-481EBD8D6071}"/>
              </a:ext>
            </a:extLst>
          </p:cNvPr>
          <p:cNvCxnSpPr>
            <a:cxnSpLocks/>
          </p:cNvCxnSpPr>
          <p:nvPr/>
        </p:nvCxnSpPr>
        <p:spPr>
          <a:xfrm>
            <a:off x="2426744" y="6491070"/>
            <a:ext cx="365760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C325A6C-163A-9C4A-AAA9-9B10139C2E86}"/>
              </a:ext>
            </a:extLst>
          </p:cNvPr>
          <p:cNvCxnSpPr>
            <a:cxnSpLocks/>
          </p:cNvCxnSpPr>
          <p:nvPr/>
        </p:nvCxnSpPr>
        <p:spPr>
          <a:xfrm flipH="1" flipV="1">
            <a:off x="2244608" y="6171030"/>
            <a:ext cx="182880" cy="32004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396218F-3A78-AB44-8BE5-974224B27AF9}"/>
              </a:ext>
            </a:extLst>
          </p:cNvPr>
          <p:cNvSpPr txBox="1"/>
          <p:nvPr/>
        </p:nvSpPr>
        <p:spPr>
          <a:xfrm>
            <a:off x="2020865" y="5886936"/>
            <a:ext cx="33054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DejaVu Sans ExtraLight" panose="020B0203030804020204" pitchFamily="34" charset="0"/>
                <a:ea typeface="DejaVu Sans ExtraLight" panose="020B0203030804020204" pitchFamily="34" charset="0"/>
                <a:cs typeface="DejaVu Sans ExtraLight" panose="020B0203030804020204" pitchFamily="34" charset="0"/>
              </a:rPr>
              <a:t>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9A814A9-93C0-7746-9DC8-40D7D9C0DD5E}"/>
              </a:ext>
            </a:extLst>
          </p:cNvPr>
          <p:cNvSpPr txBox="1"/>
          <p:nvPr/>
        </p:nvSpPr>
        <p:spPr>
          <a:xfrm>
            <a:off x="2733948" y="630640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DejaVu Sans ExtraLight" panose="020B0203030804020204" pitchFamily="34" charset="0"/>
                <a:ea typeface="DejaVu Sans ExtraLight" panose="020B0203030804020204" pitchFamily="34" charset="0"/>
                <a:cs typeface="DejaVu Sans ExtraLight" panose="020B0203030804020204" pitchFamily="34" charset="0"/>
              </a:rPr>
              <a:t>a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AF5019B-EFB5-7546-B20E-D145BDC66C7A}"/>
              </a:ext>
            </a:extLst>
          </p:cNvPr>
          <p:cNvSpPr/>
          <p:nvPr/>
        </p:nvSpPr>
        <p:spPr>
          <a:xfrm>
            <a:off x="2124241" y="6875446"/>
            <a:ext cx="2498923" cy="73031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5B80071-276F-7B4A-A354-EFEC0B36773A}"/>
              </a:ext>
            </a:extLst>
          </p:cNvPr>
          <p:cNvCxnSpPr>
            <a:cxnSpLocks/>
          </p:cNvCxnSpPr>
          <p:nvPr/>
        </p:nvCxnSpPr>
        <p:spPr>
          <a:xfrm>
            <a:off x="2269354" y="7433112"/>
            <a:ext cx="274320" cy="0"/>
          </a:xfrm>
          <a:prstGeom prst="line">
            <a:avLst/>
          </a:prstGeom>
          <a:ln w="285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8EF7379-BA6D-654E-9B33-AC4A8953439B}"/>
              </a:ext>
            </a:extLst>
          </p:cNvPr>
          <p:cNvCxnSpPr>
            <a:cxnSpLocks/>
          </p:cNvCxnSpPr>
          <p:nvPr/>
        </p:nvCxnSpPr>
        <p:spPr>
          <a:xfrm>
            <a:off x="3085196" y="7410296"/>
            <a:ext cx="274320" cy="0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CBF55BBE-306D-D349-81D2-D6DB295F93A0}"/>
              </a:ext>
            </a:extLst>
          </p:cNvPr>
          <p:cNvSpPr/>
          <p:nvPr/>
        </p:nvSpPr>
        <p:spPr>
          <a:xfrm>
            <a:off x="3902706" y="6986162"/>
            <a:ext cx="225008" cy="225008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624E38C-607F-1A40-BE96-4B5C88BF42A7}"/>
              </a:ext>
            </a:extLst>
          </p:cNvPr>
          <p:cNvSpPr/>
          <p:nvPr/>
        </p:nvSpPr>
        <p:spPr>
          <a:xfrm>
            <a:off x="2289210" y="6979889"/>
            <a:ext cx="225008" cy="225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D714DA4-7480-0F46-89F9-C311625E06A2}"/>
              </a:ext>
            </a:extLst>
          </p:cNvPr>
          <p:cNvSpPr txBox="1"/>
          <p:nvPr/>
        </p:nvSpPr>
        <p:spPr>
          <a:xfrm>
            <a:off x="4119847" y="6907727"/>
            <a:ext cx="44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DejaVu Sans ExtraLight" panose="020B0203030804020204" pitchFamily="34" charset="0"/>
                <a:ea typeface="DejaVu Sans ExtraLight" panose="020B0203030804020204" pitchFamily="34" charset="0"/>
                <a:cs typeface="DejaVu Sans ExtraLight" panose="020B0203030804020204" pitchFamily="34" charset="0"/>
              </a:rPr>
              <a:t>I</a:t>
            </a:r>
            <a:r>
              <a:rPr lang="en-US" baseline="-25000" dirty="0">
                <a:solidFill>
                  <a:schemeClr val="bg1"/>
                </a:solidFill>
                <a:latin typeface="DejaVu Sans ExtraLight" panose="020B0203030804020204" pitchFamily="34" charset="0"/>
                <a:ea typeface="DejaVu Sans ExtraLight" panose="020B0203030804020204" pitchFamily="34" charset="0"/>
                <a:cs typeface="DejaVu Sans ExtraLight" panose="020B0203030804020204" pitchFamily="34" charset="0"/>
              </a:rPr>
              <a:t>3</a:t>
            </a:r>
            <a:endParaRPr lang="en-US" dirty="0">
              <a:solidFill>
                <a:schemeClr val="bg1"/>
              </a:solidFill>
              <a:latin typeface="DejaVu Sans ExtraLight" panose="020B0203030804020204" pitchFamily="34" charset="0"/>
              <a:ea typeface="DejaVu Sans ExtraLight" panose="020B0203030804020204" pitchFamily="34" charset="0"/>
              <a:cs typeface="DejaVu Sans ExtraLight" panose="020B0203030804020204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2973B59-D629-9E47-9273-4F47DF265FF1}"/>
              </a:ext>
            </a:extLst>
          </p:cNvPr>
          <p:cNvSpPr txBox="1"/>
          <p:nvPr/>
        </p:nvSpPr>
        <p:spPr>
          <a:xfrm>
            <a:off x="2514218" y="690772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DejaVu Sans ExtraLight" panose="020B0203030804020204" pitchFamily="34" charset="0"/>
                <a:ea typeface="DejaVu Sans ExtraLight" panose="020B0203030804020204" pitchFamily="34" charset="0"/>
                <a:cs typeface="DejaVu Sans ExtraLight" panose="020B0203030804020204" pitchFamily="34" charset="0"/>
              </a:rPr>
              <a:t>I</a:t>
            </a:r>
            <a:r>
              <a:rPr lang="en-US" baseline="-25000" dirty="0">
                <a:solidFill>
                  <a:schemeClr val="bg1"/>
                </a:solidFill>
                <a:latin typeface="DejaVu Sans ExtraLight" panose="020B0203030804020204" pitchFamily="34" charset="0"/>
                <a:ea typeface="DejaVu Sans ExtraLight" panose="020B0203030804020204" pitchFamily="34" charset="0"/>
                <a:cs typeface="DejaVu Sans ExtraLight" panose="020B0203030804020204" pitchFamily="34" charset="0"/>
              </a:rPr>
              <a:t>1</a:t>
            </a:r>
            <a:endParaRPr lang="en-US" dirty="0">
              <a:solidFill>
                <a:schemeClr val="bg1"/>
              </a:solidFill>
              <a:latin typeface="DejaVu Sans ExtraLight" panose="020B0203030804020204" pitchFamily="34" charset="0"/>
              <a:ea typeface="DejaVu Sans ExtraLight" panose="020B0203030804020204" pitchFamily="34" charset="0"/>
              <a:cs typeface="DejaVu Sans ExtraLight" panose="020B0203030804020204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792893A-F9B9-794C-9970-06F8D936B926}"/>
              </a:ext>
            </a:extLst>
          </p:cNvPr>
          <p:cNvSpPr/>
          <p:nvPr/>
        </p:nvSpPr>
        <p:spPr>
          <a:xfrm>
            <a:off x="2496046" y="7211016"/>
            <a:ext cx="471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DejaVu Sans ExtraLight" panose="020B0203030804020204" pitchFamily="34" charset="0"/>
                <a:ea typeface="DejaVu Sans ExtraLight" panose="020B0203030804020204" pitchFamily="34" charset="0"/>
                <a:cs typeface="DejaVu Sans ExtraLight" panose="020B0203030804020204" pitchFamily="34" charset="0"/>
              </a:rPr>
              <a:t>t</a:t>
            </a:r>
            <a:r>
              <a:rPr lang="en-US" baseline="-25000" dirty="0">
                <a:solidFill>
                  <a:schemeClr val="bg1"/>
                </a:solidFill>
                <a:latin typeface="DejaVu Sans ExtraLight" panose="020B0203030804020204" pitchFamily="34" charset="0"/>
                <a:ea typeface="DejaVu Sans ExtraLight" panose="020B0203030804020204" pitchFamily="34" charset="0"/>
                <a:cs typeface="DejaVu Sans ExtraLight" panose="020B0203030804020204" pitchFamily="34" charset="0"/>
              </a:rPr>
              <a:t>23</a:t>
            </a:r>
            <a:endParaRPr lang="en-US" dirty="0">
              <a:solidFill>
                <a:schemeClr val="bg1"/>
              </a:solidFill>
              <a:latin typeface="DejaVu Sans ExtraLight" panose="020B0203030804020204" pitchFamily="34" charset="0"/>
              <a:ea typeface="DejaVu Sans ExtraLight" panose="020B0203030804020204" pitchFamily="34" charset="0"/>
              <a:cs typeface="DejaVu Sans ExtraLight" panose="020B020303080402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2A7A134-B880-5B42-B8AF-0252C14C017F}"/>
              </a:ext>
            </a:extLst>
          </p:cNvPr>
          <p:cNvSpPr/>
          <p:nvPr/>
        </p:nvSpPr>
        <p:spPr>
          <a:xfrm>
            <a:off x="3319125" y="7203730"/>
            <a:ext cx="471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DejaVu Sans ExtraLight" panose="020B0203030804020204" pitchFamily="34" charset="0"/>
                <a:ea typeface="DejaVu Sans ExtraLight" panose="020B0203030804020204" pitchFamily="34" charset="0"/>
                <a:cs typeface="DejaVu Sans ExtraLight" panose="020B0203030804020204" pitchFamily="34" charset="0"/>
              </a:rPr>
              <a:t>t</a:t>
            </a:r>
            <a:r>
              <a:rPr lang="en-US" baseline="-25000" dirty="0">
                <a:solidFill>
                  <a:schemeClr val="bg1"/>
                </a:solidFill>
                <a:latin typeface="DejaVu Sans ExtraLight" panose="020B0203030804020204" pitchFamily="34" charset="0"/>
                <a:ea typeface="DejaVu Sans ExtraLight" panose="020B0203030804020204" pitchFamily="34" charset="0"/>
                <a:cs typeface="DejaVu Sans ExtraLight" panose="020B0203030804020204" pitchFamily="34" charset="0"/>
              </a:rPr>
              <a:t>12</a:t>
            </a:r>
            <a:endParaRPr lang="en-US" dirty="0">
              <a:solidFill>
                <a:schemeClr val="bg1"/>
              </a:solidFill>
              <a:latin typeface="DejaVu Sans ExtraLight" panose="020B0203030804020204" pitchFamily="34" charset="0"/>
              <a:ea typeface="DejaVu Sans ExtraLight" panose="020B0203030804020204" pitchFamily="34" charset="0"/>
              <a:cs typeface="DejaVu Sans ExtraLight" panose="020B0203030804020204" pitchFamily="34" charset="0"/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3F8A7AD-25EE-7944-A970-3BE61A483BC7}"/>
              </a:ext>
            </a:extLst>
          </p:cNvPr>
          <p:cNvCxnSpPr>
            <a:cxnSpLocks/>
          </p:cNvCxnSpPr>
          <p:nvPr/>
        </p:nvCxnSpPr>
        <p:spPr>
          <a:xfrm>
            <a:off x="3670519" y="5620983"/>
            <a:ext cx="229231" cy="140367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0FBAE65-3C43-1B45-BADA-851F0421794A}"/>
              </a:ext>
            </a:extLst>
          </p:cNvPr>
          <p:cNvCxnSpPr>
            <a:cxnSpLocks/>
          </p:cNvCxnSpPr>
          <p:nvPr/>
        </p:nvCxnSpPr>
        <p:spPr>
          <a:xfrm>
            <a:off x="2633957" y="5332314"/>
            <a:ext cx="4464" cy="288666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E5D986B-50A6-0845-BADF-DA96764D73E3}"/>
              </a:ext>
            </a:extLst>
          </p:cNvPr>
          <p:cNvCxnSpPr>
            <a:cxnSpLocks/>
          </p:cNvCxnSpPr>
          <p:nvPr/>
        </p:nvCxnSpPr>
        <p:spPr>
          <a:xfrm flipH="1">
            <a:off x="2406315" y="5620983"/>
            <a:ext cx="232109" cy="143289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3A919E6-2786-8347-8FC3-1F584D3BD308}"/>
              </a:ext>
            </a:extLst>
          </p:cNvPr>
          <p:cNvCxnSpPr>
            <a:cxnSpLocks/>
          </p:cNvCxnSpPr>
          <p:nvPr/>
        </p:nvCxnSpPr>
        <p:spPr>
          <a:xfrm>
            <a:off x="3154469" y="6499169"/>
            <a:ext cx="224290" cy="149845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67056DD-C856-9842-B4BE-CAA34151B91E}"/>
              </a:ext>
            </a:extLst>
          </p:cNvPr>
          <p:cNvCxnSpPr>
            <a:cxnSpLocks/>
          </p:cNvCxnSpPr>
          <p:nvPr/>
        </p:nvCxnSpPr>
        <p:spPr>
          <a:xfrm flipH="1">
            <a:off x="4168457" y="6206088"/>
            <a:ext cx="1360" cy="320238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FFF1467-A213-034D-905B-45B721C59322}"/>
              </a:ext>
            </a:extLst>
          </p:cNvPr>
          <p:cNvCxnSpPr>
            <a:cxnSpLocks/>
          </p:cNvCxnSpPr>
          <p:nvPr/>
        </p:nvCxnSpPr>
        <p:spPr>
          <a:xfrm flipH="1">
            <a:off x="3947342" y="6499166"/>
            <a:ext cx="230171" cy="132666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406AA298-739D-5F47-9A7C-8E8238EE266B}"/>
              </a:ext>
            </a:extLst>
          </p:cNvPr>
          <p:cNvSpPr txBox="1"/>
          <p:nvPr/>
        </p:nvSpPr>
        <p:spPr>
          <a:xfrm>
            <a:off x="4975911" y="5215205"/>
            <a:ext cx="16353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Microsoft JhengHei UI Light" panose="020B0300000000000000" pitchFamily="34" charset="-120"/>
                <a:ea typeface="Microsoft JhengHei UI Light" panose="020B0300000000000000" pitchFamily="34" charset="-120"/>
                <a:cs typeface="DejaVu Sans ExtraLight" panose="020B0203030804020204" pitchFamily="34" charset="0"/>
              </a:rPr>
              <a:t>Dice Model:</a:t>
            </a:r>
          </a:p>
          <a:p>
            <a:r>
              <a:rPr lang="en-US" sz="1600" dirty="0">
                <a:solidFill>
                  <a:schemeClr val="bg1"/>
                </a:solidFill>
                <a:latin typeface="Microsoft JhengHei UI Light" panose="020B0300000000000000" pitchFamily="34" charset="-120"/>
                <a:ea typeface="Microsoft JhengHei UI Light" panose="020B0300000000000000" pitchFamily="34" charset="-120"/>
                <a:cs typeface="DejaVu Sans ExtraLight" panose="020B0203030804020204" pitchFamily="34" charset="0"/>
              </a:rPr>
              <a:t>    t</a:t>
            </a:r>
            <a:r>
              <a:rPr lang="en-US" sz="1600" baseline="-25000" dirty="0">
                <a:solidFill>
                  <a:schemeClr val="bg1"/>
                </a:solidFill>
                <a:latin typeface="Microsoft JhengHei UI Light" panose="020B0300000000000000" pitchFamily="34" charset="-120"/>
                <a:ea typeface="Microsoft JhengHei UI Light" panose="020B0300000000000000" pitchFamily="34" charset="-120"/>
                <a:cs typeface="DejaVu Sans ExtraLight" panose="020B0203030804020204" pitchFamily="34" charset="0"/>
              </a:rPr>
              <a:t>23</a:t>
            </a:r>
            <a:r>
              <a:rPr lang="en-US" sz="1600" dirty="0">
                <a:solidFill>
                  <a:schemeClr val="bg1"/>
                </a:solidFill>
                <a:latin typeface="Microsoft JhengHei UI Light" panose="020B0300000000000000" pitchFamily="34" charset="-120"/>
                <a:ea typeface="Microsoft JhengHei UI Light" panose="020B0300000000000000" pitchFamily="34" charset="-120"/>
                <a:cs typeface="DejaVu Sans ExtraLight" panose="020B0203030804020204" pitchFamily="34" charset="0"/>
              </a:rPr>
              <a:t>= 0</a:t>
            </a:r>
          </a:p>
          <a:p>
            <a:r>
              <a:rPr lang="en-US" sz="1600" dirty="0">
                <a:solidFill>
                  <a:schemeClr val="bg1"/>
                </a:solidFill>
                <a:latin typeface="Microsoft JhengHei UI Light" panose="020B0300000000000000" pitchFamily="34" charset="-120"/>
                <a:ea typeface="Microsoft JhengHei UI Light" panose="020B0300000000000000" pitchFamily="34" charset="-120"/>
                <a:cs typeface="DejaVu Sans ExtraLight" panose="020B0203030804020204" pitchFamily="34" charset="0"/>
              </a:rPr>
              <a:t>    t</a:t>
            </a:r>
            <a:r>
              <a:rPr lang="en-US" sz="1600" baseline="-25000" dirty="0">
                <a:solidFill>
                  <a:schemeClr val="bg1"/>
                </a:solidFill>
                <a:latin typeface="Microsoft JhengHei UI Light" panose="020B0300000000000000" pitchFamily="34" charset="-120"/>
                <a:ea typeface="Microsoft JhengHei UI Light" panose="020B0300000000000000" pitchFamily="34" charset="-120"/>
                <a:cs typeface="DejaVu Sans ExtraLight" panose="020B0203030804020204" pitchFamily="34" charset="0"/>
              </a:rPr>
              <a:t>23</a:t>
            </a:r>
            <a:r>
              <a:rPr lang="en-US" sz="1600" dirty="0">
                <a:solidFill>
                  <a:schemeClr val="bg1"/>
                </a:solidFill>
                <a:latin typeface="Microsoft JhengHei UI Light" panose="020B0300000000000000" pitchFamily="34" charset="-120"/>
                <a:ea typeface="Microsoft JhengHei UI Light" panose="020B0300000000000000" pitchFamily="34" charset="-120"/>
                <a:cs typeface="DejaVu Sans ExtraLight" panose="020B0203030804020204" pitchFamily="34" charset="0"/>
              </a:rPr>
              <a:t>= t</a:t>
            </a:r>
            <a:r>
              <a:rPr lang="en-US" sz="1600" baseline="-25000" dirty="0">
                <a:solidFill>
                  <a:schemeClr val="bg1"/>
                </a:solidFill>
                <a:latin typeface="Microsoft JhengHei UI Light" panose="020B0300000000000000" pitchFamily="34" charset="-120"/>
                <a:ea typeface="Microsoft JhengHei UI Light" panose="020B0300000000000000" pitchFamily="34" charset="-120"/>
                <a:cs typeface="DejaVu Sans ExtraLight" panose="020B0203030804020204" pitchFamily="34" charset="0"/>
              </a:rPr>
              <a:t>&lt;1,2&gt; </a:t>
            </a:r>
            <a:r>
              <a:rPr lang="en-US" sz="1600" dirty="0">
                <a:solidFill>
                  <a:schemeClr val="bg1"/>
                </a:solidFill>
                <a:latin typeface="Microsoft JhengHei UI Light" panose="020B0300000000000000" pitchFamily="34" charset="-120"/>
                <a:ea typeface="Microsoft JhengHei UI Light" panose="020B0300000000000000" pitchFamily="34" charset="-120"/>
                <a:cs typeface="Arial Hebrew Light" pitchFamily="2" charset="-79"/>
              </a:rPr>
              <a:t>≠ 0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7F69267-BA02-604F-97A0-CFDC04BE5237}"/>
              </a:ext>
            </a:extLst>
          </p:cNvPr>
          <p:cNvCxnSpPr>
            <a:cxnSpLocks/>
          </p:cNvCxnSpPr>
          <p:nvPr/>
        </p:nvCxnSpPr>
        <p:spPr>
          <a:xfrm>
            <a:off x="3661463" y="5349376"/>
            <a:ext cx="0" cy="262550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FD2FDB0-936E-DE47-BCF0-DF1781C4BDBC}"/>
              </a:ext>
            </a:extLst>
          </p:cNvPr>
          <p:cNvCxnSpPr>
            <a:cxnSpLocks/>
          </p:cNvCxnSpPr>
          <p:nvPr/>
        </p:nvCxnSpPr>
        <p:spPr>
          <a:xfrm>
            <a:off x="4177513" y="6499167"/>
            <a:ext cx="235391" cy="144854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7EE4935A-E92A-EB49-97D0-2C7DA5660333}"/>
              </a:ext>
            </a:extLst>
          </p:cNvPr>
          <p:cNvSpPr/>
          <p:nvPr/>
        </p:nvSpPr>
        <p:spPr>
          <a:xfrm>
            <a:off x="3121008" y="6979892"/>
            <a:ext cx="225008" cy="225008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1275ECD-8CA4-5B48-8D98-7DD12AAADE5F}"/>
              </a:ext>
            </a:extLst>
          </p:cNvPr>
          <p:cNvSpPr txBox="1"/>
          <p:nvPr/>
        </p:nvSpPr>
        <p:spPr>
          <a:xfrm>
            <a:off x="3338149" y="690145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DejaVu Sans ExtraLight" panose="020B0203030804020204" pitchFamily="34" charset="0"/>
                <a:ea typeface="DejaVu Sans ExtraLight" panose="020B0203030804020204" pitchFamily="34" charset="0"/>
                <a:cs typeface="DejaVu Sans ExtraLight" panose="020B0203030804020204" pitchFamily="34" charset="0"/>
              </a:rPr>
              <a:t>I</a:t>
            </a:r>
            <a:r>
              <a:rPr lang="en-US" baseline="-25000" dirty="0">
                <a:solidFill>
                  <a:schemeClr val="bg1"/>
                </a:solidFill>
                <a:latin typeface="DejaVu Sans ExtraLight" panose="020B0203030804020204" pitchFamily="34" charset="0"/>
                <a:ea typeface="DejaVu Sans ExtraLight" panose="020B0203030804020204" pitchFamily="34" charset="0"/>
                <a:cs typeface="DejaVu Sans ExtraLight" panose="020B0203030804020204" pitchFamily="34" charset="0"/>
              </a:rPr>
              <a:t>2</a:t>
            </a:r>
            <a:endParaRPr lang="en-US" dirty="0">
              <a:solidFill>
                <a:schemeClr val="bg1"/>
              </a:solidFill>
              <a:latin typeface="DejaVu Sans ExtraLight" panose="020B0203030804020204" pitchFamily="34" charset="0"/>
              <a:ea typeface="DejaVu Sans ExtraLight" panose="020B0203030804020204" pitchFamily="34" charset="0"/>
              <a:cs typeface="DejaVu Sans ExtraLight" panose="020B0203030804020204" pitchFamily="34" charset="0"/>
            </a:endParaRP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E23BF748-0B24-BB48-9F08-7D773B28682B}"/>
              </a:ext>
            </a:extLst>
          </p:cNvPr>
          <p:cNvCxnSpPr>
            <a:cxnSpLocks/>
          </p:cNvCxnSpPr>
          <p:nvPr/>
        </p:nvCxnSpPr>
        <p:spPr>
          <a:xfrm>
            <a:off x="3864745" y="7410296"/>
            <a:ext cx="274320" cy="0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E24A382-CCBE-9445-AB25-7B65D8AEC17D}"/>
              </a:ext>
            </a:extLst>
          </p:cNvPr>
          <p:cNvSpPr/>
          <p:nvPr/>
        </p:nvSpPr>
        <p:spPr>
          <a:xfrm>
            <a:off x="4098674" y="7203730"/>
            <a:ext cx="471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DejaVu Sans ExtraLight" panose="020B0203030804020204" pitchFamily="34" charset="0"/>
                <a:ea typeface="DejaVu Sans ExtraLight" panose="020B0203030804020204" pitchFamily="34" charset="0"/>
                <a:cs typeface="DejaVu Sans ExtraLight" panose="020B0203030804020204" pitchFamily="34" charset="0"/>
              </a:rPr>
              <a:t>t</a:t>
            </a:r>
            <a:r>
              <a:rPr lang="en-US" baseline="-25000" dirty="0">
                <a:solidFill>
                  <a:schemeClr val="bg1"/>
                </a:solidFill>
                <a:latin typeface="DejaVu Sans ExtraLight" panose="020B0203030804020204" pitchFamily="34" charset="0"/>
                <a:ea typeface="DejaVu Sans ExtraLight" panose="020B0203030804020204" pitchFamily="34" charset="0"/>
                <a:cs typeface="DejaVu Sans ExtraLight" panose="020B0203030804020204" pitchFamily="34" charset="0"/>
              </a:rPr>
              <a:t>13</a:t>
            </a:r>
            <a:endParaRPr lang="en-US" dirty="0">
              <a:solidFill>
                <a:schemeClr val="bg1"/>
              </a:solidFill>
              <a:latin typeface="DejaVu Sans ExtraLight" panose="020B0203030804020204" pitchFamily="34" charset="0"/>
              <a:ea typeface="DejaVu Sans ExtraLight" panose="020B0203030804020204" pitchFamily="34" charset="0"/>
              <a:cs typeface="DejaVu Sans ExtraLight" panose="020B02030308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036042C-DAA8-7547-BDDD-A003BB950797}"/>
                  </a:ext>
                </a:extLst>
              </p:cNvPr>
              <p:cNvSpPr txBox="1"/>
              <p:nvPr/>
            </p:nvSpPr>
            <p:spPr>
              <a:xfrm>
                <a:off x="4966721" y="6094412"/>
                <a:ext cx="207941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α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Microsoft JhengHei UI Light" panose="020B0300000000000000" pitchFamily="34" charset="-120"/>
                    <a:ea typeface="Microsoft JhengHei UI Light" panose="020B0300000000000000" pitchFamily="34" charset="-120"/>
                    <a:cs typeface="DejaVu Sans ExtraLight" panose="020B0203030804020204" pitchFamily="34" charset="0"/>
                  </a:rPr>
                  <a:t>-t</a:t>
                </a:r>
                <a:r>
                  <a:rPr lang="en-US" sz="1600" baseline="-25000" dirty="0">
                    <a:solidFill>
                      <a:schemeClr val="bg1"/>
                    </a:solidFill>
                    <a:latin typeface="Microsoft JhengHei UI Light" panose="020B0300000000000000" pitchFamily="34" charset="-120"/>
                    <a:ea typeface="Microsoft JhengHei UI Light" panose="020B0300000000000000" pitchFamily="34" charset="-120"/>
                    <a:cs typeface="DejaVu Sans ExtraLight" panose="020B0203030804020204" pitchFamily="34" charset="0"/>
                  </a:rPr>
                  <a:t>3 </a:t>
                </a:r>
                <a:r>
                  <a:rPr lang="en-US" sz="1600" dirty="0">
                    <a:solidFill>
                      <a:schemeClr val="bg1"/>
                    </a:solidFill>
                    <a:latin typeface="Microsoft JhengHei UI Light" panose="020B0300000000000000" pitchFamily="34" charset="-120"/>
                    <a:ea typeface="Microsoft JhengHei UI Light" panose="020B0300000000000000" pitchFamily="34" charset="-120"/>
                    <a:cs typeface="DejaVu Sans ExtraLight" panose="020B0203030804020204" pitchFamily="34" charset="0"/>
                  </a:rPr>
                  <a:t>Model: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  <a:latin typeface="Microsoft JhengHei UI Light" panose="020B0300000000000000" pitchFamily="34" charset="-120"/>
                    <a:ea typeface="Microsoft JhengHei UI Light" panose="020B0300000000000000" pitchFamily="34" charset="-120"/>
                    <a:cs typeface="DejaVu Sans ExtraLight" panose="020B0203030804020204" pitchFamily="34" charset="0"/>
                  </a:rPr>
                  <a:t>    t</a:t>
                </a:r>
                <a:r>
                  <a:rPr lang="en-US" sz="1600" baseline="-25000" dirty="0">
                    <a:solidFill>
                      <a:schemeClr val="bg1"/>
                    </a:solidFill>
                    <a:latin typeface="Microsoft JhengHei UI Light" panose="020B0300000000000000" pitchFamily="34" charset="-120"/>
                    <a:ea typeface="Microsoft JhengHei UI Light" panose="020B0300000000000000" pitchFamily="34" charset="-120"/>
                    <a:cs typeface="DejaVu Sans ExtraLight" panose="020B0203030804020204" pitchFamily="34" charset="0"/>
                  </a:rPr>
                  <a:t>&lt;2,3 &gt;     </a:t>
                </a:r>
                <a:r>
                  <a:rPr lang="en-US" sz="1600" dirty="0">
                    <a:solidFill>
                      <a:schemeClr val="bg1"/>
                    </a:solidFill>
                    <a:latin typeface="Microsoft JhengHei UI Light" panose="020B0300000000000000" pitchFamily="34" charset="-120"/>
                    <a:ea typeface="Microsoft JhengHei UI Light" panose="020B0300000000000000" pitchFamily="34" charset="-120"/>
                    <a:cs typeface="DejaVu Sans ExtraLight" panose="020B0203030804020204" pitchFamily="34" charset="0"/>
                  </a:rPr>
                  <a:t>= 0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  <a:latin typeface="Microsoft JhengHei UI Light" panose="020B0300000000000000" pitchFamily="34" charset="-120"/>
                    <a:ea typeface="Microsoft JhengHei UI Light" panose="020B0300000000000000" pitchFamily="34" charset="-120"/>
                    <a:cs typeface="DejaVu Sans ExtraLight" panose="020B0203030804020204" pitchFamily="34" charset="0"/>
                  </a:rPr>
                  <a:t>    t</a:t>
                </a:r>
                <a:r>
                  <a:rPr lang="en-US" sz="1600" baseline="-25000" dirty="0">
                    <a:solidFill>
                      <a:schemeClr val="bg1"/>
                    </a:solidFill>
                    <a:latin typeface="Microsoft JhengHei UI Light" panose="020B0300000000000000" pitchFamily="34" charset="-120"/>
                    <a:ea typeface="Microsoft JhengHei UI Light" panose="020B0300000000000000" pitchFamily="34" charset="-120"/>
                    <a:cs typeface="DejaVu Sans ExtraLight" panose="020B0203030804020204" pitchFamily="34" charset="0"/>
                  </a:rPr>
                  <a:t>&lt;1,2&gt;      </a:t>
                </a:r>
                <a:r>
                  <a:rPr lang="en-US" sz="1600" dirty="0">
                    <a:solidFill>
                      <a:schemeClr val="bg1"/>
                    </a:solidFill>
                    <a:latin typeface="Microsoft JhengHei UI Light" panose="020B0300000000000000" pitchFamily="34" charset="-120"/>
                    <a:ea typeface="Microsoft JhengHei UI Light" panose="020B0300000000000000" pitchFamily="34" charset="-120"/>
                    <a:cs typeface="DejaVu Sans ExtraLight" panose="020B0203030804020204" pitchFamily="34" charset="0"/>
                  </a:rPr>
                  <a:t>≠ t</a:t>
                </a:r>
                <a:r>
                  <a:rPr lang="en-US" sz="1600" baseline="-25000" dirty="0">
                    <a:solidFill>
                      <a:schemeClr val="bg1"/>
                    </a:solidFill>
                    <a:latin typeface="Microsoft JhengHei UI Light" panose="020B0300000000000000" pitchFamily="34" charset="-120"/>
                    <a:ea typeface="Microsoft JhengHei UI Light" panose="020B0300000000000000" pitchFamily="34" charset="-120"/>
                    <a:cs typeface="DejaVu Sans ExtraLight" panose="020B0203030804020204" pitchFamily="34" charset="0"/>
                  </a:rPr>
                  <a:t>&lt;1,2&gt; </a:t>
                </a:r>
                <a:r>
                  <a:rPr lang="en-US" sz="1600" dirty="0">
                    <a:solidFill>
                      <a:schemeClr val="bg1"/>
                    </a:solidFill>
                    <a:latin typeface="Microsoft JhengHei UI Light" panose="020B0300000000000000" pitchFamily="34" charset="-120"/>
                    <a:ea typeface="Microsoft JhengHei UI Light" panose="020B0300000000000000" pitchFamily="34" charset="-120"/>
                    <a:cs typeface="DejaVu Sans ExtraLight" panose="020B0203030804020204" pitchFamily="34" charset="0"/>
                  </a:rPr>
                  <a:t>≠ 0</a:t>
                </a:r>
              </a:p>
            </p:txBody>
          </p:sp>
        </mc:Choice>
        <mc:Fallback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036042C-DAA8-7547-BDDD-A003BB950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721" y="6094412"/>
                <a:ext cx="2079415" cy="830997"/>
              </a:xfrm>
              <a:prstGeom prst="rect">
                <a:avLst/>
              </a:prstGeom>
              <a:blipFill>
                <a:blip r:embed="rId3"/>
                <a:stretch>
                  <a:fillRect t="-3030" r="-610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TextBox 132">
            <a:extLst>
              <a:ext uri="{FF2B5EF4-FFF2-40B4-BE49-F238E27FC236}">
                <a16:creationId xmlns:a16="http://schemas.microsoft.com/office/drawing/2014/main" id="{2124557C-F64C-B242-958F-8B44CEE83927}"/>
              </a:ext>
            </a:extLst>
          </p:cNvPr>
          <p:cNvSpPr txBox="1"/>
          <p:nvPr/>
        </p:nvSpPr>
        <p:spPr>
          <a:xfrm>
            <a:off x="5017581" y="6960052"/>
            <a:ext cx="16040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Microsoft JhengHei UI Light" panose="020B0300000000000000" pitchFamily="34" charset="-120"/>
                <a:ea typeface="Microsoft JhengHei UI Light" panose="020B0300000000000000" pitchFamily="34" charset="-120"/>
                <a:cs typeface="DejaVu Sans ExtraLight" panose="020B0203030804020204" pitchFamily="34" charset="0"/>
              </a:rPr>
              <a:t>Triangle Model:</a:t>
            </a:r>
          </a:p>
          <a:p>
            <a:r>
              <a:rPr lang="en-US" sz="1600" dirty="0">
                <a:solidFill>
                  <a:schemeClr val="bg1"/>
                </a:solidFill>
                <a:latin typeface="Microsoft JhengHei UI Light" panose="020B0300000000000000" pitchFamily="34" charset="-120"/>
                <a:ea typeface="Microsoft JhengHei UI Light" panose="020B0300000000000000" pitchFamily="34" charset="-120"/>
                <a:cs typeface="DejaVu Sans ExtraLight" panose="020B0203030804020204" pitchFamily="34" charset="0"/>
              </a:rPr>
              <a:t>    t</a:t>
            </a:r>
            <a:r>
              <a:rPr lang="en-US" sz="1600" baseline="-25000" dirty="0">
                <a:solidFill>
                  <a:schemeClr val="bg1"/>
                </a:solidFill>
                <a:latin typeface="Microsoft JhengHei UI Light" panose="020B0300000000000000" pitchFamily="34" charset="-120"/>
                <a:ea typeface="Microsoft JhengHei UI Light" panose="020B0300000000000000" pitchFamily="34" charset="-120"/>
                <a:cs typeface="DejaVu Sans ExtraLight" panose="020B0203030804020204" pitchFamily="34" charset="0"/>
              </a:rPr>
              <a:t>&lt;2,3 &gt;    </a:t>
            </a:r>
            <a:r>
              <a:rPr lang="en-US" sz="1600" dirty="0">
                <a:solidFill>
                  <a:schemeClr val="bg1"/>
                </a:solidFill>
                <a:latin typeface="Microsoft JhengHei UI Light" panose="020B0300000000000000" pitchFamily="34" charset="-120"/>
                <a:ea typeface="Microsoft JhengHei UI Light" panose="020B0300000000000000" pitchFamily="34" charset="-120"/>
                <a:cs typeface="DejaVu Sans ExtraLight" panose="020B0203030804020204" pitchFamily="34" charset="0"/>
              </a:rPr>
              <a:t>≠ 0</a:t>
            </a:r>
          </a:p>
          <a:p>
            <a:r>
              <a:rPr lang="en-US" sz="1600" dirty="0">
                <a:solidFill>
                  <a:schemeClr val="bg1"/>
                </a:solidFill>
                <a:latin typeface="Microsoft JhengHei UI Light" panose="020B0300000000000000" pitchFamily="34" charset="-120"/>
                <a:ea typeface="Microsoft JhengHei UI Light" panose="020B0300000000000000" pitchFamily="34" charset="-120"/>
                <a:cs typeface="DejaVu Sans ExtraLight" panose="020B0203030804020204" pitchFamily="34" charset="0"/>
              </a:rPr>
              <a:t>    t</a:t>
            </a:r>
            <a:r>
              <a:rPr lang="en-US" sz="1600" baseline="-25000" dirty="0">
                <a:solidFill>
                  <a:schemeClr val="bg1"/>
                </a:solidFill>
                <a:latin typeface="Microsoft JhengHei UI Light" panose="020B0300000000000000" pitchFamily="34" charset="-120"/>
                <a:ea typeface="Microsoft JhengHei UI Light" panose="020B0300000000000000" pitchFamily="34" charset="-120"/>
                <a:cs typeface="DejaVu Sans ExtraLight" panose="020B0203030804020204" pitchFamily="34" charset="0"/>
              </a:rPr>
              <a:t>&lt;1,2(3)&gt; </a:t>
            </a:r>
            <a:r>
              <a:rPr lang="en-US" sz="1600" dirty="0">
                <a:solidFill>
                  <a:schemeClr val="bg1"/>
                </a:solidFill>
                <a:latin typeface="Microsoft JhengHei UI Light" panose="020B0300000000000000" pitchFamily="34" charset="-120"/>
                <a:ea typeface="Microsoft JhengHei UI Light" panose="020B0300000000000000" pitchFamily="34" charset="-120"/>
                <a:cs typeface="DejaVu Sans ExtraLight" panose="020B0203030804020204" pitchFamily="34" charset="0"/>
              </a:rPr>
              <a:t>≠ 0</a:t>
            </a:r>
          </a:p>
        </p:txBody>
      </p: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15D24F27-DC6C-EB4B-8A40-D411C527A84D}"/>
              </a:ext>
            </a:extLst>
          </p:cNvPr>
          <p:cNvCxnSpPr/>
          <p:nvPr/>
        </p:nvCxnSpPr>
        <p:spPr>
          <a:xfrm>
            <a:off x="5017581" y="6094409"/>
            <a:ext cx="167867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5B3F2E45-7AF3-4443-ABBD-BE7496186D39}"/>
              </a:ext>
            </a:extLst>
          </p:cNvPr>
          <p:cNvCxnSpPr/>
          <p:nvPr/>
        </p:nvCxnSpPr>
        <p:spPr>
          <a:xfrm>
            <a:off x="5017580" y="6925406"/>
            <a:ext cx="167867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773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CE1E53-8571-D84C-A34C-263FA0FFE0AD}"/>
              </a:ext>
            </a:extLst>
          </p:cNvPr>
          <p:cNvSpPr/>
          <p:nvPr/>
        </p:nvSpPr>
        <p:spPr>
          <a:xfrm>
            <a:off x="1882491" y="4926579"/>
            <a:ext cx="5345027" cy="310201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D774C356-0BFF-5741-8C83-1E1B87154185}"/>
              </a:ext>
            </a:extLst>
          </p:cNvPr>
          <p:cNvSpPr/>
          <p:nvPr/>
        </p:nvSpPr>
        <p:spPr>
          <a:xfrm rot="10800000" flipH="1">
            <a:off x="2633958" y="5612279"/>
            <a:ext cx="1528600" cy="877530"/>
          </a:xfrm>
          <a:prstGeom prst="parallelogram">
            <a:avLst>
              <a:gd name="adj" fmla="val 58085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E71E9C6-E608-3847-A18C-99D8B170C283}"/>
              </a:ext>
            </a:extLst>
          </p:cNvPr>
          <p:cNvSpPr>
            <a:spLocks noChangeAspect="1"/>
          </p:cNvSpPr>
          <p:nvPr/>
        </p:nvSpPr>
        <p:spPr>
          <a:xfrm>
            <a:off x="3460927" y="5992071"/>
            <a:ext cx="457200" cy="457200"/>
          </a:xfrm>
          <a:prstGeom prst="ellipse">
            <a:avLst/>
          </a:prstGeom>
          <a:solidFill>
            <a:srgbClr val="0070C0">
              <a:alpha val="6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ED3186D-8878-5B4A-9905-25F2668357BE}"/>
              </a:ext>
            </a:extLst>
          </p:cNvPr>
          <p:cNvSpPr>
            <a:spLocks noChangeAspect="1"/>
          </p:cNvSpPr>
          <p:nvPr/>
        </p:nvSpPr>
        <p:spPr>
          <a:xfrm>
            <a:off x="2908421" y="5663278"/>
            <a:ext cx="457200" cy="457200"/>
          </a:xfrm>
          <a:prstGeom prst="ellipse">
            <a:avLst/>
          </a:prstGeom>
          <a:solidFill>
            <a:srgbClr val="FF0000">
              <a:alpha val="6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9357F4F-0137-9A49-B964-36E0A0E33929}"/>
              </a:ext>
            </a:extLst>
          </p:cNvPr>
          <p:cNvCxnSpPr>
            <a:cxnSpLocks/>
          </p:cNvCxnSpPr>
          <p:nvPr/>
        </p:nvCxnSpPr>
        <p:spPr>
          <a:xfrm>
            <a:off x="2426744" y="6491070"/>
            <a:ext cx="365760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B3558C4-F1AF-2C4C-B15A-811E7347513D}"/>
              </a:ext>
            </a:extLst>
          </p:cNvPr>
          <p:cNvCxnSpPr>
            <a:cxnSpLocks/>
          </p:cNvCxnSpPr>
          <p:nvPr/>
        </p:nvCxnSpPr>
        <p:spPr>
          <a:xfrm flipH="1" flipV="1">
            <a:off x="2244608" y="6171030"/>
            <a:ext cx="182880" cy="32004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5465B0B-5F8D-5D49-AF2B-4E26C81769A7}"/>
              </a:ext>
            </a:extLst>
          </p:cNvPr>
          <p:cNvSpPr txBox="1"/>
          <p:nvPr/>
        </p:nvSpPr>
        <p:spPr>
          <a:xfrm>
            <a:off x="2020865" y="5886936"/>
            <a:ext cx="33054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DejaVu Sans ExtraLight" panose="020B0203030804020204" pitchFamily="34" charset="0"/>
                <a:ea typeface="DejaVu Sans ExtraLight" panose="020B0203030804020204" pitchFamily="34" charset="0"/>
                <a:cs typeface="DejaVu Sans ExtraLight" panose="020B0203030804020204" pitchFamily="34" charset="0"/>
              </a:rPr>
              <a:t>b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07F1478-F659-E949-BAD1-5989C1D59B6A}"/>
              </a:ext>
            </a:extLst>
          </p:cNvPr>
          <p:cNvSpPr/>
          <p:nvPr/>
        </p:nvSpPr>
        <p:spPr>
          <a:xfrm>
            <a:off x="2124241" y="6875446"/>
            <a:ext cx="2498923" cy="73031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BA14026-22EE-7440-8536-96A384E38D46}"/>
              </a:ext>
            </a:extLst>
          </p:cNvPr>
          <p:cNvCxnSpPr>
            <a:cxnSpLocks/>
          </p:cNvCxnSpPr>
          <p:nvPr/>
        </p:nvCxnSpPr>
        <p:spPr>
          <a:xfrm>
            <a:off x="2269354" y="7433112"/>
            <a:ext cx="274320" cy="0"/>
          </a:xfrm>
          <a:prstGeom prst="line">
            <a:avLst/>
          </a:prstGeom>
          <a:ln w="285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B022D11-E2CB-5E4E-AFB1-6519563E4015}"/>
              </a:ext>
            </a:extLst>
          </p:cNvPr>
          <p:cNvCxnSpPr>
            <a:cxnSpLocks/>
          </p:cNvCxnSpPr>
          <p:nvPr/>
        </p:nvCxnSpPr>
        <p:spPr>
          <a:xfrm>
            <a:off x="3085196" y="7410296"/>
            <a:ext cx="274320" cy="0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47514F7E-8EFD-BB47-BF6C-B9AC7F45B728}"/>
              </a:ext>
            </a:extLst>
          </p:cNvPr>
          <p:cNvSpPr/>
          <p:nvPr/>
        </p:nvSpPr>
        <p:spPr>
          <a:xfrm>
            <a:off x="3902706" y="6986162"/>
            <a:ext cx="225008" cy="225008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4E3483B-7AE8-C44C-8C16-0A6FAFDD527A}"/>
              </a:ext>
            </a:extLst>
          </p:cNvPr>
          <p:cNvSpPr/>
          <p:nvPr/>
        </p:nvSpPr>
        <p:spPr>
          <a:xfrm>
            <a:off x="2289210" y="6979889"/>
            <a:ext cx="225008" cy="225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90B36B-515D-3149-AC6C-3C1047EE9A1C}"/>
              </a:ext>
            </a:extLst>
          </p:cNvPr>
          <p:cNvSpPr txBox="1"/>
          <p:nvPr/>
        </p:nvSpPr>
        <p:spPr>
          <a:xfrm>
            <a:off x="4119847" y="6907727"/>
            <a:ext cx="44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DejaVu Sans ExtraLight" panose="020B0203030804020204" pitchFamily="34" charset="0"/>
                <a:ea typeface="DejaVu Sans ExtraLight" panose="020B0203030804020204" pitchFamily="34" charset="0"/>
                <a:cs typeface="DejaVu Sans ExtraLight" panose="020B0203030804020204" pitchFamily="34" charset="0"/>
              </a:rPr>
              <a:t>I</a:t>
            </a:r>
            <a:r>
              <a:rPr lang="en-US" baseline="-25000" dirty="0">
                <a:solidFill>
                  <a:schemeClr val="bg1"/>
                </a:solidFill>
                <a:latin typeface="DejaVu Sans ExtraLight" panose="020B0203030804020204" pitchFamily="34" charset="0"/>
                <a:ea typeface="DejaVu Sans ExtraLight" panose="020B0203030804020204" pitchFamily="34" charset="0"/>
                <a:cs typeface="DejaVu Sans ExtraLight" panose="020B0203030804020204" pitchFamily="34" charset="0"/>
              </a:rPr>
              <a:t>3</a:t>
            </a:r>
            <a:endParaRPr lang="en-US" dirty="0">
              <a:solidFill>
                <a:schemeClr val="bg1"/>
              </a:solidFill>
              <a:latin typeface="DejaVu Sans ExtraLight" panose="020B0203030804020204" pitchFamily="34" charset="0"/>
              <a:ea typeface="DejaVu Sans ExtraLight" panose="020B0203030804020204" pitchFamily="34" charset="0"/>
              <a:cs typeface="DejaVu Sans ExtraLight" panose="020B0203030804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4FE6ACF-DA29-5C41-A9B0-6171A3814C62}"/>
              </a:ext>
            </a:extLst>
          </p:cNvPr>
          <p:cNvSpPr txBox="1"/>
          <p:nvPr/>
        </p:nvSpPr>
        <p:spPr>
          <a:xfrm>
            <a:off x="2514218" y="690772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DejaVu Sans ExtraLight" panose="020B0203030804020204" pitchFamily="34" charset="0"/>
                <a:ea typeface="DejaVu Sans ExtraLight" panose="020B0203030804020204" pitchFamily="34" charset="0"/>
                <a:cs typeface="DejaVu Sans ExtraLight" panose="020B0203030804020204" pitchFamily="34" charset="0"/>
              </a:rPr>
              <a:t>I</a:t>
            </a:r>
            <a:r>
              <a:rPr lang="en-US" baseline="-25000" dirty="0">
                <a:solidFill>
                  <a:schemeClr val="bg1"/>
                </a:solidFill>
                <a:latin typeface="DejaVu Sans ExtraLight" panose="020B0203030804020204" pitchFamily="34" charset="0"/>
                <a:ea typeface="DejaVu Sans ExtraLight" panose="020B0203030804020204" pitchFamily="34" charset="0"/>
                <a:cs typeface="DejaVu Sans ExtraLight" panose="020B0203030804020204" pitchFamily="34" charset="0"/>
              </a:rPr>
              <a:t>1</a:t>
            </a:r>
            <a:endParaRPr lang="en-US" dirty="0">
              <a:solidFill>
                <a:schemeClr val="bg1"/>
              </a:solidFill>
              <a:latin typeface="DejaVu Sans ExtraLight" panose="020B0203030804020204" pitchFamily="34" charset="0"/>
              <a:ea typeface="DejaVu Sans ExtraLight" panose="020B0203030804020204" pitchFamily="34" charset="0"/>
              <a:cs typeface="DejaVu Sans ExtraLight" panose="020B0203030804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683BD5E-629F-B747-9ECF-8E48FE7408C1}"/>
              </a:ext>
            </a:extLst>
          </p:cNvPr>
          <p:cNvSpPr/>
          <p:nvPr/>
        </p:nvSpPr>
        <p:spPr>
          <a:xfrm>
            <a:off x="2496046" y="7211016"/>
            <a:ext cx="471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DejaVu Sans ExtraLight" panose="020B0203030804020204" pitchFamily="34" charset="0"/>
                <a:ea typeface="DejaVu Sans ExtraLight" panose="020B0203030804020204" pitchFamily="34" charset="0"/>
                <a:cs typeface="DejaVu Sans ExtraLight" panose="020B0203030804020204" pitchFamily="34" charset="0"/>
              </a:rPr>
              <a:t>t</a:t>
            </a:r>
            <a:r>
              <a:rPr lang="en-US" baseline="-25000" dirty="0">
                <a:solidFill>
                  <a:schemeClr val="bg1"/>
                </a:solidFill>
                <a:latin typeface="DejaVu Sans ExtraLight" panose="020B0203030804020204" pitchFamily="34" charset="0"/>
                <a:ea typeface="DejaVu Sans ExtraLight" panose="020B0203030804020204" pitchFamily="34" charset="0"/>
                <a:cs typeface="DejaVu Sans ExtraLight" panose="020B0203030804020204" pitchFamily="34" charset="0"/>
              </a:rPr>
              <a:t>23</a:t>
            </a:r>
            <a:endParaRPr lang="en-US" dirty="0">
              <a:solidFill>
                <a:schemeClr val="bg1"/>
              </a:solidFill>
              <a:latin typeface="DejaVu Sans ExtraLight" panose="020B0203030804020204" pitchFamily="34" charset="0"/>
              <a:ea typeface="DejaVu Sans ExtraLight" panose="020B0203030804020204" pitchFamily="34" charset="0"/>
              <a:cs typeface="DejaVu Sans ExtraLight" panose="020B0203030804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D3655DA-85B6-4E49-910A-9A4AB8C8A626}"/>
              </a:ext>
            </a:extLst>
          </p:cNvPr>
          <p:cNvSpPr/>
          <p:nvPr/>
        </p:nvSpPr>
        <p:spPr>
          <a:xfrm>
            <a:off x="3319125" y="7203730"/>
            <a:ext cx="471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DejaVu Sans ExtraLight" panose="020B0203030804020204" pitchFamily="34" charset="0"/>
                <a:ea typeface="DejaVu Sans ExtraLight" panose="020B0203030804020204" pitchFamily="34" charset="0"/>
                <a:cs typeface="DejaVu Sans ExtraLight" panose="020B0203030804020204" pitchFamily="34" charset="0"/>
              </a:rPr>
              <a:t>t</a:t>
            </a:r>
            <a:r>
              <a:rPr lang="en-US" baseline="-25000" dirty="0">
                <a:solidFill>
                  <a:schemeClr val="bg1"/>
                </a:solidFill>
                <a:latin typeface="DejaVu Sans ExtraLight" panose="020B0203030804020204" pitchFamily="34" charset="0"/>
                <a:ea typeface="DejaVu Sans ExtraLight" panose="020B0203030804020204" pitchFamily="34" charset="0"/>
                <a:cs typeface="DejaVu Sans ExtraLight" panose="020B0203030804020204" pitchFamily="34" charset="0"/>
              </a:rPr>
              <a:t>12</a:t>
            </a:r>
            <a:endParaRPr lang="en-US" dirty="0">
              <a:solidFill>
                <a:schemeClr val="bg1"/>
              </a:solidFill>
              <a:latin typeface="DejaVu Sans ExtraLight" panose="020B0203030804020204" pitchFamily="34" charset="0"/>
              <a:ea typeface="DejaVu Sans ExtraLight" panose="020B0203030804020204" pitchFamily="34" charset="0"/>
              <a:cs typeface="DejaVu Sans ExtraLight" panose="020B0203030804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C1A5C51-04DC-9642-B23C-FD01BFD5AE0B}"/>
              </a:ext>
            </a:extLst>
          </p:cNvPr>
          <p:cNvSpPr txBox="1"/>
          <p:nvPr/>
        </p:nvSpPr>
        <p:spPr>
          <a:xfrm>
            <a:off x="4975911" y="5215205"/>
            <a:ext cx="16353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Microsoft JhengHei UI Light" panose="020B0300000000000000" pitchFamily="34" charset="-120"/>
                <a:ea typeface="Microsoft JhengHei UI Light" panose="020B0300000000000000" pitchFamily="34" charset="-120"/>
                <a:cs typeface="DejaVu Sans ExtraLight" panose="020B0203030804020204" pitchFamily="34" charset="0"/>
              </a:rPr>
              <a:t>Dice Model:</a:t>
            </a:r>
          </a:p>
          <a:p>
            <a:r>
              <a:rPr lang="en-US" sz="1600" dirty="0">
                <a:solidFill>
                  <a:schemeClr val="bg1"/>
                </a:solidFill>
                <a:latin typeface="Microsoft JhengHei UI Light" panose="020B0300000000000000" pitchFamily="34" charset="-120"/>
                <a:ea typeface="Microsoft JhengHei UI Light" panose="020B0300000000000000" pitchFamily="34" charset="-120"/>
                <a:cs typeface="DejaVu Sans ExtraLight" panose="020B0203030804020204" pitchFamily="34" charset="0"/>
              </a:rPr>
              <a:t>    t</a:t>
            </a:r>
            <a:r>
              <a:rPr lang="en-US" sz="1600" baseline="-25000" dirty="0">
                <a:solidFill>
                  <a:schemeClr val="bg1"/>
                </a:solidFill>
                <a:latin typeface="Microsoft JhengHei UI Light" panose="020B0300000000000000" pitchFamily="34" charset="-120"/>
                <a:ea typeface="Microsoft JhengHei UI Light" panose="020B0300000000000000" pitchFamily="34" charset="-120"/>
                <a:cs typeface="DejaVu Sans ExtraLight" panose="020B0203030804020204" pitchFamily="34" charset="0"/>
              </a:rPr>
              <a:t>23</a:t>
            </a:r>
            <a:r>
              <a:rPr lang="en-US" sz="1600" dirty="0">
                <a:solidFill>
                  <a:schemeClr val="bg1"/>
                </a:solidFill>
                <a:latin typeface="Microsoft JhengHei UI Light" panose="020B0300000000000000" pitchFamily="34" charset="-120"/>
                <a:ea typeface="Microsoft JhengHei UI Light" panose="020B0300000000000000" pitchFamily="34" charset="-120"/>
                <a:cs typeface="DejaVu Sans ExtraLight" panose="020B0203030804020204" pitchFamily="34" charset="0"/>
              </a:rPr>
              <a:t>= 0</a:t>
            </a:r>
          </a:p>
          <a:p>
            <a:r>
              <a:rPr lang="en-US" sz="1600" dirty="0">
                <a:solidFill>
                  <a:schemeClr val="bg1"/>
                </a:solidFill>
                <a:latin typeface="Microsoft JhengHei UI Light" panose="020B0300000000000000" pitchFamily="34" charset="-120"/>
                <a:ea typeface="Microsoft JhengHei UI Light" panose="020B0300000000000000" pitchFamily="34" charset="-120"/>
                <a:cs typeface="DejaVu Sans ExtraLight" panose="020B0203030804020204" pitchFamily="34" charset="0"/>
              </a:rPr>
              <a:t>    t</a:t>
            </a:r>
            <a:r>
              <a:rPr lang="en-US" sz="1600" baseline="-25000" dirty="0">
                <a:solidFill>
                  <a:schemeClr val="bg1"/>
                </a:solidFill>
                <a:latin typeface="Microsoft JhengHei UI Light" panose="020B0300000000000000" pitchFamily="34" charset="-120"/>
                <a:ea typeface="Microsoft JhengHei UI Light" panose="020B0300000000000000" pitchFamily="34" charset="-120"/>
                <a:cs typeface="DejaVu Sans ExtraLight" panose="020B0203030804020204" pitchFamily="34" charset="0"/>
              </a:rPr>
              <a:t>23</a:t>
            </a:r>
            <a:r>
              <a:rPr lang="en-US" sz="1600" dirty="0">
                <a:solidFill>
                  <a:schemeClr val="bg1"/>
                </a:solidFill>
                <a:latin typeface="Microsoft JhengHei UI Light" panose="020B0300000000000000" pitchFamily="34" charset="-120"/>
                <a:ea typeface="Microsoft JhengHei UI Light" panose="020B0300000000000000" pitchFamily="34" charset="-120"/>
                <a:cs typeface="DejaVu Sans ExtraLight" panose="020B0203030804020204" pitchFamily="34" charset="0"/>
              </a:rPr>
              <a:t>= t</a:t>
            </a:r>
            <a:r>
              <a:rPr lang="en-US" sz="1600" baseline="-25000" dirty="0">
                <a:solidFill>
                  <a:schemeClr val="bg1"/>
                </a:solidFill>
                <a:latin typeface="Microsoft JhengHei UI Light" panose="020B0300000000000000" pitchFamily="34" charset="-120"/>
                <a:ea typeface="Microsoft JhengHei UI Light" panose="020B0300000000000000" pitchFamily="34" charset="-120"/>
                <a:cs typeface="DejaVu Sans ExtraLight" panose="020B0203030804020204" pitchFamily="34" charset="0"/>
              </a:rPr>
              <a:t>&lt;1,2&gt; </a:t>
            </a:r>
            <a:r>
              <a:rPr lang="en-US" sz="1600" dirty="0">
                <a:solidFill>
                  <a:schemeClr val="bg1"/>
                </a:solidFill>
                <a:latin typeface="Microsoft JhengHei UI Light" panose="020B0300000000000000" pitchFamily="34" charset="-120"/>
                <a:ea typeface="Microsoft JhengHei UI Light" panose="020B0300000000000000" pitchFamily="34" charset="-120"/>
                <a:cs typeface="Arial Hebrew Light" pitchFamily="2" charset="-79"/>
              </a:rPr>
              <a:t>≠ 0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F26C757-4169-844E-91DD-E5A652CF0078}"/>
              </a:ext>
            </a:extLst>
          </p:cNvPr>
          <p:cNvSpPr/>
          <p:nvPr/>
        </p:nvSpPr>
        <p:spPr>
          <a:xfrm>
            <a:off x="3121008" y="6979892"/>
            <a:ext cx="225008" cy="225008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01293B9-32AA-8E41-B1F1-601D1EA00A0A}"/>
              </a:ext>
            </a:extLst>
          </p:cNvPr>
          <p:cNvSpPr txBox="1"/>
          <p:nvPr/>
        </p:nvSpPr>
        <p:spPr>
          <a:xfrm>
            <a:off x="3338149" y="690145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DejaVu Sans ExtraLight" panose="020B0203030804020204" pitchFamily="34" charset="0"/>
                <a:ea typeface="DejaVu Sans ExtraLight" panose="020B0203030804020204" pitchFamily="34" charset="0"/>
                <a:cs typeface="DejaVu Sans ExtraLight" panose="020B0203030804020204" pitchFamily="34" charset="0"/>
              </a:rPr>
              <a:t>I</a:t>
            </a:r>
            <a:r>
              <a:rPr lang="en-US" baseline="-25000" dirty="0">
                <a:solidFill>
                  <a:schemeClr val="bg1"/>
                </a:solidFill>
                <a:latin typeface="DejaVu Sans ExtraLight" panose="020B0203030804020204" pitchFamily="34" charset="0"/>
                <a:ea typeface="DejaVu Sans ExtraLight" panose="020B0203030804020204" pitchFamily="34" charset="0"/>
                <a:cs typeface="DejaVu Sans ExtraLight" panose="020B0203030804020204" pitchFamily="34" charset="0"/>
              </a:rPr>
              <a:t>2</a:t>
            </a:r>
            <a:endParaRPr lang="en-US" dirty="0">
              <a:solidFill>
                <a:schemeClr val="bg1"/>
              </a:solidFill>
              <a:latin typeface="DejaVu Sans ExtraLight" panose="020B0203030804020204" pitchFamily="34" charset="0"/>
              <a:ea typeface="DejaVu Sans ExtraLight" panose="020B0203030804020204" pitchFamily="34" charset="0"/>
              <a:cs typeface="DejaVu Sans ExtraLight" panose="020B0203030804020204" pitchFamily="34" charset="0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EB7E1CD-A3A6-5C40-B041-336B4885EC23}"/>
              </a:ext>
            </a:extLst>
          </p:cNvPr>
          <p:cNvCxnSpPr>
            <a:cxnSpLocks/>
          </p:cNvCxnSpPr>
          <p:nvPr/>
        </p:nvCxnSpPr>
        <p:spPr>
          <a:xfrm>
            <a:off x="3864745" y="7410296"/>
            <a:ext cx="274320" cy="0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C6E11C33-56EF-DB40-B1A1-88C23A2DCFCF}"/>
              </a:ext>
            </a:extLst>
          </p:cNvPr>
          <p:cNvSpPr/>
          <p:nvPr/>
        </p:nvSpPr>
        <p:spPr>
          <a:xfrm>
            <a:off x="4098674" y="7203730"/>
            <a:ext cx="471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DejaVu Sans ExtraLight" panose="020B0203030804020204" pitchFamily="34" charset="0"/>
                <a:ea typeface="DejaVu Sans ExtraLight" panose="020B0203030804020204" pitchFamily="34" charset="0"/>
                <a:cs typeface="DejaVu Sans ExtraLight" panose="020B0203030804020204" pitchFamily="34" charset="0"/>
              </a:rPr>
              <a:t>t</a:t>
            </a:r>
            <a:r>
              <a:rPr lang="en-US" baseline="-25000" dirty="0">
                <a:solidFill>
                  <a:schemeClr val="bg1"/>
                </a:solidFill>
                <a:latin typeface="DejaVu Sans ExtraLight" panose="020B0203030804020204" pitchFamily="34" charset="0"/>
                <a:ea typeface="DejaVu Sans ExtraLight" panose="020B0203030804020204" pitchFamily="34" charset="0"/>
                <a:cs typeface="DejaVu Sans ExtraLight" panose="020B0203030804020204" pitchFamily="34" charset="0"/>
              </a:rPr>
              <a:t>13</a:t>
            </a:r>
            <a:endParaRPr lang="en-US" dirty="0">
              <a:solidFill>
                <a:schemeClr val="bg1"/>
              </a:solidFill>
              <a:latin typeface="DejaVu Sans ExtraLight" panose="020B0203030804020204" pitchFamily="34" charset="0"/>
              <a:ea typeface="DejaVu Sans ExtraLight" panose="020B0203030804020204" pitchFamily="34" charset="0"/>
              <a:cs typeface="DejaVu Sans ExtraLight" panose="020B02030308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4D05E4F-83CC-C14C-8A82-89D265D4A972}"/>
                  </a:ext>
                </a:extLst>
              </p:cNvPr>
              <p:cNvSpPr txBox="1"/>
              <p:nvPr/>
            </p:nvSpPr>
            <p:spPr>
              <a:xfrm>
                <a:off x="4966721" y="6094412"/>
                <a:ext cx="207941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α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Microsoft JhengHei UI Light" panose="020B0300000000000000" pitchFamily="34" charset="-120"/>
                    <a:ea typeface="Microsoft JhengHei UI Light" panose="020B0300000000000000" pitchFamily="34" charset="-120"/>
                    <a:cs typeface="DejaVu Sans ExtraLight" panose="020B0203030804020204" pitchFamily="34" charset="0"/>
                  </a:rPr>
                  <a:t>-t</a:t>
                </a:r>
                <a:r>
                  <a:rPr lang="en-US" sz="1600" baseline="-25000" dirty="0">
                    <a:solidFill>
                      <a:schemeClr val="bg1"/>
                    </a:solidFill>
                    <a:latin typeface="Microsoft JhengHei UI Light" panose="020B0300000000000000" pitchFamily="34" charset="-120"/>
                    <a:ea typeface="Microsoft JhengHei UI Light" panose="020B0300000000000000" pitchFamily="34" charset="-120"/>
                    <a:cs typeface="DejaVu Sans ExtraLight" panose="020B0203030804020204" pitchFamily="34" charset="0"/>
                  </a:rPr>
                  <a:t>3 </a:t>
                </a:r>
                <a:r>
                  <a:rPr lang="en-US" sz="1600" dirty="0">
                    <a:solidFill>
                      <a:schemeClr val="bg1"/>
                    </a:solidFill>
                    <a:latin typeface="Microsoft JhengHei UI Light" panose="020B0300000000000000" pitchFamily="34" charset="-120"/>
                    <a:ea typeface="Microsoft JhengHei UI Light" panose="020B0300000000000000" pitchFamily="34" charset="-120"/>
                    <a:cs typeface="DejaVu Sans ExtraLight" panose="020B0203030804020204" pitchFamily="34" charset="0"/>
                  </a:rPr>
                  <a:t>Model: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  <a:latin typeface="Microsoft JhengHei UI Light" panose="020B0300000000000000" pitchFamily="34" charset="-120"/>
                    <a:ea typeface="Microsoft JhengHei UI Light" panose="020B0300000000000000" pitchFamily="34" charset="-120"/>
                    <a:cs typeface="DejaVu Sans ExtraLight" panose="020B0203030804020204" pitchFamily="34" charset="0"/>
                  </a:rPr>
                  <a:t>    t</a:t>
                </a:r>
                <a:r>
                  <a:rPr lang="en-US" sz="1600" baseline="-25000" dirty="0">
                    <a:solidFill>
                      <a:schemeClr val="bg1"/>
                    </a:solidFill>
                    <a:latin typeface="Microsoft JhengHei UI Light" panose="020B0300000000000000" pitchFamily="34" charset="-120"/>
                    <a:ea typeface="Microsoft JhengHei UI Light" panose="020B0300000000000000" pitchFamily="34" charset="-120"/>
                    <a:cs typeface="DejaVu Sans ExtraLight" panose="020B0203030804020204" pitchFamily="34" charset="0"/>
                  </a:rPr>
                  <a:t>&lt;2,3 &gt;     </a:t>
                </a:r>
                <a:r>
                  <a:rPr lang="en-US" sz="1600" dirty="0">
                    <a:solidFill>
                      <a:schemeClr val="bg1"/>
                    </a:solidFill>
                    <a:latin typeface="Microsoft JhengHei UI Light" panose="020B0300000000000000" pitchFamily="34" charset="-120"/>
                    <a:ea typeface="Microsoft JhengHei UI Light" panose="020B0300000000000000" pitchFamily="34" charset="-120"/>
                    <a:cs typeface="DejaVu Sans ExtraLight" panose="020B0203030804020204" pitchFamily="34" charset="0"/>
                  </a:rPr>
                  <a:t>= 0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  <a:latin typeface="Microsoft JhengHei UI Light" panose="020B0300000000000000" pitchFamily="34" charset="-120"/>
                    <a:ea typeface="Microsoft JhengHei UI Light" panose="020B0300000000000000" pitchFamily="34" charset="-120"/>
                    <a:cs typeface="DejaVu Sans ExtraLight" panose="020B0203030804020204" pitchFamily="34" charset="0"/>
                  </a:rPr>
                  <a:t>    t</a:t>
                </a:r>
                <a:r>
                  <a:rPr lang="en-US" sz="1600" baseline="-25000" dirty="0">
                    <a:solidFill>
                      <a:schemeClr val="bg1"/>
                    </a:solidFill>
                    <a:latin typeface="Microsoft JhengHei UI Light" panose="020B0300000000000000" pitchFamily="34" charset="-120"/>
                    <a:ea typeface="Microsoft JhengHei UI Light" panose="020B0300000000000000" pitchFamily="34" charset="-120"/>
                    <a:cs typeface="DejaVu Sans ExtraLight" panose="020B0203030804020204" pitchFamily="34" charset="0"/>
                  </a:rPr>
                  <a:t>&lt;1,2&gt;      </a:t>
                </a:r>
                <a:r>
                  <a:rPr lang="en-US" sz="1600" dirty="0">
                    <a:solidFill>
                      <a:schemeClr val="bg1"/>
                    </a:solidFill>
                    <a:latin typeface="Microsoft JhengHei UI Light" panose="020B0300000000000000" pitchFamily="34" charset="-120"/>
                    <a:ea typeface="Microsoft JhengHei UI Light" panose="020B0300000000000000" pitchFamily="34" charset="-120"/>
                    <a:cs typeface="DejaVu Sans ExtraLight" panose="020B0203030804020204" pitchFamily="34" charset="0"/>
                  </a:rPr>
                  <a:t>≠ t</a:t>
                </a:r>
                <a:r>
                  <a:rPr lang="en-US" sz="1600" baseline="-25000" dirty="0">
                    <a:solidFill>
                      <a:schemeClr val="bg1"/>
                    </a:solidFill>
                    <a:latin typeface="Microsoft JhengHei UI Light" panose="020B0300000000000000" pitchFamily="34" charset="-120"/>
                    <a:ea typeface="Microsoft JhengHei UI Light" panose="020B0300000000000000" pitchFamily="34" charset="-120"/>
                    <a:cs typeface="DejaVu Sans ExtraLight" panose="020B0203030804020204" pitchFamily="34" charset="0"/>
                  </a:rPr>
                  <a:t>&lt;1,2&gt; </a:t>
                </a:r>
                <a:r>
                  <a:rPr lang="en-US" sz="1600" dirty="0">
                    <a:solidFill>
                      <a:schemeClr val="bg1"/>
                    </a:solidFill>
                    <a:latin typeface="Microsoft JhengHei UI Light" panose="020B0300000000000000" pitchFamily="34" charset="-120"/>
                    <a:ea typeface="Microsoft JhengHei UI Light" panose="020B0300000000000000" pitchFamily="34" charset="-120"/>
                    <a:cs typeface="DejaVu Sans ExtraLight" panose="020B0203030804020204" pitchFamily="34" charset="0"/>
                  </a:rPr>
                  <a:t>≠ 0</a:t>
                </a: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4D05E4F-83CC-C14C-8A82-89D265D4A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721" y="6094412"/>
                <a:ext cx="2079415" cy="830997"/>
              </a:xfrm>
              <a:prstGeom prst="rect">
                <a:avLst/>
              </a:prstGeom>
              <a:blipFill>
                <a:blip r:embed="rId2"/>
                <a:stretch>
                  <a:fillRect t="-3030" r="-610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3788FC55-C9AD-9C42-9DE9-6C32F081BA6D}"/>
              </a:ext>
            </a:extLst>
          </p:cNvPr>
          <p:cNvSpPr txBox="1"/>
          <p:nvPr/>
        </p:nvSpPr>
        <p:spPr>
          <a:xfrm>
            <a:off x="5017581" y="6960052"/>
            <a:ext cx="16040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Microsoft JhengHei UI Light" panose="020B0300000000000000" pitchFamily="34" charset="-120"/>
                <a:ea typeface="Microsoft JhengHei UI Light" panose="020B0300000000000000" pitchFamily="34" charset="-120"/>
                <a:cs typeface="DejaVu Sans ExtraLight" panose="020B0203030804020204" pitchFamily="34" charset="0"/>
              </a:rPr>
              <a:t>Triangle Model:</a:t>
            </a:r>
          </a:p>
          <a:p>
            <a:r>
              <a:rPr lang="en-US" sz="1600" dirty="0">
                <a:solidFill>
                  <a:schemeClr val="bg1"/>
                </a:solidFill>
                <a:latin typeface="Microsoft JhengHei UI Light" panose="020B0300000000000000" pitchFamily="34" charset="-120"/>
                <a:ea typeface="Microsoft JhengHei UI Light" panose="020B0300000000000000" pitchFamily="34" charset="-120"/>
                <a:cs typeface="DejaVu Sans ExtraLight" panose="020B0203030804020204" pitchFamily="34" charset="0"/>
              </a:rPr>
              <a:t>    t</a:t>
            </a:r>
            <a:r>
              <a:rPr lang="en-US" sz="1600" baseline="-25000" dirty="0">
                <a:solidFill>
                  <a:schemeClr val="bg1"/>
                </a:solidFill>
                <a:latin typeface="Microsoft JhengHei UI Light" panose="020B0300000000000000" pitchFamily="34" charset="-120"/>
                <a:ea typeface="Microsoft JhengHei UI Light" panose="020B0300000000000000" pitchFamily="34" charset="-120"/>
                <a:cs typeface="DejaVu Sans ExtraLight" panose="020B0203030804020204" pitchFamily="34" charset="0"/>
              </a:rPr>
              <a:t>&lt;2,3 &gt;    </a:t>
            </a:r>
            <a:r>
              <a:rPr lang="en-US" sz="1600" dirty="0">
                <a:solidFill>
                  <a:schemeClr val="bg1"/>
                </a:solidFill>
                <a:latin typeface="Microsoft JhengHei UI Light" panose="020B0300000000000000" pitchFamily="34" charset="-120"/>
                <a:ea typeface="Microsoft JhengHei UI Light" panose="020B0300000000000000" pitchFamily="34" charset="-120"/>
                <a:cs typeface="DejaVu Sans ExtraLight" panose="020B0203030804020204" pitchFamily="34" charset="0"/>
              </a:rPr>
              <a:t>≠ 0</a:t>
            </a:r>
          </a:p>
          <a:p>
            <a:r>
              <a:rPr lang="en-US" sz="1600" dirty="0">
                <a:solidFill>
                  <a:schemeClr val="bg1"/>
                </a:solidFill>
                <a:latin typeface="Microsoft JhengHei UI Light" panose="020B0300000000000000" pitchFamily="34" charset="-120"/>
                <a:ea typeface="Microsoft JhengHei UI Light" panose="020B0300000000000000" pitchFamily="34" charset="-120"/>
                <a:cs typeface="DejaVu Sans ExtraLight" panose="020B0203030804020204" pitchFamily="34" charset="0"/>
              </a:rPr>
              <a:t>    t</a:t>
            </a:r>
            <a:r>
              <a:rPr lang="en-US" sz="1600" baseline="-25000" dirty="0">
                <a:solidFill>
                  <a:schemeClr val="bg1"/>
                </a:solidFill>
                <a:latin typeface="Microsoft JhengHei UI Light" panose="020B0300000000000000" pitchFamily="34" charset="-120"/>
                <a:ea typeface="Microsoft JhengHei UI Light" panose="020B0300000000000000" pitchFamily="34" charset="-120"/>
                <a:cs typeface="DejaVu Sans ExtraLight" panose="020B0203030804020204" pitchFamily="34" charset="0"/>
              </a:rPr>
              <a:t>&lt;1,2(3)&gt; </a:t>
            </a:r>
            <a:r>
              <a:rPr lang="en-US" sz="1600" dirty="0">
                <a:solidFill>
                  <a:schemeClr val="bg1"/>
                </a:solidFill>
                <a:latin typeface="Microsoft JhengHei UI Light" panose="020B0300000000000000" pitchFamily="34" charset="-120"/>
                <a:ea typeface="Microsoft JhengHei UI Light" panose="020B0300000000000000" pitchFamily="34" charset="-120"/>
                <a:cs typeface="DejaVu Sans ExtraLight" panose="020B0203030804020204" pitchFamily="34" charset="0"/>
              </a:rPr>
              <a:t>≠ 0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2E141AA-EBE5-7040-BB0A-16B6B3945B74}"/>
              </a:ext>
            </a:extLst>
          </p:cNvPr>
          <p:cNvCxnSpPr/>
          <p:nvPr/>
        </p:nvCxnSpPr>
        <p:spPr>
          <a:xfrm>
            <a:off x="5017581" y="6094409"/>
            <a:ext cx="167867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92A45BF-2C1F-F346-859B-98019BF83391}"/>
              </a:ext>
            </a:extLst>
          </p:cNvPr>
          <p:cNvCxnSpPr/>
          <p:nvPr/>
        </p:nvCxnSpPr>
        <p:spPr>
          <a:xfrm>
            <a:off x="5017580" y="6925406"/>
            <a:ext cx="167867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D4D12BC-32B4-7041-9B90-8BB61A148F63}"/>
              </a:ext>
            </a:extLst>
          </p:cNvPr>
          <p:cNvSpPr txBox="1"/>
          <p:nvPr/>
        </p:nvSpPr>
        <p:spPr>
          <a:xfrm>
            <a:off x="2733948" y="630640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DejaVu Sans ExtraLight" panose="020B0203030804020204" pitchFamily="34" charset="0"/>
                <a:ea typeface="DejaVu Sans ExtraLight" panose="020B0203030804020204" pitchFamily="34" charset="0"/>
                <a:cs typeface="DejaVu Sans ExtraLight" panose="020B0203030804020204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241548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72DC0C-12EF-7F41-BE4B-311DD84DE5DA}"/>
              </a:ext>
            </a:extLst>
          </p:cNvPr>
          <p:cNvSpPr/>
          <p:nvPr/>
        </p:nvSpPr>
        <p:spPr>
          <a:xfrm>
            <a:off x="5138346" y="1673064"/>
            <a:ext cx="5345027" cy="310201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060397-9EF7-5847-91F8-278465EA4B12}"/>
              </a:ext>
            </a:extLst>
          </p:cNvPr>
          <p:cNvSpPr txBox="1"/>
          <p:nvPr/>
        </p:nvSpPr>
        <p:spPr>
          <a:xfrm>
            <a:off x="8259146" y="3174133"/>
            <a:ext cx="1793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Electron in an octahedral interstitial site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C891647-D28C-324A-988B-D6CB31B68A14}"/>
              </a:ext>
            </a:extLst>
          </p:cNvPr>
          <p:cNvGrpSpPr/>
          <p:nvPr/>
        </p:nvGrpSpPr>
        <p:grpSpPr>
          <a:xfrm>
            <a:off x="5957219" y="2014150"/>
            <a:ext cx="2542580" cy="2002561"/>
            <a:chOff x="7593251" y="1345406"/>
            <a:chExt cx="1894017" cy="143058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0EF0722-C4D1-1249-B53C-77A53FE8C9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90830" y="1899802"/>
              <a:ext cx="966053" cy="3885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6CF5B44-5A68-4449-B58C-44AFB5B54A0F}"/>
                </a:ext>
              </a:extLst>
            </p:cNvPr>
            <p:cNvSpPr/>
            <p:nvPr/>
          </p:nvSpPr>
          <p:spPr>
            <a:xfrm>
              <a:off x="8032772" y="1809919"/>
              <a:ext cx="180279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DF2F6BC-C675-294F-BF08-56E6D25EBFBF}"/>
                </a:ext>
              </a:extLst>
            </p:cNvPr>
            <p:cNvSpPr/>
            <p:nvPr/>
          </p:nvSpPr>
          <p:spPr>
            <a:xfrm>
              <a:off x="7593251" y="2096104"/>
              <a:ext cx="180279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54F5294-99A5-7B4C-A8FA-ACB956ACBB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15873" y="2023501"/>
              <a:ext cx="871395" cy="439767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4DC2039-07EA-AB4C-B944-1D401A1FB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53015" y="1652430"/>
              <a:ext cx="1083020" cy="857164"/>
            </a:xfrm>
            <a:prstGeom prst="rect">
              <a:avLst/>
            </a:pr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F8558C-800A-3040-8270-D8069AF72DCD}"/>
                </a:ext>
              </a:extLst>
            </p:cNvPr>
            <p:cNvSpPr/>
            <p:nvPr/>
          </p:nvSpPr>
          <p:spPr>
            <a:xfrm>
              <a:off x="8310472" y="1345406"/>
              <a:ext cx="180279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5FB96B3-3433-6543-B0C7-6343BCEE3F7B}"/>
                </a:ext>
              </a:extLst>
            </p:cNvPr>
            <p:cNvSpPr/>
            <p:nvPr/>
          </p:nvSpPr>
          <p:spPr>
            <a:xfrm>
              <a:off x="8319370" y="2595989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1EEE5AA-5421-FB47-A27D-8C31D895D665}"/>
                </a:ext>
              </a:extLst>
            </p:cNvPr>
            <p:cNvSpPr/>
            <p:nvPr/>
          </p:nvSpPr>
          <p:spPr>
            <a:xfrm>
              <a:off x="8974064" y="1843501"/>
              <a:ext cx="180279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CB23D3B-858E-E04F-88E6-E74C37E3037F}"/>
                </a:ext>
              </a:extLst>
            </p:cNvPr>
            <p:cNvSpPr/>
            <p:nvPr/>
          </p:nvSpPr>
          <p:spPr>
            <a:xfrm>
              <a:off x="8534543" y="2129686"/>
              <a:ext cx="180279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600316-6F51-5640-90D4-9E42C3F4A8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82037" y="1448017"/>
              <a:ext cx="691766" cy="74085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962C823-5245-5A40-A3DB-86850416BD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90830" y="1453289"/>
              <a:ext cx="295700" cy="44124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9350491-6B20-3C4E-A2C2-E130DA3638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82037" y="1899802"/>
              <a:ext cx="408794" cy="28907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939DA3C-233B-D540-A496-65D136746A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10601" y="1934188"/>
              <a:ext cx="445884" cy="28659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B591D-0008-614F-9DD9-957D38C062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82037" y="2198715"/>
              <a:ext cx="933836" cy="2206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98B4267-B23E-BD48-A3CA-2EF46B8FF917}"/>
                </a:ext>
              </a:extLst>
            </p:cNvPr>
            <p:cNvCxnSpPr>
              <a:cxnSpLocks/>
            </p:cNvCxnSpPr>
            <p:nvPr/>
          </p:nvCxnSpPr>
          <p:spPr>
            <a:xfrm>
              <a:off x="8399258" y="1448017"/>
              <a:ext cx="657227" cy="48617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92E7681-A633-794F-A3C0-B35B2D913A0D}"/>
                </a:ext>
              </a:extLst>
            </p:cNvPr>
            <p:cNvCxnSpPr>
              <a:cxnSpLocks/>
            </p:cNvCxnSpPr>
            <p:nvPr/>
          </p:nvCxnSpPr>
          <p:spPr>
            <a:xfrm>
              <a:off x="8386530" y="1453289"/>
              <a:ext cx="224071" cy="76748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04D32C7-F5E7-2F48-B9D9-FD2A8E83EC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5428" y="1938656"/>
              <a:ext cx="661057" cy="72921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DF5674A-2931-1948-B0AE-E48A341F5E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5429" y="2220778"/>
              <a:ext cx="215172" cy="44709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F7E6A40-43A7-1C42-B492-1F77FB21FF00}"/>
                </a:ext>
              </a:extLst>
            </p:cNvPr>
            <p:cNvCxnSpPr>
              <a:cxnSpLocks/>
            </p:cNvCxnSpPr>
            <p:nvPr/>
          </p:nvCxnSpPr>
          <p:spPr>
            <a:xfrm>
              <a:off x="7682037" y="2198715"/>
              <a:ext cx="713391" cy="46915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501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44730</TotalTime>
  <Words>135</Words>
  <Application>Microsoft Macintosh PowerPoint</Application>
  <PresentationFormat>Custom</PresentationFormat>
  <Paragraphs>37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Microsoft JhengHei UI Light</vt:lpstr>
      <vt:lpstr>Arial</vt:lpstr>
      <vt:lpstr>Calibri</vt:lpstr>
      <vt:lpstr>Calibri Light</vt:lpstr>
      <vt:lpstr>Cambria Math</vt:lpstr>
      <vt:lpstr>DejaVu Sans ExtraLight</vt:lpstr>
      <vt:lpstr>Office Theme</vt:lpstr>
      <vt:lpstr>model visualization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LaBr</dc:title>
  <dc:creator>Xiao, Chengcheng</dc:creator>
  <cp:lastModifiedBy>Chengcheng Xiao</cp:lastModifiedBy>
  <cp:revision>347</cp:revision>
  <cp:lastPrinted>2020-10-13T10:05:09Z</cp:lastPrinted>
  <dcterms:created xsi:type="dcterms:W3CDTF">2020-07-29T08:58:05Z</dcterms:created>
  <dcterms:modified xsi:type="dcterms:W3CDTF">2021-02-24T12:37:28Z</dcterms:modified>
</cp:coreProperties>
</file>