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100" d="100"/>
          <a:sy n="100" d="100"/>
        </p:scale>
        <p:origin x="1795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19B8C-57C7-37A5-0580-8119A2CBD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A1187-A8D6-6057-EE87-8BA414860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30952-7EC7-51CD-518C-9D38D975F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4913E-4F8D-8962-DDB6-16C50D787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3455B2-E9B5-8F84-FBD6-6AB7DC183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196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1C46-C52B-B2A6-FBB7-2B90279B0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CFFA1B-50C2-E900-BA6B-0F266B67F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53C63-E397-7BFE-9FA0-5BC452BBC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5ED62C-8942-AB1B-68D2-5F472F803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CD031B-B5AB-89BC-0887-BB25DBA9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86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62D31-D5C7-BE50-7D13-6696325B16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972D04-C901-3B92-FA4A-7235FD6837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94BA-89E2-2080-5D85-6CF8FB01E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4B13C-0F80-1B02-8128-B540AA67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398D35-2A45-759B-A07C-F2620E3C4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4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3FB39-FB0D-0E73-CA26-047F6390A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A0478-3776-10D1-F6AB-F58F2F593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0DB3B-F241-939F-E450-0E891C45D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39E20-2337-5513-C3B8-11488A466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98147-65C0-BA8A-5E7C-F02E3248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30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E9E9E-D7CA-6C02-2908-99562D47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4F3BF-4CB0-F309-F46C-65420ECBC7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BD745-1EB6-01BE-BB67-85615D78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2E5694-A599-62BF-DB52-EA795C5D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0D8DDA-B8D9-81F4-214B-4034DC1B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51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3580-4F82-D66F-3090-AA8784F14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E4040-ED2C-B004-5931-1EEBFE13EE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02D4D2-78A8-DB7B-DE9C-E91656FF9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9A45BF-D1B9-7B5A-1599-3136FE50F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2C612F-2658-C5F2-3026-593FCB6A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7E020-1BD7-BB8E-FC60-5AE8E6179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6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7EC14-4B4C-CB88-8EFB-FC3131349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2042-3765-0963-0235-3ACB00E78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2C5D87-2114-8628-12D0-CDF392A81F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494BD1-D99B-9FD4-31A5-1D1AED1426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55223-88C0-39A6-FAAA-18279D6DD2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C5EE1E-0705-597D-9482-33245E9DA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27DED9-00C5-623F-E9DD-9182BFF5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C68DBF-E056-22CD-A8C5-2A5A1663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984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03C-4174-87C8-8127-4AA230C17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06D8F-CCAA-C5D7-38B9-2B8C72255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242314-AACC-5093-FD93-2A13A1C8B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D8F1F-75ED-8CE7-76E9-47CB3609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511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A378AF-EA03-1BE5-981B-C9A7F5308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317B0F-7D04-1492-F622-5B3B83568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CB6B-E01E-D504-73AA-48A4C1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757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C872-2396-C25B-A04D-86F8DE351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025FE-2FEF-15A0-C79A-FA5A0C6D4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04CB6-58FB-66D3-EFFD-1F0DB2FF1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835FD1-6B09-CE55-EF86-70C93D3B4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44CEFF-7DD9-D903-89CB-529C4E2DF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11AA6F-E01D-0723-DA04-8EF3013D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4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F66C-9857-5C4B-E250-A0673DFD5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779549-0A82-971A-E716-CDCDECBD1D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A4765-AC93-F7F6-511C-29CC3BFC56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6D254-ED69-ED03-878E-FA1F68FF4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E9749-480A-BD7F-FC80-AA45A4AE3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45F7FB-5991-6E2C-E2FF-4428274B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42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A6A30D-F22A-78FA-A2B0-9A216E81A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DD903B-8718-EC5F-E6FD-C936C64E74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AF746-E4B8-DEE9-2CA2-90CDC51553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EDBD-EA8A-4B0B-B7FD-CE7F7F30DEC4}" type="datetimeFigureOut">
              <a:rPr lang="en-US" smtClean="0"/>
              <a:t>2024-01-08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AF956-22CC-B60B-1FCB-D50225D6A8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E26A4-1D19-3067-C8F8-511EB7D23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FD9F6-E2AF-4E30-87F9-FD8F57DEE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60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122CF6-39BE-2000-6BB1-0FF19967D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18" y="0"/>
            <a:ext cx="10463084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9D619EA-D015-0BB9-DFF8-E2E50F574D74}"/>
              </a:ext>
            </a:extLst>
          </p:cNvPr>
          <p:cNvSpPr/>
          <p:nvPr/>
        </p:nvSpPr>
        <p:spPr>
          <a:xfrm>
            <a:off x="7040880" y="2461260"/>
            <a:ext cx="708660" cy="3240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8D8917-FB71-1C63-E4B4-A7EB735B9CE2}"/>
              </a:ext>
            </a:extLst>
          </p:cNvPr>
          <p:cNvSpPr/>
          <p:nvPr/>
        </p:nvSpPr>
        <p:spPr>
          <a:xfrm>
            <a:off x="8945880" y="6096000"/>
            <a:ext cx="1363980" cy="32400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462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Jacek Dziedzic</dc:creator>
  <cp:lastModifiedBy>Jacek Dziedzic</cp:lastModifiedBy>
  <cp:revision>1</cp:revision>
  <dcterms:created xsi:type="dcterms:W3CDTF">2024-01-08T12:59:47Z</dcterms:created>
  <dcterms:modified xsi:type="dcterms:W3CDTF">2024-01-08T13:01:56Z</dcterms:modified>
</cp:coreProperties>
</file>