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DC2B-C46C-1307-0546-F1530DB2C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4A0B-6B69-4DB0-EA15-306BD05A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6126-285E-4501-9F23-8865588B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1D7F-1812-51AA-0B0D-E4C25B1C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573F-7F98-EF37-D43C-73F27452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4CAA-B195-7748-7BA8-D8C5C45C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DC701-A55D-A5ED-DEE0-E0E057D4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8357-5E14-01C4-C74D-F610DF7E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2307-73D9-1B71-10D4-64FF8EAF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C8D-0353-FB95-377A-1BDF012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EE114-6D30-166A-F953-120E9EFAB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676ED-C490-00A5-10B0-F7C86040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BDBD-7503-1044-3E70-C30139F1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62013-8EA0-A5AC-42E0-7A7B56D7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529-1F3A-417E-566E-34FB94C7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F15E-6BB1-5BB4-28AC-FB73DC00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C7BD-0B36-7D0B-50C4-ECA5A34C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7906-0917-9898-6DA2-CAA184A8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D208-420B-C598-417D-20ECC0E6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2BCA-04B0-4538-4976-FBA12416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A7FB-114D-9A19-7DDF-8D170AA1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0EBE-8EA4-E82F-AE2F-6C2A8D71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1697-FFC5-B514-7CB3-42A83BB2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8567-8A54-B60F-63FB-EC30AA99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DC79-2765-32D0-94FF-4FFD11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FF2B-89F1-5610-7498-8703CE3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D716-6B15-1CF7-40A2-1514A5CA7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34952-0380-3202-4C2E-BF9394086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D0EA-6436-3254-FFC6-C8559F53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39E5-1FF9-5592-B81E-42C05492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CF47-4341-8309-0ECB-67FF9FB4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1D21-1BBB-0C17-2EEA-C59A61C9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8E22-2A60-E5D6-822F-C7E7A60C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43-E075-A460-A378-7C56E9A6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439A0-776F-0313-6B34-E91576FC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33827-8002-DC57-16E3-8953FD34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B34D0-5964-8DA8-DF0D-0C3C612C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4EC30-02E5-4816-7BAA-C4DF4C13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65ED1-7CCC-C667-BBDE-1CF73B72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F40-CD0F-0B07-F12A-91820109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41509-C614-9CE3-3FBF-FFEF9276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A274-A86E-16E1-DBB6-08073047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DCE1-C257-3BEA-DEC4-90F303BC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C7796-9DE8-4385-03AF-E29B28D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CD0AA-3F20-B48B-D868-0BF6174F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4370A-BCFC-3176-565C-27DE1787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808F-BCCB-B8E3-9923-524F4FB2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0C58-CAC6-C899-A2CB-4491A1CA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9AE4-42C1-79AA-0ED7-698674F1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8EA6-2963-88D8-9E21-1B0CA518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16BF-3A93-C718-988F-1E21BE2C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E368-222E-0C39-A63E-DDCCF64D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CA5C-4171-C40C-06DE-2280B31D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A81AF-83CF-FA86-08F0-04270754A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147A4-8A8E-5CFD-41CD-89C831D8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CEE5-B188-5D70-799D-96C53BD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73D3F-3C5A-A8A3-BD25-BB1EB409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BAC0-8F88-343C-9DFD-1BF770FB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3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6FD2-F14E-BFF8-7A76-21EB5FDF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8E355-704A-DB48-AD7E-81BF31DA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746E-1B00-6BA5-9EFF-15E4C869C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3BA7-6F45-4832-984C-B56693B0D4C7}" type="datetimeFigureOut">
              <a:rPr lang="en-US" smtClean="0"/>
              <a:t>2023-07-01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E1C2-F8EE-8866-72CB-52D2655A1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9CAA-FFDE-CAEB-1F27-BFB9DC5C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3F1A-DCA9-47E2-B1D7-112B5B4A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7D8EF794-6EA3-2D36-C858-2675CF19C67F}"/>
              </a:ext>
            </a:extLst>
          </p:cNvPr>
          <p:cNvSpPr/>
          <p:nvPr/>
        </p:nvSpPr>
        <p:spPr>
          <a:xfrm>
            <a:off x="1816443" y="988541"/>
            <a:ext cx="1594022" cy="15198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>
                <a:solidFill>
                  <a:schemeClr val="tx1"/>
                </a:solidFill>
              </a:rPr>
              <a:t>Official ONETEP repository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A5559B6-F9CD-8379-E7BF-85D2AAEDE2BE}"/>
              </a:ext>
            </a:extLst>
          </p:cNvPr>
          <p:cNvSpPr/>
          <p:nvPr/>
        </p:nvSpPr>
        <p:spPr>
          <a:xfrm>
            <a:off x="6855168" y="988541"/>
            <a:ext cx="1594022" cy="15198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>
                <a:solidFill>
                  <a:schemeClr val="tx1"/>
                </a:solidFill>
              </a:rPr>
              <a:t>Your private ONETEP</a:t>
            </a:r>
            <a:br>
              <a:rPr lang="pl-PL">
                <a:solidFill>
                  <a:schemeClr val="tx1"/>
                </a:solidFill>
              </a:rPr>
            </a:br>
            <a:r>
              <a:rPr lang="pl-PL">
                <a:solidFill>
                  <a:schemeClr val="tx1"/>
                </a:solidFill>
              </a:rPr>
              <a:t>fork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82BE582-579B-FCD3-C833-69FE1E72D610}"/>
              </a:ext>
            </a:extLst>
          </p:cNvPr>
          <p:cNvSpPr/>
          <p:nvPr/>
        </p:nvSpPr>
        <p:spPr>
          <a:xfrm>
            <a:off x="4283418" y="3760316"/>
            <a:ext cx="1594022" cy="1519881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>
                <a:solidFill>
                  <a:schemeClr val="tx1"/>
                </a:solidFill>
              </a:rPr>
              <a:t>Your private </a:t>
            </a:r>
            <a:br>
              <a:rPr lang="pl-PL">
                <a:solidFill>
                  <a:schemeClr val="tx1"/>
                </a:solidFill>
              </a:rPr>
            </a:br>
            <a:r>
              <a:rPr lang="pl-PL">
                <a:solidFill>
                  <a:schemeClr val="tx1"/>
                </a:solidFill>
              </a:rPr>
              <a:t>ONETEP </a:t>
            </a:r>
            <a:br>
              <a:rPr lang="pl-PL">
                <a:solidFill>
                  <a:schemeClr val="tx1"/>
                </a:solidFill>
              </a:rPr>
            </a:br>
            <a:r>
              <a:rPr lang="pl-PL">
                <a:solidFill>
                  <a:schemeClr val="tx1"/>
                </a:solidFill>
              </a:rPr>
              <a:t>clone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5AD599-C081-7786-BEF8-BF3023D487B8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613454" y="2508422"/>
            <a:ext cx="1669964" cy="2011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8FC917-54E1-99A7-E94F-60D68F9FCADE}"/>
              </a:ext>
            </a:extLst>
          </p:cNvPr>
          <p:cNvSpPr txBox="1"/>
          <p:nvPr/>
        </p:nvSpPr>
        <p:spPr>
          <a:xfrm>
            <a:off x="5629790" y="2743199"/>
            <a:ext cx="131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rgbClr val="C00000"/>
                </a:solidFill>
              </a:rPr>
              <a:t>Developers</a:t>
            </a:r>
          </a:p>
          <a:p>
            <a:pPr algn="ctr"/>
            <a:r>
              <a:rPr lang="pl-PL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algn="ctr"/>
            <a:r>
              <a:rPr lang="pl-PL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6DA871-0A03-378D-DC36-134C6FB600A8}"/>
              </a:ext>
            </a:extLst>
          </p:cNvPr>
          <p:cNvCxnSpPr>
            <a:cxnSpLocks/>
            <a:stCxn id="5" idx="3"/>
            <a:endCxn id="6" idx="4"/>
          </p:cNvCxnSpPr>
          <p:nvPr/>
        </p:nvCxnSpPr>
        <p:spPr>
          <a:xfrm flipH="1">
            <a:off x="5877440" y="2508422"/>
            <a:ext cx="1774739" cy="2011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823D88-A058-2E4E-C772-CB6A6A1C7126}"/>
              </a:ext>
            </a:extLst>
          </p:cNvPr>
          <p:cNvSpPr txBox="1"/>
          <p:nvPr/>
        </p:nvSpPr>
        <p:spPr>
          <a:xfrm>
            <a:off x="3190875" y="2752725"/>
            <a:ext cx="131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rgbClr val="7030A0"/>
                </a:solidFill>
              </a:rPr>
              <a:t>Users</a:t>
            </a:r>
          </a:p>
          <a:p>
            <a:pPr algn="ctr"/>
            <a:r>
              <a:rPr lang="pl-PL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algn="ctr"/>
            <a:r>
              <a:rPr lang="pl-PL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en-US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AAAA87-29C8-02E7-7DC2-57C84E4B5474}"/>
              </a:ext>
            </a:extLst>
          </p:cNvPr>
          <p:cNvCxnSpPr>
            <a:cxnSpLocks/>
          </p:cNvCxnSpPr>
          <p:nvPr/>
        </p:nvCxnSpPr>
        <p:spPr>
          <a:xfrm flipV="1">
            <a:off x="5877440" y="2508422"/>
            <a:ext cx="1961635" cy="221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58EEB4-E309-C9F4-8EA8-B3CBCFDA6F6D}"/>
              </a:ext>
            </a:extLst>
          </p:cNvPr>
          <p:cNvSpPr txBox="1"/>
          <p:nvPr/>
        </p:nvSpPr>
        <p:spPr>
          <a:xfrm>
            <a:off x="7429758" y="2886074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rgbClr val="C00000"/>
                </a:solidFill>
              </a:rPr>
              <a:t>Developers</a:t>
            </a:r>
          </a:p>
          <a:p>
            <a:pPr algn="ctr"/>
            <a:r>
              <a:rPr lang="pl-PL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98C317-D534-943A-BF91-33F0D7383363}"/>
              </a:ext>
            </a:extLst>
          </p:cNvPr>
          <p:cNvCxnSpPr>
            <a:cxnSpLocks/>
          </p:cNvCxnSpPr>
          <p:nvPr/>
        </p:nvCxnSpPr>
        <p:spPr>
          <a:xfrm>
            <a:off x="3448436" y="1426689"/>
            <a:ext cx="3406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36EB2B-3A6E-645F-F4AB-62D1A544D48E}"/>
              </a:ext>
            </a:extLst>
          </p:cNvPr>
          <p:cNvSpPr txBox="1"/>
          <p:nvPr/>
        </p:nvSpPr>
        <p:spPr>
          <a:xfrm>
            <a:off x="4423204" y="780358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rgbClr val="C00000"/>
                </a:solidFill>
              </a:rPr>
              <a:t>Developers</a:t>
            </a:r>
          </a:p>
          <a:p>
            <a:pPr algn="ctr"/>
            <a:r>
              <a:rPr lang="pl-PL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2FAEDA-246F-1C01-AB7C-D4506F56ED86}"/>
              </a:ext>
            </a:extLst>
          </p:cNvPr>
          <p:cNvCxnSpPr>
            <a:cxnSpLocks/>
          </p:cNvCxnSpPr>
          <p:nvPr/>
        </p:nvCxnSpPr>
        <p:spPr>
          <a:xfrm flipH="1">
            <a:off x="3423465" y="1664814"/>
            <a:ext cx="3406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CA8EBC-4CA4-DEF4-F503-E9BF5B1CD0C0}"/>
              </a:ext>
            </a:extLst>
          </p:cNvPr>
          <p:cNvSpPr txBox="1"/>
          <p:nvPr/>
        </p:nvSpPr>
        <p:spPr>
          <a:xfrm>
            <a:off x="4064858" y="1726809"/>
            <a:ext cx="203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rgbClr val="C00000"/>
                </a:solidFill>
              </a:rPr>
              <a:t>Developers</a:t>
            </a:r>
          </a:p>
          <a:p>
            <a:pPr algn="ctr"/>
            <a:r>
              <a:rPr lang="pl-PL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request-pull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D5A5BA-B6C9-EC15-D586-EFE77A27BB13}"/>
              </a:ext>
            </a:extLst>
          </p:cNvPr>
          <p:cNvCxnSpPr>
            <a:cxnSpLocks/>
          </p:cNvCxnSpPr>
          <p:nvPr/>
        </p:nvCxnSpPr>
        <p:spPr>
          <a:xfrm flipH="1">
            <a:off x="1680516" y="3666529"/>
            <a:ext cx="9603262" cy="1758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FEFFF-710B-1210-6DAD-F65C40627D3A}"/>
              </a:ext>
            </a:extLst>
          </p:cNvPr>
          <p:cNvSpPr/>
          <p:nvPr/>
        </p:nvSpPr>
        <p:spPr>
          <a:xfrm>
            <a:off x="9076122" y="2643826"/>
            <a:ext cx="22076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 GitHub</a:t>
            </a:r>
            <a:endParaRPr 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BF2AEE-6BA5-6D08-FEE8-C8C5EA42865A}"/>
              </a:ext>
            </a:extLst>
          </p:cNvPr>
          <p:cNvSpPr/>
          <p:nvPr/>
        </p:nvSpPr>
        <p:spPr>
          <a:xfrm>
            <a:off x="9266143" y="3910612"/>
            <a:ext cx="18276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 your </a:t>
            </a:r>
            <a:br>
              <a:rPr lang="pl-PL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l-PL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drive</a:t>
            </a:r>
            <a:endParaRPr 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96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Dziedzic</dc:creator>
  <cp:lastModifiedBy>Jacek Dziedzic</cp:lastModifiedBy>
  <cp:revision>4</cp:revision>
  <dcterms:created xsi:type="dcterms:W3CDTF">2023-07-01T10:21:30Z</dcterms:created>
  <dcterms:modified xsi:type="dcterms:W3CDTF">2023-07-01T10:37:38Z</dcterms:modified>
</cp:coreProperties>
</file>