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7" autoAdjust="0"/>
    <p:restoredTop sz="94660"/>
  </p:normalViewPr>
  <p:slideViewPr>
    <p:cSldViewPr snapToGrid="0">
      <p:cViewPr>
        <p:scale>
          <a:sx n="150" d="100"/>
          <a:sy n="150" d="100"/>
        </p:scale>
        <p:origin x="2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9B8C-57C7-37A5-0580-8119A2CB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A1187-A8D6-6057-EE87-8BA41486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0952-7EC7-51CD-518C-9D38D975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13E-4F8D-8962-DDB6-16C50D78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55B2-E9B5-8F84-FBD6-6AB7DC1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1C46-C52B-B2A6-FBB7-2B90279B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FFA1B-50C2-E900-BA6B-0F266B67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53C63-E397-7BFE-9FA0-5BC452BB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D62C-8942-AB1B-68D2-5F472F80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031B-B5AB-89BC-0887-BB25DBA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62D31-D5C7-BE50-7D13-6696325B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72D04-C901-3B92-FA4A-7235FD68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94BA-89E2-2080-5D85-6CF8FB01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B13C-0F80-1B02-8128-B540AA67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8D35-2A45-759B-A07C-F2620E3C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B39-FB0D-0E73-CA26-047F639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0478-3776-10D1-F6AB-F58F2F59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DB3B-F241-939F-E450-0E891C4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9E20-2337-5513-C3B8-11488A46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8147-65C0-BA8A-5E7C-F02E3248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9E9E-D7CA-6C02-2908-99562D4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F3BF-4CB0-F309-F46C-65420ECBC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D745-1EB6-01BE-BB67-85615D78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5694-A599-62BF-DB52-EA795C5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8DDA-B8D9-81F4-214B-4034DC1B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3580-4F82-D66F-3090-AA8784F1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4040-ED2C-B004-5931-1EEBFE13E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D4D2-78A8-DB7B-DE9C-E91656FF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A45BF-D1B9-7B5A-1599-3136FE50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612F-2658-C5F2-3026-593FCB6A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E020-1BD7-BB8E-FC60-5AE8E617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EC14-4B4C-CB88-8EFB-FC313134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2042-3765-0963-0235-3ACB00E7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5D87-2114-8628-12D0-CDF392A8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94BD1-D99B-9FD4-31A5-1D1AED14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5223-88C0-39A6-FAAA-18279D6D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5EE1E-0705-597D-9482-33245E9D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7DED9-00C5-623F-E9DD-9182BFF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68DBF-E056-22CD-A8C5-2A5A1663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03C-4174-87C8-8127-4AA230C1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6D8F-CCAA-C5D7-38B9-2B8C7225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42314-AACC-5093-FD93-2A13A1C8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D8F1F-75ED-8CE7-76E9-47CB3609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378AF-EA03-1BE5-981B-C9A7F530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17B0F-7D04-1492-F622-5B3B835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CB6B-E01E-D504-73AA-48A4C1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C872-2396-C25B-A04D-86F8DE35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25FE-2FEF-15A0-C79A-FA5A0C6D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04CB6-58FB-66D3-EFFD-1F0DB2FF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5FD1-6B09-CE55-EF86-70C93D3B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CEFF-7DD9-D903-89CB-529C4E2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1AA6F-E01D-0723-DA04-8EF3013D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66C-9857-5C4B-E250-A0673DFD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79549-0A82-971A-E716-CDCDECBD1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4765-AC93-F7F6-511C-29CC3BFC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D254-ED69-ED03-878E-FA1F68F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9749-480A-BD7F-FC80-AA45A4A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F7FB-5991-6E2C-E2FF-4428274B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A30D-F22A-78FA-A2B0-9A216E81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903B-8718-EC5F-E6FD-C936C64E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F746-E4B8-DEE9-2CA2-90CDC515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EDBD-EA8A-4B0B-B7FD-CE7F7F30DEC4}" type="datetimeFigureOut">
              <a:rPr lang="en-US" smtClean="0"/>
              <a:t>2025-01-17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F956-22CC-B60B-1FCB-D50225D6A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26A4-1D19-3067-C8F8-511EB7D2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D97772B-CC5D-3967-AC61-FC9192ED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233" y="181628"/>
            <a:ext cx="10467025" cy="38545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D619EA-D015-0BB9-DFF8-E2E50F574D74}"/>
              </a:ext>
            </a:extLst>
          </p:cNvPr>
          <p:cNvSpPr/>
          <p:nvPr/>
        </p:nvSpPr>
        <p:spPr>
          <a:xfrm>
            <a:off x="7397871" y="2724306"/>
            <a:ext cx="70866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8D8917-FB71-1C63-E4B4-A7EB735B9CE2}"/>
              </a:ext>
            </a:extLst>
          </p:cNvPr>
          <p:cNvSpPr/>
          <p:nvPr/>
        </p:nvSpPr>
        <p:spPr>
          <a:xfrm>
            <a:off x="9284082" y="3515644"/>
            <a:ext cx="1363980" cy="3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C9CA8672-98E8-46C0-BB49-E3777B43D578}"/>
              </a:ext>
            </a:extLst>
          </p:cNvPr>
          <p:cNvSpPr/>
          <p:nvPr/>
        </p:nvSpPr>
        <p:spPr>
          <a:xfrm>
            <a:off x="6755918" y="649278"/>
            <a:ext cx="1363980" cy="324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Dziedzic</dc:creator>
  <cp:lastModifiedBy>Jacek Dziedzic</cp:lastModifiedBy>
  <cp:revision>3</cp:revision>
  <dcterms:created xsi:type="dcterms:W3CDTF">2024-01-08T12:59:47Z</dcterms:created>
  <dcterms:modified xsi:type="dcterms:W3CDTF">2025-01-17T10:29:22Z</dcterms:modified>
</cp:coreProperties>
</file>