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Character-Level Translation with Self-attention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paper explore the suitability of self-attention models for character-level neural machine translation. This paper test the standard transformer model, as well as a novel variant in which the encoder block combines information from nearby characters using convolutions.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existing neural machine translation&amp;introduction</a:t>
            </a:r>
          </a:p>
          <a:p>
            <a:pPr lvl="2"/>
            <a:r>
              <a:t>Introduction Most existing Neural Machine Translation (NMT) models operate on the word or subword-level, which tends to make these models memory inefficient because of large vocabulary sizes.</a:t>
            </a:r>
          </a:p>
          <a:p>
            <a:pPr lvl="1"/>
            <a:r>
              <a:t>characterlevel models&amp;lee</a:t>
            </a:r>
          </a:p>
          <a:p>
            <a:pPr lvl="2"/>
            <a:r>
              <a:t>Characterlevel models (Lee et al., 2017; Cherry et al., 2018) instead work directly on raw characters, resulting in a more compact language representation, while mitigating out-of-vocabulary (OOV) problems (Luong and Manning, 2016) 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Convolutional Transformer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convolutional transformer&amp;character-level interactions</a:t>
            </a:r>
          </a:p>
          <a:p>
            <a:pPr lvl="2"/>
            <a:r>
              <a:t>Convolutional Transformer To facilitate character-level interactions in the transformer, we propose a modification of the standard architecture, which we call the convtransformer.</a:t>
            </a:r>
          </a:p>
          <a:p>
            <a:pPr lvl="1"/>
            <a:r>
              <a:t>standard transformer&amp;encoder block</a:t>
            </a:r>
          </a:p>
          <a:p>
            <a:pPr lvl="2"/>
            <a:r>
              <a:t>In this architecture, we use the same decoder as the standard transformer, but we adapt each encoder block to include an additional subblock.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Results--Automatic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bleu performance&amp;table</a:t>
            </a:r>
          </a:p>
          <a:p>
            <a:pPr lvl="2"/>
            <a:r>
              <a:t>In Table 1 , we compare the BLEU performance (Papineni et al., 2002) of diverse character-level architectures trained on the WMT dataset.</a:t>
            </a:r>
          </a:p>
          <a:p>
            <a:pPr lvl="1"/>
            <a:r>
              <a:t>subword level&amp;byte-pair encoding</a:t>
            </a:r>
          </a:p>
          <a:p>
            <a:pPr lvl="2"/>
            <a:r>
              <a:t>(2017) , as well as transformers trained on the subword level using a vocabulary of 50k byte-pair encoding (BPE) tokens (Sennrich et al., 2016) 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Results--Automatic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reference&amp;recurrent character-level model</a:t>
            </a:r>
          </a:p>
          <a:p>
            <a:pPr lvl="2"/>
            <a:r>
              <a:t>For reference, we include the recurrent character-level model from Lee et al.</a:t>
            </a:r>
          </a:p>
          <a:p>
            <a:pPr lvl="1"/>
            <a:r>
              <a:t>character-level training&amp;subword-level training</a:t>
            </a:r>
          </a:p>
          <a:p>
            <a:pPr lvl="2"/>
            <a:r>
              <a:t>We find character-level training to be 3 to 5 times slower than subword-level training due to much longer sequence lengths.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Results--Analysis of Learned Alignments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analysis&amp;learned alignments</a:t>
            </a:r>
          </a:p>
          <a:p>
            <a:pPr lvl="2"/>
            <a:r>
              <a:t>Analysis of Learned Alignments To gain a better understanding of the multilingual models, we analyze their learned character alignments as inferred from the model attention probabilities.</a:t>
            </a:r>
          </a:p>
          <a:p>
            <a:pPr lvl="1"/>
            <a:r>
              <a:t>input language&amp;fr</a:t>
            </a:r>
          </a:p>
          <a:p>
            <a:pPr lvl="2"/>
            <a:r>
              <a:t>For each input language (e.g., FR), we compare the alignments learned by each of our multilingual models (e.g., FR + ES → EN model) to the alignments learned by the corresponding bilingual model (e.g., FR → EN).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standard transformer architecture&amp;introduce</a:t>
            </a:r>
          </a:p>
          <a:p>
            <a:pPr lvl="2"/>
            <a:r>
              <a:t>We test the standard transformer architecture, as well as introduce a novel variant which augments the transformer encoder with convolutions, to facilitate information propagation across nearby characters.</a:t>
            </a:r>
          </a:p>
          <a:p>
            <a:pPr lvl="1"/>
            <a:r>
              <a:t>detailed investigation&amp;conclusion</a:t>
            </a:r>
          </a:p>
          <a:p>
            <a:pPr lvl="2"/>
            <a:r>
              <a:t>Conclusion We performed a detailed investigation of the utility of self-attention models for character-level translation.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