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Contextualized Weak Supervision for Text Classification</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k-means algorithm&amp;contextualized representations</a:t>
            </a:r>
          </a:p>
          <a:p>
            <a:pPr lvl="2"/>
            <a:r>
              <a:t>Specifically, we propose to use the K-Means algorithm (Jain and Dubes, 1988) to cluster all contextualized representations b w i into K clusters, where K is the number of interpretations.</a:t>
            </a:r>
          </a:p>
          <a:p>
            <a:pPr lvl="1"/>
            <a:r>
              <a:t>word occurrences&amp;w j</a:t>
            </a:r>
          </a:p>
          <a:p>
            <a:pPr lvl="2"/>
            <a:r>
              <a:t>Two word occurrences w i and w j of the same interpretation are expected to have a high cosine similarity between their vectors b w i and b w j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contextualized representations&amp;computation</a:t>
            </a:r>
          </a:p>
          <a:p>
            <a:pPr lvl="2"/>
            <a:r>
              <a:t>For the ease of computation, we normalize all contextualized representations into unit vectors.</a:t>
            </a:r>
          </a:p>
          <a:p>
            <a:pPr lvl="1"/>
            <a:r>
              <a:t>k-means&amp;cosine similarity</a:t>
            </a:r>
          </a:p>
          <a:p>
            <a:pPr lvl="2"/>
            <a:r>
              <a:t>We prefer K-Means because (1) the cosine similarity and Euclidean distance are equivalent for unit vectors and (2) it is fast and we are clustering a significant number of times.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value&amp;similarity threshold τ</a:t>
            </a:r>
          </a:p>
          <a:p>
            <a:pPr lvl="2"/>
            <a:r>
              <a:t>We choose the value of K purely based on a similarity threshold τ .</a:t>
            </a:r>
          </a:p>
          <a:p>
            <a:pPr lvl="1"/>
            <a:r>
              <a:t>cluster&amp;interpretation</a:t>
            </a:r>
          </a:p>
          <a:p>
            <a:pPr lvl="2"/>
            <a:r>
              <a:t>τ is introduced to decide whether two clusters belong to the same interpretation by checking if the cosine similarity between two cluster center vectors is greater than τ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 Expansion and Disambiguation</a:t>
            </a:r>
          </a:p>
        </p:txBody>
      </p:sp>
      <p:sp>
        <p:nvSpPr>
          <p:cNvPr id="3" name="Content Placeholder 2"/>
          <p:cNvSpPr>
            <a:spLocks noGrp="1"/>
          </p:cNvSpPr>
          <p:nvPr>
            <p:ph idx="1"/>
          </p:nvPr>
        </p:nvSpPr>
        <p:spPr/>
        <p:txBody>
          <a:bodyPr/>
          <a:lstStyle/>
          <a:p/>
          <a:p>
            <a:pPr lvl="1"/>
            <a:r>
              <a:t>contextualized documents&amp;predicted class labels</a:t>
            </a:r>
          </a:p>
          <a:p>
            <a:pPr lvl="2"/>
            <a:r>
              <a:t>Given contextualized documents and their predicted class labels, we propose to rank contextualized words and add the top few words into the seed word sets.</a:t>
            </a:r>
          </a:p>
          <a:p>
            <a:pPr lvl="1"/>
            <a:r>
              <a:t>ideal seed word&amp;label l</a:t>
            </a:r>
          </a:p>
          <a:p>
            <a:pPr lvl="2"/>
            <a:r>
              <a:t>An ideal seed word s of label l, is an unusual word that appears only in the documents belonging to label l with significant frequency.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Experiments--Compared Methods</a:t>
            </a:r>
          </a:p>
        </p:txBody>
      </p:sp>
      <p:sp>
        <p:nvSpPr>
          <p:cNvPr id="3" name="Content Placeholder 2"/>
          <p:cNvSpPr>
            <a:spLocks noGrp="1"/>
          </p:cNvSpPr>
          <p:nvPr>
            <p:ph idx="1"/>
          </p:nvPr>
        </p:nvSpPr>
        <p:spPr/>
        <p:txBody>
          <a:bodyPr/>
          <a:lstStyle/>
          <a:p/>
          <a:p>
            <a:pPr lvl="1"/>
            <a:r>
              <a:t>method&amp;framework</a:t>
            </a:r>
          </a:p>
          <a:p>
            <a:pPr lvl="2"/>
            <a:r>
              <a:t>Compared Methods We compare our framework with a wide range of methods described below: • IR-TF-IDF treats the seed word set for each class as a query.</a:t>
            </a:r>
          </a:p>
          <a:p>
            <a:pPr lvl="1"/>
            <a:r>
              <a:t>relevance&amp;document</a:t>
            </a:r>
          </a:p>
          <a:p>
            <a:pPr lvl="2"/>
            <a:r>
              <a:t>The relevance of a document to a label is computed by aggregated TF-IDF values of its respective seed words.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Experiments--Performance Comparison</a:t>
            </a:r>
          </a:p>
        </p:txBody>
      </p:sp>
      <p:sp>
        <p:nvSpPr>
          <p:cNvPr id="3" name="Content Placeholder 2"/>
          <p:cNvSpPr>
            <a:spLocks noGrp="1"/>
          </p:cNvSpPr>
          <p:nvPr>
            <p:ph idx="1"/>
          </p:nvPr>
        </p:nvSpPr>
        <p:spPr/>
        <p:txBody>
          <a:bodyPr/>
          <a:lstStyle/>
          <a:p/>
          <a:p>
            <a:pPr lvl="1"/>
            <a:r>
              <a:t>framework&amp;performance</a:t>
            </a:r>
          </a:p>
          <a:p>
            <a:pPr lvl="2"/>
            <a:r>
              <a:t>As one can observe that our proposed framework achieves the best performance among all the compared weakly supervised methods.</a:t>
            </a:r>
          </a:p>
          <a:p>
            <a:pPr lvl="1"/>
            <a:r>
              <a:t>performance comparison&amp;evaluation results</a:t>
            </a:r>
          </a:p>
          <a:p>
            <a:pPr lvl="2"/>
            <a:r>
              <a:t>Performance Comparison We summarize the evaluation results of all methods in Table 2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This paperakly supervised text classification based on a few user-provided seed words has recently attracted much attention from researchers. This paper propose a novel framework, providing contextualized weak supervision for text classification. Specifically, we leverage contextualized representations of word occurrences and seed word information to automatically differentiate multiple interpretations of the same word, and thus create a contextualized corpus.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lvl="1"/>
            <a:r>
              <a:t>method&amp;context-free manner</a:t>
            </a:r>
          </a:p>
          <a:p>
            <a:pPr lvl="2"/>
            <a:r>
              <a:t>Most of, if not all, existing methods generate pseudo-labels in a context-free manner, therefore, the ambiguous, context-dependent nature of human languages has been long overlooked.</a:t>
            </a:r>
          </a:p>
          <a:p>
            <a:pPr lvl="1"/>
            <a:r>
              <a:t>introduction weak supervision&amp;text classification</a:t>
            </a:r>
          </a:p>
          <a:p>
            <a:pPr lvl="2"/>
            <a:r>
              <a:t>Introduction Weak supervision in text classification has recently attracted much attention from researchers, because it alleviates the burden of human experts on annotating massive documents, especially in specific domains.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lvl="1"/>
            <a:r>
              <a:t>typical seed-driven methods&amp;iterative framework -generate pseudolabels</a:t>
            </a:r>
          </a:p>
          <a:p>
            <a:pPr lvl="2"/>
            <a:r>
              <a:t>Typical seed-driven methods follow an iterative framework -generate pseudolabels using some heuristics, learn the mapping between documents and classes, and expand the seed set (Agichtein and Gravano, 2000; Riloff et al., 2003; Kuipers et al., 2006; Tao et al., 2015; .</a:t>
            </a:r>
          </a:p>
          <a:p>
            <a:pPr lvl="1"/>
            <a:r>
              <a:t>popular forms&amp;weak supervision</a:t>
            </a:r>
          </a:p>
          <a:p>
            <a:pPr lvl="2"/>
            <a:r>
              <a:t>One of the popular forms of weak supervision is a small set of user-provided seed words for each class.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lvl="1"/>
            <a:r>
              <a:t>paper&amp;weak supervision</a:t>
            </a:r>
          </a:p>
          <a:p>
            <a:pPr lvl="2"/>
            <a:r>
              <a:t>In this paper, we introduce contextualized weak supervision to train a text classifier based on userprovided seed words.</a:t>
            </a:r>
          </a:p>
          <a:p>
            <a:pPr lvl="1"/>
            <a:r>
              <a:t>word occurrence&amp;context</a:t>
            </a:r>
          </a:p>
          <a:p>
            <a:pPr lvl="2"/>
            <a:r>
              <a:t>Every word occurrence in the corpus may be interpreted differently according to its context; Every seed word, if ambiguous, must be resolved according to its user-specified class.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word&amp;word w. specifically</a:t>
            </a:r>
          </a:p>
          <a:p>
            <a:pPr lvl="2"/>
            <a:r>
              <a:t>We treat every word separately, so in the rest of this section, we focus on a given word w. Specifically, given a word w, we denote all its occurrences as w 1 , .</a:t>
            </a:r>
          </a:p>
          <a:p>
            <a:pPr lvl="1"/>
            <a:r>
              <a:t>contextualized vector representation&amp;w</a:t>
            </a:r>
          </a:p>
          <a:p>
            <a:pPr lvl="2"/>
            <a:r>
              <a:t>First, we obtain a contextualized vector representation b w i for each w i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document contextualization&amp;contextualized representation techniques</a:t>
            </a:r>
          </a:p>
          <a:p>
            <a:pPr lvl="2"/>
            <a:r>
              <a:t>Document Contextualization We leverage contextualized representation techniques to create a contextualized corpus.</a:t>
            </a:r>
          </a:p>
          <a:p>
            <a:pPr lvl="1"/>
            <a:r>
              <a:t>key objective&amp;different occurrences</a:t>
            </a:r>
          </a:p>
          <a:p>
            <a:pPr lvl="2"/>
            <a:r>
              <a:t>The key objective of this contextualization is to disambiguate different occurrences of the same word into several interpretations.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n&amp;total number</a:t>
            </a:r>
          </a:p>
          <a:p>
            <a:pPr lvl="2"/>
            <a:r>
              <a:t>, w n , where n is its total number of occurrences in the corpus.</a:t>
            </a:r>
          </a:p>
          <a:p>
            <a:pPr lvl="1"/>
            <a:r>
              <a:t>contextualized vector space&amp;cosine similarity</a:t>
            </a:r>
          </a:p>
          <a:p>
            <a:pPr lvl="2"/>
            <a:r>
              <a:t>In this contextualized vector space, we use the cosine similarity to measure the similarity between two vectors.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Contextualization</a:t>
            </a:r>
          </a:p>
        </p:txBody>
      </p:sp>
      <p:sp>
        <p:nvSpPr>
          <p:cNvPr id="3" name="Content Placeholder 2"/>
          <p:cNvSpPr>
            <a:spLocks noGrp="1"/>
          </p:cNvSpPr>
          <p:nvPr>
            <p:ph idx="1"/>
          </p:nvPr>
        </p:nvSpPr>
        <p:spPr/>
        <p:txBody>
          <a:bodyPr/>
          <a:lstStyle/>
          <a:p/>
          <a:p>
            <a:pPr lvl="1"/>
            <a:r>
              <a:t>bert&amp;example</a:t>
            </a:r>
          </a:p>
          <a:p>
            <a:pPr lvl="2"/>
            <a:r>
              <a:t>We choose BERT (Devlin et al., 2019) as an example in our implementation to generate a contextualized vector for each word occurrence.</a:t>
            </a:r>
          </a:p>
          <a:p>
            <a:pPr lvl="1"/>
            <a:r>
              <a:t>method&amp;contextualized representation</a:t>
            </a:r>
          </a:p>
          <a:p>
            <a:pPr lvl="2"/>
            <a:r>
              <a:t>Our proposed method is compatible with almost any contextualized representation learning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