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Learning to Understand Child-directed and Adult-directed Speech</a:t>
            </a:r>
          </a:p>
        </p:txBody>
      </p:sp>
      <p:sp>
        <p:nvSpPr>
          <p:cNvPr id="3" name="Subtitle 2"/>
          <p:cNvSpPr>
            <a:spLocks noGrp="1"/>
          </p:cNvSpPr>
          <p:nvPr>
            <p:ph type="subTitle"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abstract</a:t>
            </a:r>
          </a:p>
        </p:txBody>
      </p:sp>
      <p:sp>
        <p:nvSpPr>
          <p:cNvPr id="3" name="Content Placeholder 2"/>
          <p:cNvSpPr>
            <a:spLocks noGrp="1"/>
          </p:cNvSpPr>
          <p:nvPr>
            <p:ph idx="1"/>
          </p:nvPr>
        </p:nvSpPr>
        <p:spPr/>
        <p:txBody>
          <a:bodyPr/>
          <a:lstStyle/>
          <a:p>
            <a:r>
              <a:t>This study explores the effect of child-directed speech when learning to extract semantic information from speech directly. This paper find indications that CDS helps in the initial stages of learning, but eventually, models trained on ADS reach comparable task performance, and generalize better.</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p>
            <a:pPr lvl="1"/>
            <a:r>
              <a:t>introduction speech&amp;adult-directed speech</a:t>
            </a:r>
          </a:p>
          <a:p>
            <a:pPr lvl="2"/>
            <a:r>
              <a:t>Introduction Speech directed to children (CDS) differs from adult-directed speech (ADS) in many aspects.</a:t>
            </a:r>
          </a:p>
          <a:p>
            <a:pPr lvl="1"/>
            <a:r>
              <a:t>linguistic differences&amp;word</a:t>
            </a:r>
          </a:p>
          <a:p>
            <a:pPr lvl="2"/>
            <a:r>
              <a:t>Linguistic differences include the number of words per utterance, with utterances in CDS being considerably shorter than utterances in ADS, and repetition, which is more common in child-directed speech.</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Child directed speech and learnability--Child directed speech and learnability</a:t>
            </a:r>
          </a:p>
        </p:txBody>
      </p:sp>
      <p:sp>
        <p:nvSpPr>
          <p:cNvPr id="3" name="Content Placeholder 2"/>
          <p:cNvSpPr>
            <a:spLocks noGrp="1"/>
          </p:cNvSpPr>
          <p:nvPr>
            <p:ph idx="1"/>
          </p:nvPr>
        </p:nvSpPr>
        <p:spPr/>
        <p:txBody>
          <a:bodyPr/>
          <a:lstStyle/>
          <a:p/>
          <a:p>
            <a:pPr lvl="1"/>
            <a:r>
              <a:t>child&amp;speech</a:t>
            </a:r>
          </a:p>
          <a:p>
            <a:pPr lvl="2"/>
            <a:r>
              <a:t>Child directed speech and learnability The characteristics of child-directed speech are a major topic of study in language acquisition research.</a:t>
            </a:r>
          </a:p>
          <a:p>
            <a:pPr lvl="1"/>
            <a:r>
              <a:t>regard&amp;intonation</a:t>
            </a:r>
          </a:p>
          <a:p>
            <a:pPr lvl="2"/>
            <a:r>
              <a:t>With regards to acoustics, CDS is reported to have exaggerated intonation and a slower speech rate (Fernald et al., 1989) .</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Task</a:t>
            </a:r>
          </a:p>
        </p:txBody>
      </p:sp>
      <p:sp>
        <p:nvSpPr>
          <p:cNvPr id="3" name="Content Placeholder 2"/>
          <p:cNvSpPr>
            <a:spLocks noGrp="1"/>
          </p:cNvSpPr>
          <p:nvPr>
            <p:ph idx="1"/>
          </p:nvPr>
        </p:nvSpPr>
        <p:spPr/>
        <p:txBody>
          <a:bodyPr/>
          <a:lstStyle/>
          <a:p/>
          <a:p>
            <a:pPr lvl="1"/>
            <a:r>
              <a:t>task&amp;semantic representation</a:t>
            </a:r>
          </a:p>
          <a:p>
            <a:pPr lvl="2"/>
            <a:r>
              <a:t>Task The task is to match speech to a semantic representation of the language it contains, intuitively 'grounding' it to the semantic context.</a:t>
            </a:r>
          </a:p>
          <a:p>
            <a:pPr lvl="1"/>
            <a:r>
              <a:t>visual representation&amp;semantic sentence embeddings</a:t>
            </a:r>
          </a:p>
          <a:p>
            <a:pPr lvl="2"/>
            <a:r>
              <a:t>Instead of visual representation, we use semantic sentence embeddings of the transcriptions.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Performance--Performance</a:t>
            </a:r>
          </a:p>
        </p:txBody>
      </p:sp>
      <p:sp>
        <p:nvSpPr>
          <p:cNvPr id="3" name="Content Placeholder 2"/>
          <p:cNvSpPr>
            <a:spLocks noGrp="1"/>
          </p:cNvSpPr>
          <p:nvPr>
            <p:ph idx="1"/>
          </p:nvPr>
        </p:nvSpPr>
        <p:spPr/>
        <p:txBody>
          <a:bodyPr/>
          <a:lstStyle/>
          <a:p/>
          <a:p>
            <a:pPr lvl="1"/>
            <a:r>
              <a:t>performance&amp;sbert embeddings</a:t>
            </a:r>
          </a:p>
          <a:p>
            <a:pPr lvl="2"/>
            <a:r>
              <a:t>Performance Trained models are evaluated by ranking all SBERT embeddings in the test set by cosine distance to speech encodings.</a:t>
            </a:r>
          </a:p>
          <a:p>
            <a:pPr lvl="1"/>
            <a:r>
              <a:t>datasets&amp;run</a:t>
            </a:r>
          </a:p>
          <a:p>
            <a:pPr lvl="2"/>
            <a:r>
              <a:t>We have trained 3 differently randomly initialized runs for all four datasets, and report the average scores on the test split of the dataset the model was trained on, as well as its CDS or ADS counterpart, and a Model trained on CDS Testset Med.r.</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Discussion</a:t>
            </a:r>
          </a:p>
        </p:txBody>
      </p:sp>
      <p:sp>
        <p:nvSpPr>
          <p:cNvPr id="3" name="Content Placeholder 2"/>
          <p:cNvSpPr>
            <a:spLocks noGrp="1"/>
          </p:cNvSpPr>
          <p:nvPr>
            <p:ph idx="1"/>
          </p:nvPr>
        </p:nvSpPr>
        <p:spPr/>
        <p:txBody>
          <a:bodyPr/>
          <a:lstStyle/>
          <a:p/>
          <a:p>
            <a:pPr lvl="1"/>
            <a:r>
              <a:t>effect&amp;natural speech</a:t>
            </a:r>
          </a:p>
          <a:p>
            <a:pPr lvl="2"/>
            <a:r>
              <a:t>The effect is present both in models trained on natural speech and in models trained on synthetic speech, suggesting that it is at least partly due to differences in the language itself, rather than acoustic properties of the speech Our finding that models trained on ADS generalize better to CDS than the other way around contrasts with the findings of Kirchhoff and Schimmel (2005) .</a:t>
            </a:r>
          </a:p>
          <a:p>
            <a:pPr lvl="1"/>
            <a:r>
              <a:t>discussion&amp;indication</a:t>
            </a:r>
          </a:p>
          <a:p>
            <a:pPr lvl="2"/>
            <a:r>
              <a:t>Discussion We find indications that learning to extract meaning from speech is initially faster when learning from child-directed speech, but learning from adultdirected speech eventually leads to similar task performance on the training register, and better generalization to the other register.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