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BD77D-A993-495B-82D1-191CF4974B48}" v="104" dt="2023-06-05T15:42:10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6A2A9C-0ABE-45F1-0FD3-9658DC0E8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BD7AA7-9887-A3D5-119C-547616916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A10C0-7164-0690-CA5C-1F8D702F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992988-65A2-1523-09F2-334BA108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DE9CB-D9F0-50A9-977D-5262984E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94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7BD60-684A-003F-859B-B0BE3878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720B97-A0E4-9B09-16B1-38B2250B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9142B1-D11C-820C-6C74-8D876869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F8C96-4902-642F-67C8-146B5028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C7CC1C-3384-37D3-F88C-C03DED19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48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AB32D6-2F94-E8CA-ADB1-0D0C61B8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C5663C-9FC7-51BD-B25E-6336F199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73741-0FC9-7AA2-B2D4-7D7A0D69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F7EFA7-12D2-7715-8851-BCD601D9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943187-CF47-FC6A-A51A-771A0081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7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7D675-0681-1699-893D-88F9A779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DBE141-3F49-9B42-E8FC-5B530714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30F833-DE1A-D3B4-208D-65341E26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1B1EB2-480F-DFE0-0CF3-2CE56859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70B6B4-7C57-F79B-3AF8-9E3BB703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52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D85D7-4260-5559-6EDE-07E92DB1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09F37A-C833-8FE8-1841-CF11EA1B8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F16420-E1CB-7856-2183-FD71EF7B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C831D-8C38-4223-39AA-2D8035F2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CB0C5-86A8-3DED-86DB-CB3EFEFC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4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9FC91-9C46-0541-E48B-58A31BE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C5218-6AA9-DAF4-682E-881C806A3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5103FE-414E-7A82-DAAE-9DBFDC73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7A131A-202D-95AC-7DE4-42F6E18C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0C329B-BF0A-83D7-5F8C-29970391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918E66-E738-5D81-5AEE-8E569AB9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C5934-F111-D77A-9B5F-3A8E927A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37D9C-383E-ED16-3CB6-7A23588D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2963F1-E244-9899-47AC-807C1E1C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65ED1-DD4F-BEF5-4606-0A5FC52AF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BDC972-B994-6DD7-2E44-9C47A1F14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255EE1-EB4D-6902-74E9-FCE1FF6F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351D7D-C5A5-3004-90A9-A3E2E62A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6A37F0-D759-F50C-E7FB-C16CEF09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74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1ED21-9EEA-0BE9-93D8-194A64A0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30A694-0C22-03C2-A48C-1622810A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B7A9AC-EC70-D7FE-699B-AD44FDA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273CF1-C168-DA79-0703-57E5DC07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037CEC-AFE4-2537-AC62-02FDDCD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37BA32-C349-370B-0367-BDAF316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7C55B-4987-91A8-A24F-1416799F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3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B301F-9D98-FF56-79EA-E741D35C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29752-8E29-C06D-B660-6F0C8A9A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A0764A-F653-E899-84C5-30518DDE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7D1576-3CA6-5766-53C8-74B55B8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8EA325-DD35-AB8E-2323-C3122CA5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973C0-E7D7-B146-BA6C-4B09DF0D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5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C0BDC-64A5-1686-5533-9D32843F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526237-8D4C-6F19-1D55-FD9438592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4E6328-CB73-BDC7-EB17-03954B16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65D5CC-3F83-09A5-614C-947DEB1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7F6D87-0FB5-59AC-02C6-2E8A4F05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B88228-9B3D-3E64-6CB4-DC944C42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4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3BF2B5-A21E-EF8B-CCD7-35400AAF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33E549-B7C5-064C-2D8E-96EBB883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08363-7A1F-C555-90FE-1D125CA6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E787-0844-4423-97A9-6D5A678D5DEB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0680C7-BBE7-E874-CCC6-B113B4B00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16FE1-6E5C-946D-FF57-D2464F32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42F7-8306-4042-A3B3-DE37612957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46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84B53C3B-5004-AC6A-5488-455FB2FB74C3}"/>
              </a:ext>
            </a:extLst>
          </p:cNvPr>
          <p:cNvSpPr/>
          <p:nvPr/>
        </p:nvSpPr>
        <p:spPr>
          <a:xfrm>
            <a:off x="2291698" y="2463800"/>
            <a:ext cx="383556" cy="803474"/>
          </a:xfrm>
          <a:custGeom>
            <a:avLst/>
            <a:gdLst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12700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4233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4234 w 474134"/>
              <a:gd name="connsiteY0" fmla="*/ 0 h 1193800"/>
              <a:gd name="connsiteX1" fmla="*/ 474134 w 474134"/>
              <a:gd name="connsiteY1" fmla="*/ 279400 h 1193800"/>
              <a:gd name="connsiteX2" fmla="*/ 474134 w 474134"/>
              <a:gd name="connsiteY2" fmla="*/ 889000 h 1193800"/>
              <a:gd name="connsiteX3" fmla="*/ 8467 w 474134"/>
              <a:gd name="connsiteY3" fmla="*/ 1193800 h 1193800"/>
              <a:gd name="connsiteX4" fmla="*/ 8467 w 474134"/>
              <a:gd name="connsiteY4" fmla="*/ 762000 h 1193800"/>
              <a:gd name="connsiteX5" fmla="*/ 194734 w 474134"/>
              <a:gd name="connsiteY5" fmla="*/ 592667 h 1193800"/>
              <a:gd name="connsiteX6" fmla="*/ 0 w 474134"/>
              <a:gd name="connsiteY6" fmla="*/ 457200 h 1193800"/>
              <a:gd name="connsiteX7" fmla="*/ 4234 w 474134"/>
              <a:gd name="connsiteY7" fmla="*/ 0 h 1193800"/>
              <a:gd name="connsiteX0" fmla="*/ 188 w 470088"/>
              <a:gd name="connsiteY0" fmla="*/ 0 h 1193800"/>
              <a:gd name="connsiteX1" fmla="*/ 470088 w 470088"/>
              <a:gd name="connsiteY1" fmla="*/ 279400 h 1193800"/>
              <a:gd name="connsiteX2" fmla="*/ 470088 w 470088"/>
              <a:gd name="connsiteY2" fmla="*/ 889000 h 1193800"/>
              <a:gd name="connsiteX3" fmla="*/ 4421 w 470088"/>
              <a:gd name="connsiteY3" fmla="*/ 1193800 h 1193800"/>
              <a:gd name="connsiteX4" fmla="*/ 4421 w 470088"/>
              <a:gd name="connsiteY4" fmla="*/ 762000 h 1193800"/>
              <a:gd name="connsiteX5" fmla="*/ 190688 w 470088"/>
              <a:gd name="connsiteY5" fmla="*/ 592667 h 1193800"/>
              <a:gd name="connsiteX6" fmla="*/ 4421 w 470088"/>
              <a:gd name="connsiteY6" fmla="*/ 457200 h 1193800"/>
              <a:gd name="connsiteX7" fmla="*/ 188 w 470088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088" h="1193800">
                <a:moveTo>
                  <a:pt x="188" y="0"/>
                </a:moveTo>
                <a:lnTo>
                  <a:pt x="470088" y="279400"/>
                </a:lnTo>
                <a:lnTo>
                  <a:pt x="470088" y="889000"/>
                </a:lnTo>
                <a:lnTo>
                  <a:pt x="4421" y="1193800"/>
                </a:lnTo>
                <a:lnTo>
                  <a:pt x="4421" y="762000"/>
                </a:lnTo>
                <a:lnTo>
                  <a:pt x="190688" y="592667"/>
                </a:lnTo>
                <a:lnTo>
                  <a:pt x="4421" y="457200"/>
                </a:lnTo>
                <a:cubicBezTo>
                  <a:pt x="5832" y="304800"/>
                  <a:pt x="-1223" y="152400"/>
                  <a:pt x="18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ADD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9251E267-646E-3E7F-F4E0-6DDA4756E045}"/>
              </a:ext>
            </a:extLst>
          </p:cNvPr>
          <p:cNvSpPr/>
          <p:nvPr/>
        </p:nvSpPr>
        <p:spPr>
          <a:xfrm rot="16200000">
            <a:off x="1297969" y="812755"/>
            <a:ext cx="523690" cy="21803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FC84FC-4DAD-86AF-4C18-5D0469119407}"/>
              </a:ext>
            </a:extLst>
          </p:cNvPr>
          <p:cNvSpPr txBox="1"/>
          <p:nvPr/>
        </p:nvSpPr>
        <p:spPr>
          <a:xfrm>
            <a:off x="1450794" y="712490"/>
            <a:ext cx="2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</a:t>
            </a:r>
          </a:p>
          <a:p>
            <a:endParaRPr lang="en-US" altLang="zh-TW" sz="800" dirty="0"/>
          </a:p>
          <a:p>
            <a:r>
              <a:rPr lang="en-US" altLang="zh-TW" sz="800" dirty="0"/>
              <a:t>0</a:t>
            </a:r>
            <a:endParaRPr lang="zh-TW" altLang="en-US" sz="800" dirty="0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4E1DE6D9-C25F-BAD9-7A69-55FBF7BE4A6A}"/>
              </a:ext>
            </a:extLst>
          </p:cNvPr>
          <p:cNvSpPr/>
          <p:nvPr/>
        </p:nvSpPr>
        <p:spPr>
          <a:xfrm rot="16200000">
            <a:off x="743596" y="691422"/>
            <a:ext cx="523690" cy="21803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3B5FEE-140B-DBEA-A5E3-8D1EB61F1F55}"/>
              </a:ext>
            </a:extLst>
          </p:cNvPr>
          <p:cNvSpPr txBox="1"/>
          <p:nvPr/>
        </p:nvSpPr>
        <p:spPr>
          <a:xfrm>
            <a:off x="896424" y="569607"/>
            <a:ext cx="2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</a:t>
            </a:r>
          </a:p>
          <a:p>
            <a:endParaRPr lang="en-US" altLang="zh-TW" sz="800" dirty="0"/>
          </a:p>
          <a:p>
            <a:r>
              <a:rPr lang="en-US" altLang="zh-TW" sz="800" dirty="0"/>
              <a:t>0</a:t>
            </a:r>
            <a:endParaRPr lang="zh-TW" altLang="en-US" sz="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A457E4-D799-1E70-BEC0-86185EF1193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134351" y="943323"/>
            <a:ext cx="31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C15357-EE8D-5F06-32A5-8EBE4AADEABE}"/>
              </a:ext>
            </a:extLst>
          </p:cNvPr>
          <p:cNvSpPr txBox="1"/>
          <p:nvPr/>
        </p:nvSpPr>
        <p:spPr>
          <a:xfrm>
            <a:off x="1118601" y="324800"/>
            <a:ext cx="737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PCSrc</a:t>
            </a:r>
            <a:endParaRPr lang="zh-TW" altLang="en-US" sz="1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B0257A-D262-14D7-7BD8-C59C7169241E}"/>
              </a:ext>
            </a:extLst>
          </p:cNvPr>
          <p:cNvSpPr txBox="1"/>
          <p:nvPr/>
        </p:nvSpPr>
        <p:spPr>
          <a:xfrm>
            <a:off x="534630" y="321380"/>
            <a:ext cx="737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Jump</a:t>
            </a:r>
            <a:endParaRPr lang="zh-TW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DAE3F9-0B16-41A1-E6FC-1188093A5F0A}"/>
              </a:ext>
            </a:extLst>
          </p:cNvPr>
          <p:cNvSpPr/>
          <p:nvPr/>
        </p:nvSpPr>
        <p:spPr>
          <a:xfrm>
            <a:off x="925176" y="3724955"/>
            <a:ext cx="319319" cy="101703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EAE5EF-FACF-F68E-E114-46D02C946BBF}"/>
              </a:ext>
            </a:extLst>
          </p:cNvPr>
          <p:cNvSpPr txBox="1"/>
          <p:nvPr/>
        </p:nvSpPr>
        <p:spPr>
          <a:xfrm>
            <a:off x="925178" y="401717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PC</a:t>
            </a:r>
            <a:endParaRPr lang="zh-TW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51016E-964C-0405-7BEE-DC5876937700}"/>
              </a:ext>
            </a:extLst>
          </p:cNvPr>
          <p:cNvSpPr/>
          <p:nvPr/>
        </p:nvSpPr>
        <p:spPr>
          <a:xfrm>
            <a:off x="1587191" y="3833002"/>
            <a:ext cx="1229779" cy="112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06B615-1EF2-C20A-BE0F-04FA6150C0E9}"/>
              </a:ext>
            </a:extLst>
          </p:cNvPr>
          <p:cNvSpPr txBox="1"/>
          <p:nvPr/>
        </p:nvSpPr>
        <p:spPr>
          <a:xfrm>
            <a:off x="1707557" y="4393976"/>
            <a:ext cx="98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Instruction</a:t>
            </a:r>
          </a:p>
          <a:p>
            <a:pPr algn="ctr"/>
            <a:r>
              <a:rPr lang="en-US" altLang="zh-TW" sz="1200" dirty="0"/>
              <a:t>Memory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0BA9788-B716-9C72-CC94-E0989ED1288E}"/>
              </a:ext>
            </a:extLst>
          </p:cNvPr>
          <p:cNvSpPr txBox="1"/>
          <p:nvPr/>
        </p:nvSpPr>
        <p:spPr>
          <a:xfrm>
            <a:off x="1587191" y="4032074"/>
            <a:ext cx="62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/>
              <a:t>ADDR</a:t>
            </a:r>
            <a:endParaRPr lang="zh-TW" altLang="en-US" sz="1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FCE946-669D-B05A-4A9F-45B98C6BD12F}"/>
              </a:ext>
            </a:extLst>
          </p:cNvPr>
          <p:cNvSpPr txBox="1"/>
          <p:nvPr/>
        </p:nvSpPr>
        <p:spPr>
          <a:xfrm>
            <a:off x="2291698" y="4014959"/>
            <a:ext cx="52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RD</a:t>
            </a:r>
            <a:endParaRPr lang="zh-TW" altLang="en-US" sz="1000" dirty="0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7A7E808C-0430-76A8-A713-82C8969BF626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rot="10800000" flipH="1" flipV="1">
            <a:off x="896424" y="800439"/>
            <a:ext cx="28754" cy="3355235"/>
          </a:xfrm>
          <a:prstGeom prst="bentConnector3">
            <a:avLst>
              <a:gd name="adj1" fmla="val -795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789036D-4CC5-70F7-9AA4-F2B4B9A341D2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1271748" y="4155185"/>
            <a:ext cx="315443" cy="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4AEA8544-8B4C-5A4B-D584-D3C11E89C9EB}"/>
              </a:ext>
            </a:extLst>
          </p:cNvPr>
          <p:cNvCxnSpPr/>
          <p:nvPr/>
        </p:nvCxnSpPr>
        <p:spPr>
          <a:xfrm rot="5400000" flipH="1" flipV="1">
            <a:off x="1085433" y="2948920"/>
            <a:ext cx="1540572" cy="871957"/>
          </a:xfrm>
          <a:prstGeom prst="bentConnector3">
            <a:avLst>
              <a:gd name="adj1" fmla="val 100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7DECE9A-EF78-2F41-7167-C1052F5B8F64}"/>
              </a:ext>
            </a:extLst>
          </p:cNvPr>
          <p:cNvCxnSpPr/>
          <p:nvPr/>
        </p:nvCxnSpPr>
        <p:spPr>
          <a:xfrm>
            <a:off x="1909097" y="3099804"/>
            <a:ext cx="382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033FB2B-F3C4-D0FB-1018-3E00367CE8EC}"/>
              </a:ext>
            </a:extLst>
          </p:cNvPr>
          <p:cNvSpPr txBox="1"/>
          <p:nvPr/>
        </p:nvSpPr>
        <p:spPr>
          <a:xfrm>
            <a:off x="1668832" y="297669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4</a:t>
            </a:r>
            <a:endParaRPr lang="zh-TW" altLang="en-US" sz="10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F739F64-3E9A-8F9D-85EE-1BAFB740FB6B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2816970" y="4128739"/>
            <a:ext cx="1082151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7ADBA19-4CEE-86F2-D5D6-3DC2CAB50C2A}"/>
              </a:ext>
            </a:extLst>
          </p:cNvPr>
          <p:cNvSpPr/>
          <p:nvPr/>
        </p:nvSpPr>
        <p:spPr>
          <a:xfrm>
            <a:off x="3904406" y="3917717"/>
            <a:ext cx="1418254" cy="112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EE23BB3-5649-4C2F-4DA2-677904556E7F}"/>
              </a:ext>
            </a:extLst>
          </p:cNvPr>
          <p:cNvSpPr txBox="1"/>
          <p:nvPr/>
        </p:nvSpPr>
        <p:spPr>
          <a:xfrm>
            <a:off x="4119011" y="4363550"/>
            <a:ext cx="98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Register</a:t>
            </a:r>
          </a:p>
          <a:p>
            <a:pPr algn="ctr"/>
            <a:r>
              <a:rPr lang="en-US" altLang="zh-TW" sz="1200" dirty="0"/>
              <a:t>File</a:t>
            </a:r>
            <a:endParaRPr lang="zh-TW" altLang="en-US" sz="1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C9E343A-C578-6822-AF9B-695F849E8E58}"/>
              </a:ext>
            </a:extLst>
          </p:cNvPr>
          <p:cNvSpPr txBox="1"/>
          <p:nvPr/>
        </p:nvSpPr>
        <p:spPr>
          <a:xfrm>
            <a:off x="3899121" y="4005628"/>
            <a:ext cx="62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RN1</a:t>
            </a:r>
            <a:endParaRPr lang="zh-TW" altLang="en-US" sz="10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3A5516B-41CD-A1AA-507F-4BF3230A3F50}"/>
              </a:ext>
            </a:extLst>
          </p:cNvPr>
          <p:cNvSpPr txBox="1"/>
          <p:nvPr/>
        </p:nvSpPr>
        <p:spPr>
          <a:xfrm>
            <a:off x="3899121" y="4250442"/>
            <a:ext cx="62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RN2</a:t>
            </a:r>
            <a:endParaRPr lang="zh-TW" altLang="en-US" sz="10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723CB25-BA90-6A3B-02DE-91EBAE066CD9}"/>
              </a:ext>
            </a:extLst>
          </p:cNvPr>
          <p:cNvSpPr txBox="1"/>
          <p:nvPr/>
        </p:nvSpPr>
        <p:spPr>
          <a:xfrm>
            <a:off x="3899121" y="4480734"/>
            <a:ext cx="62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WN</a:t>
            </a:r>
            <a:endParaRPr lang="zh-TW" altLang="en-US" sz="1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2203CD0-FEF3-25A3-5DE2-178BB4BFCE7D}"/>
              </a:ext>
            </a:extLst>
          </p:cNvPr>
          <p:cNvSpPr txBox="1"/>
          <p:nvPr/>
        </p:nvSpPr>
        <p:spPr>
          <a:xfrm>
            <a:off x="3899121" y="4727259"/>
            <a:ext cx="62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WD</a:t>
            </a:r>
            <a:endParaRPr lang="zh-TW" altLang="en-US" sz="10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DB5C75C-1A67-C93D-8E56-9883EDE8083A}"/>
              </a:ext>
            </a:extLst>
          </p:cNvPr>
          <p:cNvSpPr txBox="1"/>
          <p:nvPr/>
        </p:nvSpPr>
        <p:spPr>
          <a:xfrm>
            <a:off x="4797388" y="4021904"/>
            <a:ext cx="52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RD1</a:t>
            </a:r>
            <a:endParaRPr lang="zh-TW" altLang="en-US" sz="10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06CBB12-427F-4AC7-5740-F2923AD8E62E}"/>
              </a:ext>
            </a:extLst>
          </p:cNvPr>
          <p:cNvSpPr txBox="1"/>
          <p:nvPr/>
        </p:nvSpPr>
        <p:spPr>
          <a:xfrm>
            <a:off x="4797388" y="4471271"/>
            <a:ext cx="52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RD2</a:t>
            </a:r>
            <a:endParaRPr lang="zh-TW" altLang="en-US" sz="10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3CD9DF1-2CD6-E0BC-853B-AC8F7F1711A2}"/>
              </a:ext>
            </a:extLst>
          </p:cNvPr>
          <p:cNvCxnSpPr>
            <a:cxnSpLocks/>
          </p:cNvCxnSpPr>
          <p:nvPr/>
        </p:nvCxnSpPr>
        <p:spPr>
          <a:xfrm flipV="1">
            <a:off x="2675254" y="2823829"/>
            <a:ext cx="4353695" cy="4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E9F69B30-0436-C19D-4408-06A0B7208185}"/>
              </a:ext>
            </a:extLst>
          </p:cNvPr>
          <p:cNvSpPr/>
          <p:nvPr/>
        </p:nvSpPr>
        <p:spPr>
          <a:xfrm>
            <a:off x="4136082" y="1030855"/>
            <a:ext cx="802721" cy="8898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Control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7A254C27-F070-901D-0FBD-E194CD732688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 flipH="1" flipV="1">
            <a:off x="2454799" y="2447454"/>
            <a:ext cx="2652954" cy="709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D441F19-5DE2-DADB-079E-FC5022FDF563}"/>
              </a:ext>
            </a:extLst>
          </p:cNvPr>
          <p:cNvSpPr/>
          <p:nvPr/>
        </p:nvSpPr>
        <p:spPr>
          <a:xfrm>
            <a:off x="10127547" y="1566080"/>
            <a:ext cx="219176" cy="276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CCFA9C3-4398-3DAE-74FF-296FFA9F8ABC}"/>
              </a:ext>
            </a:extLst>
          </p:cNvPr>
          <p:cNvSpPr txBox="1"/>
          <p:nvPr/>
        </p:nvSpPr>
        <p:spPr>
          <a:xfrm>
            <a:off x="10125267" y="1596512"/>
            <a:ext cx="220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W</a:t>
            </a:r>
            <a:endParaRPr lang="zh-TW" altLang="en-US" sz="1000" dirty="0"/>
          </a:p>
        </p:txBody>
      </p:sp>
      <p:sp>
        <p:nvSpPr>
          <p:cNvPr id="78" name="梯形 77">
            <a:extLst>
              <a:ext uri="{FF2B5EF4-FFF2-40B4-BE49-F238E27FC236}">
                <a16:creationId xmlns:a16="http://schemas.microsoft.com/office/drawing/2014/main" id="{585B5B7B-BB21-46C8-6E53-DB71BBEF601F}"/>
              </a:ext>
            </a:extLst>
          </p:cNvPr>
          <p:cNvSpPr/>
          <p:nvPr/>
        </p:nvSpPr>
        <p:spPr>
          <a:xfrm rot="5400000">
            <a:off x="6207428" y="5915827"/>
            <a:ext cx="518611" cy="2180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流程圖: 結束點 85">
            <a:extLst>
              <a:ext uri="{FF2B5EF4-FFF2-40B4-BE49-F238E27FC236}">
                <a16:creationId xmlns:a16="http://schemas.microsoft.com/office/drawing/2014/main" id="{F24CE340-64BE-C38F-C6B4-CF049BD0466D}"/>
              </a:ext>
            </a:extLst>
          </p:cNvPr>
          <p:cNvSpPr/>
          <p:nvPr/>
        </p:nvSpPr>
        <p:spPr>
          <a:xfrm rot="5400000">
            <a:off x="4602742" y="5318466"/>
            <a:ext cx="650582" cy="24356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005A6C9A-563C-387B-881E-CFB6349288C7}"/>
              </a:ext>
            </a:extLst>
          </p:cNvPr>
          <p:cNvSpPr txBox="1"/>
          <p:nvPr/>
        </p:nvSpPr>
        <p:spPr>
          <a:xfrm>
            <a:off x="4797388" y="5093805"/>
            <a:ext cx="259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EXTND</a:t>
            </a:r>
            <a:endParaRPr lang="zh-TW" altLang="en-US" sz="8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624E43E-975B-D143-2046-DE99D95C1146}"/>
              </a:ext>
            </a:extLst>
          </p:cNvPr>
          <p:cNvSpPr txBox="1"/>
          <p:nvPr/>
        </p:nvSpPr>
        <p:spPr>
          <a:xfrm>
            <a:off x="6324007" y="5794011"/>
            <a:ext cx="2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0</a:t>
            </a:r>
          </a:p>
          <a:p>
            <a:endParaRPr lang="en-US" altLang="zh-TW" sz="800" dirty="0"/>
          </a:p>
          <a:p>
            <a:r>
              <a:rPr lang="en-US" altLang="zh-TW" sz="800" dirty="0"/>
              <a:t>1</a:t>
            </a:r>
            <a:endParaRPr lang="zh-TW" altLang="en-US" sz="800" dirty="0"/>
          </a:p>
        </p:txBody>
      </p:sp>
      <p:cxnSp>
        <p:nvCxnSpPr>
          <p:cNvPr id="95" name="接點: 肘形 94">
            <a:extLst>
              <a:ext uri="{FF2B5EF4-FFF2-40B4-BE49-F238E27FC236}">
                <a16:creationId xmlns:a16="http://schemas.microsoft.com/office/drawing/2014/main" id="{A1081F4A-E60B-141E-A2C1-7CF321C10EA8}"/>
              </a:ext>
            </a:extLst>
          </p:cNvPr>
          <p:cNvCxnSpPr/>
          <p:nvPr/>
        </p:nvCxnSpPr>
        <p:spPr>
          <a:xfrm>
            <a:off x="3433838" y="4138069"/>
            <a:ext cx="2924921" cy="1739326"/>
          </a:xfrm>
          <a:prstGeom prst="bentConnector3">
            <a:avLst>
              <a:gd name="adj1" fmla="val -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F120B6CF-3099-0B79-6E8C-17364C1E3D4C}"/>
              </a:ext>
            </a:extLst>
          </p:cNvPr>
          <p:cNvCxnSpPr/>
          <p:nvPr/>
        </p:nvCxnSpPr>
        <p:spPr>
          <a:xfrm>
            <a:off x="3426470" y="5877395"/>
            <a:ext cx="2931246" cy="265880"/>
          </a:xfrm>
          <a:prstGeom prst="bentConnector3">
            <a:avLst>
              <a:gd name="adj1" fmla="val 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0678927-5120-F0E9-6752-B8BBA214A21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426470" y="5440246"/>
            <a:ext cx="1370918" cy="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5966F3D3-F0B1-583A-F3DF-4142A4D3025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28970" y="4372501"/>
            <a:ext cx="470151" cy="1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F1734E45-252A-BF28-B73C-EF400166B9E9}"/>
              </a:ext>
            </a:extLst>
          </p:cNvPr>
          <p:cNvCxnSpPr>
            <a:stCxn id="78" idx="0"/>
            <a:endCxn id="42" idx="1"/>
          </p:cNvCxnSpPr>
          <p:nvPr/>
        </p:nvCxnSpPr>
        <p:spPr>
          <a:xfrm flipH="1" flipV="1">
            <a:off x="3899121" y="4603845"/>
            <a:ext cx="2676630" cy="1421000"/>
          </a:xfrm>
          <a:prstGeom prst="bentConnector5">
            <a:avLst>
              <a:gd name="adj1" fmla="val -152860"/>
              <a:gd name="adj2" fmla="val -34981"/>
              <a:gd name="adj3" fmla="val 112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16B0D5EE-0393-1C56-9B8F-1144ADBEF423}"/>
              </a:ext>
            </a:extLst>
          </p:cNvPr>
          <p:cNvSpPr/>
          <p:nvPr/>
        </p:nvSpPr>
        <p:spPr>
          <a:xfrm>
            <a:off x="6681482" y="3634516"/>
            <a:ext cx="764620" cy="142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chemeClr val="tx1"/>
                </a:solidFill>
              </a:rPr>
              <a:t>TotalALU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67EE97F1-8AF2-FC89-1D7A-0B1B7C0880A6}"/>
              </a:ext>
            </a:extLst>
          </p:cNvPr>
          <p:cNvCxnSpPr/>
          <p:nvPr/>
        </p:nvCxnSpPr>
        <p:spPr>
          <a:xfrm>
            <a:off x="3421602" y="3715695"/>
            <a:ext cx="325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347AF1B1-7E94-AE1B-8E9A-E64F7615AE8A}"/>
              </a:ext>
            </a:extLst>
          </p:cNvPr>
          <p:cNvCxnSpPr>
            <a:stCxn id="44" idx="3"/>
          </p:cNvCxnSpPr>
          <p:nvPr/>
        </p:nvCxnSpPr>
        <p:spPr>
          <a:xfrm flipV="1">
            <a:off x="5322660" y="4123547"/>
            <a:ext cx="1353953" cy="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梯形 125">
            <a:extLst>
              <a:ext uri="{FF2B5EF4-FFF2-40B4-BE49-F238E27FC236}">
                <a16:creationId xmlns:a16="http://schemas.microsoft.com/office/drawing/2014/main" id="{032DCAB0-FBAA-9AB5-968C-D7C2DC8D7A2C}"/>
              </a:ext>
            </a:extLst>
          </p:cNvPr>
          <p:cNvSpPr/>
          <p:nvPr/>
        </p:nvSpPr>
        <p:spPr>
          <a:xfrm rot="5400000">
            <a:off x="6075109" y="4622313"/>
            <a:ext cx="518611" cy="2180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47C91C4F-2E60-7C7A-7157-C72FE82574EE}"/>
              </a:ext>
            </a:extLst>
          </p:cNvPr>
          <p:cNvSpPr txBox="1"/>
          <p:nvPr/>
        </p:nvSpPr>
        <p:spPr>
          <a:xfrm>
            <a:off x="6191688" y="4500497"/>
            <a:ext cx="2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0</a:t>
            </a:r>
          </a:p>
          <a:p>
            <a:endParaRPr lang="en-US" altLang="zh-TW" sz="800" dirty="0"/>
          </a:p>
          <a:p>
            <a:r>
              <a:rPr lang="en-US" altLang="zh-TW" sz="800" dirty="0"/>
              <a:t>1</a:t>
            </a:r>
            <a:endParaRPr lang="zh-TW" altLang="en-US" sz="800" dirty="0"/>
          </a:p>
        </p:txBody>
      </p:sp>
      <p:cxnSp>
        <p:nvCxnSpPr>
          <p:cNvPr id="134" name="接點: 肘形 133">
            <a:extLst>
              <a:ext uri="{FF2B5EF4-FFF2-40B4-BE49-F238E27FC236}">
                <a16:creationId xmlns:a16="http://schemas.microsoft.com/office/drawing/2014/main" id="{E66D39C3-FF0C-606E-5CF6-73F2704410D0}"/>
              </a:ext>
            </a:extLst>
          </p:cNvPr>
          <p:cNvCxnSpPr>
            <a:cxnSpLocks/>
            <a:stCxn id="87" idx="3"/>
            <a:endCxn id="132" idx="1"/>
          </p:cNvCxnSpPr>
          <p:nvPr/>
        </p:nvCxnSpPr>
        <p:spPr>
          <a:xfrm flipV="1">
            <a:off x="5056532" y="3418354"/>
            <a:ext cx="1083848" cy="2029394"/>
          </a:xfrm>
          <a:prstGeom prst="bentConnector3">
            <a:avLst>
              <a:gd name="adj1" fmla="val 78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77F02A8D-DD86-36C9-891C-87940711EAF2}"/>
              </a:ext>
            </a:extLst>
          </p:cNvPr>
          <p:cNvCxnSpPr>
            <a:stCxn id="45" idx="3"/>
          </p:cNvCxnSpPr>
          <p:nvPr/>
        </p:nvCxnSpPr>
        <p:spPr>
          <a:xfrm>
            <a:off x="5322660" y="4594382"/>
            <a:ext cx="902737" cy="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B7FE03DC-8059-0683-D438-CA2F547E8C07}"/>
              </a:ext>
            </a:extLst>
          </p:cNvPr>
          <p:cNvCxnSpPr>
            <a:cxnSpLocks/>
          </p:cNvCxnSpPr>
          <p:nvPr/>
        </p:nvCxnSpPr>
        <p:spPr>
          <a:xfrm>
            <a:off x="5943927" y="4855641"/>
            <a:ext cx="281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0D1AB467-CAD1-0CBF-436F-CDE842BC4C08}"/>
              </a:ext>
            </a:extLst>
          </p:cNvPr>
          <p:cNvCxnSpPr>
            <a:stCxn id="126" idx="0"/>
          </p:cNvCxnSpPr>
          <p:nvPr/>
        </p:nvCxnSpPr>
        <p:spPr>
          <a:xfrm flipV="1">
            <a:off x="6443432" y="4726955"/>
            <a:ext cx="233181" cy="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416809E2-B95B-E4F9-15B3-5A8DDA920AFD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6532249" y="3404399"/>
            <a:ext cx="496700" cy="1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68F2A806-7E72-BBE9-CC53-9A734B50146F}"/>
              </a:ext>
            </a:extLst>
          </p:cNvPr>
          <p:cNvSpPr/>
          <p:nvPr/>
        </p:nvSpPr>
        <p:spPr>
          <a:xfrm>
            <a:off x="8436051" y="4145014"/>
            <a:ext cx="1418254" cy="1167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C11EBCB5-9E67-9A2C-03E1-94127BB33E51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446102" y="4345016"/>
            <a:ext cx="990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50332C94-EE17-05E0-CD21-E50AC5420EA5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6043665" y="4593704"/>
            <a:ext cx="2392133" cy="517691"/>
          </a:xfrm>
          <a:prstGeom prst="bentConnector3">
            <a:avLst>
              <a:gd name="adj1" fmla="val 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A0A15A27-CF95-1D21-F90A-8500B0F1D464}"/>
              </a:ext>
            </a:extLst>
          </p:cNvPr>
          <p:cNvSpPr txBox="1"/>
          <p:nvPr/>
        </p:nvSpPr>
        <p:spPr>
          <a:xfrm>
            <a:off x="8458595" y="4225050"/>
            <a:ext cx="62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/>
              <a:t>ADDR</a:t>
            </a:r>
            <a:endParaRPr lang="zh-TW" altLang="en-US" sz="1000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0B380152-B05C-B9F4-07E5-515BAC1152F4}"/>
              </a:ext>
            </a:extLst>
          </p:cNvPr>
          <p:cNvSpPr txBox="1"/>
          <p:nvPr/>
        </p:nvSpPr>
        <p:spPr>
          <a:xfrm>
            <a:off x="8435798" y="4988284"/>
            <a:ext cx="620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WD</a:t>
            </a:r>
            <a:endParaRPr lang="zh-TW" altLang="en-US" sz="1000" dirty="0"/>
          </a:p>
        </p:txBody>
      </p:sp>
      <p:sp>
        <p:nvSpPr>
          <p:cNvPr id="160" name="梯形 159">
            <a:extLst>
              <a:ext uri="{FF2B5EF4-FFF2-40B4-BE49-F238E27FC236}">
                <a16:creationId xmlns:a16="http://schemas.microsoft.com/office/drawing/2014/main" id="{9F1F5274-34B5-5F3A-90FE-77092011C590}"/>
              </a:ext>
            </a:extLst>
          </p:cNvPr>
          <p:cNvSpPr/>
          <p:nvPr/>
        </p:nvSpPr>
        <p:spPr>
          <a:xfrm rot="5400000">
            <a:off x="10663651" y="5165566"/>
            <a:ext cx="518611" cy="21803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F11EA75C-5297-201F-AF1B-A1C107CAEA92}"/>
              </a:ext>
            </a:extLst>
          </p:cNvPr>
          <p:cNvSpPr txBox="1"/>
          <p:nvPr/>
        </p:nvSpPr>
        <p:spPr>
          <a:xfrm>
            <a:off x="10780230" y="5043750"/>
            <a:ext cx="21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0</a:t>
            </a:r>
          </a:p>
          <a:p>
            <a:endParaRPr lang="en-US" altLang="zh-TW" sz="800" dirty="0"/>
          </a:p>
          <a:p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31F4643E-FA39-9ED3-0FD8-8C1CEB65C22C}"/>
              </a:ext>
            </a:extLst>
          </p:cNvPr>
          <p:cNvSpPr txBox="1"/>
          <p:nvPr/>
        </p:nvSpPr>
        <p:spPr>
          <a:xfrm>
            <a:off x="9342811" y="4986942"/>
            <a:ext cx="52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RD</a:t>
            </a:r>
            <a:endParaRPr lang="zh-TW" altLang="en-US" sz="1000" dirty="0"/>
          </a:p>
        </p:txBody>
      </p: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0058C6DB-C1F1-A882-DA86-80C6D2F95F7E}"/>
              </a:ext>
            </a:extLst>
          </p:cNvPr>
          <p:cNvCxnSpPr>
            <a:cxnSpLocks/>
          </p:cNvCxnSpPr>
          <p:nvPr/>
        </p:nvCxnSpPr>
        <p:spPr>
          <a:xfrm>
            <a:off x="9870570" y="5111395"/>
            <a:ext cx="935228" cy="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1FB50375-B1AE-E668-ABEF-7B0298EA01B6}"/>
              </a:ext>
            </a:extLst>
          </p:cNvPr>
          <p:cNvCxnSpPr>
            <a:cxnSpLocks/>
          </p:cNvCxnSpPr>
          <p:nvPr/>
        </p:nvCxnSpPr>
        <p:spPr>
          <a:xfrm>
            <a:off x="8116116" y="4332764"/>
            <a:ext cx="2697823" cy="1059459"/>
          </a:xfrm>
          <a:prstGeom prst="bentConnector3">
            <a:avLst>
              <a:gd name="adj1" fmla="val 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462CBC96-360C-469B-C6FC-5291F71320B2}"/>
              </a:ext>
            </a:extLst>
          </p:cNvPr>
          <p:cNvSpPr txBox="1"/>
          <p:nvPr/>
        </p:nvSpPr>
        <p:spPr>
          <a:xfrm>
            <a:off x="8650813" y="4525277"/>
            <a:ext cx="98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Data</a:t>
            </a:r>
          </a:p>
          <a:p>
            <a:pPr algn="ctr"/>
            <a:r>
              <a:rPr lang="en-US" altLang="zh-TW" sz="1200" dirty="0"/>
              <a:t>Memory</a:t>
            </a:r>
            <a:endParaRPr lang="zh-TW" altLang="en-US" sz="1200" dirty="0"/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1B351946-7FE2-7EB1-4409-62DFC6D9D9A8}"/>
              </a:ext>
            </a:extLst>
          </p:cNvPr>
          <p:cNvCxnSpPr>
            <a:stCxn id="160" idx="0"/>
            <a:endCxn id="43" idx="1"/>
          </p:cNvCxnSpPr>
          <p:nvPr/>
        </p:nvCxnSpPr>
        <p:spPr>
          <a:xfrm flipH="1" flipV="1">
            <a:off x="3899121" y="4850370"/>
            <a:ext cx="7132853" cy="424214"/>
          </a:xfrm>
          <a:prstGeom prst="bentConnector5">
            <a:avLst>
              <a:gd name="adj1" fmla="val -3205"/>
              <a:gd name="adj2" fmla="val -338041"/>
              <a:gd name="adj3" fmla="val 102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流程圖: 接點 181">
            <a:extLst>
              <a:ext uri="{FF2B5EF4-FFF2-40B4-BE49-F238E27FC236}">
                <a16:creationId xmlns:a16="http://schemas.microsoft.com/office/drawing/2014/main" id="{01CB7E76-8AC2-C3E5-386E-FFAA3DDAFD29}"/>
              </a:ext>
            </a:extLst>
          </p:cNvPr>
          <p:cNvSpPr/>
          <p:nvPr/>
        </p:nvSpPr>
        <p:spPr>
          <a:xfrm>
            <a:off x="3401737" y="4107350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3" name="流程圖: 接點 182">
            <a:extLst>
              <a:ext uri="{FF2B5EF4-FFF2-40B4-BE49-F238E27FC236}">
                <a16:creationId xmlns:a16="http://schemas.microsoft.com/office/drawing/2014/main" id="{CBCDC78B-FD8F-D651-09FF-9AE98B5B6DC4}"/>
              </a:ext>
            </a:extLst>
          </p:cNvPr>
          <p:cNvSpPr/>
          <p:nvPr/>
        </p:nvSpPr>
        <p:spPr>
          <a:xfrm>
            <a:off x="3395566" y="4333354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4" name="流程圖: 接點 183">
            <a:extLst>
              <a:ext uri="{FF2B5EF4-FFF2-40B4-BE49-F238E27FC236}">
                <a16:creationId xmlns:a16="http://schemas.microsoft.com/office/drawing/2014/main" id="{67C0C602-4371-90DA-93CF-2436028F272C}"/>
              </a:ext>
            </a:extLst>
          </p:cNvPr>
          <p:cNvSpPr/>
          <p:nvPr/>
        </p:nvSpPr>
        <p:spPr>
          <a:xfrm>
            <a:off x="3407993" y="5400747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5" name="流程圖: 接點 184">
            <a:extLst>
              <a:ext uri="{FF2B5EF4-FFF2-40B4-BE49-F238E27FC236}">
                <a16:creationId xmlns:a16="http://schemas.microsoft.com/office/drawing/2014/main" id="{D355DF2E-1ABA-FA97-CD25-DCA57746CD0C}"/>
              </a:ext>
            </a:extLst>
          </p:cNvPr>
          <p:cNvSpPr/>
          <p:nvPr/>
        </p:nvSpPr>
        <p:spPr>
          <a:xfrm>
            <a:off x="3401351" y="5833809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6" name="流程圖: 接點 185">
            <a:extLst>
              <a:ext uri="{FF2B5EF4-FFF2-40B4-BE49-F238E27FC236}">
                <a16:creationId xmlns:a16="http://schemas.microsoft.com/office/drawing/2014/main" id="{F750E02B-FB81-A15B-B05D-B4C403D0ED69}"/>
              </a:ext>
            </a:extLst>
          </p:cNvPr>
          <p:cNvSpPr/>
          <p:nvPr/>
        </p:nvSpPr>
        <p:spPr>
          <a:xfrm>
            <a:off x="1389362" y="4122015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7" name="流程圖: 接點 186">
            <a:extLst>
              <a:ext uri="{FF2B5EF4-FFF2-40B4-BE49-F238E27FC236}">
                <a16:creationId xmlns:a16="http://schemas.microsoft.com/office/drawing/2014/main" id="{BFC4766F-EC5E-99E8-1029-4F59F04FE3C3}"/>
              </a:ext>
            </a:extLst>
          </p:cNvPr>
          <p:cNvSpPr/>
          <p:nvPr/>
        </p:nvSpPr>
        <p:spPr>
          <a:xfrm>
            <a:off x="5873810" y="4824245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8" name="流程圖: 接點 187">
            <a:extLst>
              <a:ext uri="{FF2B5EF4-FFF2-40B4-BE49-F238E27FC236}">
                <a16:creationId xmlns:a16="http://schemas.microsoft.com/office/drawing/2014/main" id="{2DCC4A16-E725-6C39-06B9-112E56758710}"/>
              </a:ext>
            </a:extLst>
          </p:cNvPr>
          <p:cNvSpPr/>
          <p:nvPr/>
        </p:nvSpPr>
        <p:spPr>
          <a:xfrm>
            <a:off x="6010164" y="4563178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9" name="流程圖: 接點 188">
            <a:extLst>
              <a:ext uri="{FF2B5EF4-FFF2-40B4-BE49-F238E27FC236}">
                <a16:creationId xmlns:a16="http://schemas.microsoft.com/office/drawing/2014/main" id="{613DE611-C1D6-BC0A-451C-E86222BDE8AB}"/>
              </a:ext>
            </a:extLst>
          </p:cNvPr>
          <p:cNvSpPr/>
          <p:nvPr/>
        </p:nvSpPr>
        <p:spPr>
          <a:xfrm>
            <a:off x="8101002" y="4312110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3988433-7873-292C-BA33-428258CC4B5B}"/>
              </a:ext>
            </a:extLst>
          </p:cNvPr>
          <p:cNvSpPr/>
          <p:nvPr/>
        </p:nvSpPr>
        <p:spPr>
          <a:xfrm>
            <a:off x="10127547" y="1834253"/>
            <a:ext cx="218035" cy="4421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78CBF100-4C3E-E77E-46B1-9C7284B3FE5B}"/>
              </a:ext>
            </a:extLst>
          </p:cNvPr>
          <p:cNvSpPr txBox="1"/>
          <p:nvPr/>
        </p:nvSpPr>
        <p:spPr>
          <a:xfrm>
            <a:off x="3508957" y="3896573"/>
            <a:ext cx="36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rs</a:t>
            </a:r>
            <a:endParaRPr lang="zh-TW" altLang="en-US" sz="1000" dirty="0"/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573E62E8-A5BF-C12E-8222-A7B8E5D8019C}"/>
              </a:ext>
            </a:extLst>
          </p:cNvPr>
          <p:cNvSpPr txBox="1"/>
          <p:nvPr/>
        </p:nvSpPr>
        <p:spPr>
          <a:xfrm>
            <a:off x="3503743" y="4150126"/>
            <a:ext cx="36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rt</a:t>
            </a:r>
            <a:endParaRPr lang="zh-TW" altLang="en-US" sz="1000" dirty="0"/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E12045EA-D3C4-7708-6663-1E66319E2679}"/>
              </a:ext>
            </a:extLst>
          </p:cNvPr>
          <p:cNvSpPr txBox="1"/>
          <p:nvPr/>
        </p:nvSpPr>
        <p:spPr>
          <a:xfrm>
            <a:off x="3990879" y="5637716"/>
            <a:ext cx="36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rt</a:t>
            </a:r>
            <a:endParaRPr lang="zh-TW" altLang="en-US" sz="1000" dirty="0"/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6DC9F4B9-ED0E-6AD7-ECEF-EEC64C6BBF2F}"/>
              </a:ext>
            </a:extLst>
          </p:cNvPr>
          <p:cNvSpPr txBox="1"/>
          <p:nvPr/>
        </p:nvSpPr>
        <p:spPr>
          <a:xfrm>
            <a:off x="4001876" y="5938880"/>
            <a:ext cx="36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rd</a:t>
            </a:r>
            <a:endParaRPr lang="zh-TW" altLang="en-US" sz="1000" dirty="0"/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21050299-73B9-11E1-DCC4-9B78D666F631}"/>
              </a:ext>
            </a:extLst>
          </p:cNvPr>
          <p:cNvSpPr txBox="1"/>
          <p:nvPr/>
        </p:nvSpPr>
        <p:spPr>
          <a:xfrm>
            <a:off x="4004606" y="5230146"/>
            <a:ext cx="61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immed</a:t>
            </a:r>
            <a:endParaRPr lang="zh-TW" altLang="en-US" sz="1000" dirty="0"/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32E280B1-E7A2-05AD-9B61-95B7E1BA81D6}"/>
              </a:ext>
            </a:extLst>
          </p:cNvPr>
          <p:cNvSpPr txBox="1"/>
          <p:nvPr/>
        </p:nvSpPr>
        <p:spPr>
          <a:xfrm>
            <a:off x="3672687" y="3488060"/>
            <a:ext cx="61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shamt</a:t>
            </a:r>
            <a:endParaRPr lang="zh-TW" altLang="en-US" sz="1000" dirty="0"/>
          </a:p>
        </p:txBody>
      </p: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965E9A72-9EC5-8581-FF36-32299D453622}"/>
              </a:ext>
            </a:extLst>
          </p:cNvPr>
          <p:cNvCxnSpPr>
            <a:cxnSpLocks/>
          </p:cNvCxnSpPr>
          <p:nvPr/>
        </p:nvCxnSpPr>
        <p:spPr>
          <a:xfrm>
            <a:off x="4938803" y="1746670"/>
            <a:ext cx="1140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FC935807-8473-6963-FF38-A12ACDBE1C9C}"/>
              </a:ext>
            </a:extLst>
          </p:cNvPr>
          <p:cNvCxnSpPr>
            <a:cxnSpLocks/>
          </p:cNvCxnSpPr>
          <p:nvPr/>
        </p:nvCxnSpPr>
        <p:spPr>
          <a:xfrm>
            <a:off x="6064818" y="1746670"/>
            <a:ext cx="9796" cy="264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接點: 肘形 209">
            <a:extLst>
              <a:ext uri="{FF2B5EF4-FFF2-40B4-BE49-F238E27FC236}">
                <a16:creationId xmlns:a16="http://schemas.microsoft.com/office/drawing/2014/main" id="{BCD4F562-B911-41D2-9CC9-A65453FE35C6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6076334" y="4379738"/>
            <a:ext cx="258081" cy="1195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E9DBEC61-1A45-D680-EC86-6B0E8A596D61}"/>
              </a:ext>
            </a:extLst>
          </p:cNvPr>
          <p:cNvSpPr txBox="1"/>
          <p:nvPr/>
        </p:nvSpPr>
        <p:spPr>
          <a:xfrm>
            <a:off x="6034838" y="4144236"/>
            <a:ext cx="61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ALUSrc</a:t>
            </a:r>
            <a:endParaRPr lang="zh-TW" altLang="en-US" sz="1000" dirty="0"/>
          </a:p>
        </p:txBody>
      </p: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5D875261-1A37-3713-3DAD-3BA11F69548D}"/>
              </a:ext>
            </a:extLst>
          </p:cNvPr>
          <p:cNvCxnSpPr>
            <a:cxnSpLocks/>
          </p:cNvCxnSpPr>
          <p:nvPr/>
        </p:nvCxnSpPr>
        <p:spPr>
          <a:xfrm flipV="1">
            <a:off x="4938803" y="1658719"/>
            <a:ext cx="16212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接點: 肘形 241">
            <a:extLst>
              <a:ext uri="{FF2B5EF4-FFF2-40B4-BE49-F238E27FC236}">
                <a16:creationId xmlns:a16="http://schemas.microsoft.com/office/drawing/2014/main" id="{081306E5-F43F-220A-461B-C14FAC32C6B6}"/>
              </a:ext>
            </a:extLst>
          </p:cNvPr>
          <p:cNvCxnSpPr>
            <a:endCxn id="90" idx="0"/>
          </p:cNvCxnSpPr>
          <p:nvPr/>
        </p:nvCxnSpPr>
        <p:spPr>
          <a:xfrm rot="5400000">
            <a:off x="4428879" y="3662867"/>
            <a:ext cx="4135291" cy="126996"/>
          </a:xfrm>
          <a:prstGeom prst="bentConnector3">
            <a:avLst>
              <a:gd name="adj1" fmla="val 885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7587D116-53A3-94A4-17F3-81893894DAB2}"/>
              </a:ext>
            </a:extLst>
          </p:cNvPr>
          <p:cNvSpPr txBox="1"/>
          <p:nvPr/>
        </p:nvSpPr>
        <p:spPr>
          <a:xfrm>
            <a:off x="6441167" y="5538806"/>
            <a:ext cx="61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RegDst</a:t>
            </a:r>
            <a:endParaRPr lang="zh-TW" altLang="en-US" sz="1000" dirty="0"/>
          </a:p>
        </p:txBody>
      </p:sp>
      <p:sp>
        <p:nvSpPr>
          <p:cNvPr id="245" name="流程圖: 延遲 244">
            <a:extLst>
              <a:ext uri="{FF2B5EF4-FFF2-40B4-BE49-F238E27FC236}">
                <a16:creationId xmlns:a16="http://schemas.microsoft.com/office/drawing/2014/main" id="{77805026-72CA-1011-906C-06C2C0D60122}"/>
              </a:ext>
            </a:extLst>
          </p:cNvPr>
          <p:cNvSpPr/>
          <p:nvPr/>
        </p:nvSpPr>
        <p:spPr>
          <a:xfrm>
            <a:off x="8291670" y="3308514"/>
            <a:ext cx="354803" cy="265146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C2489277-95A2-F4A1-FD82-B02E4B141B48}"/>
              </a:ext>
            </a:extLst>
          </p:cNvPr>
          <p:cNvSpPr txBox="1"/>
          <p:nvPr/>
        </p:nvSpPr>
        <p:spPr>
          <a:xfrm>
            <a:off x="6930117" y="3792331"/>
            <a:ext cx="52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Zero</a:t>
            </a:r>
            <a:endParaRPr lang="zh-TW" altLang="en-US" sz="1000" dirty="0"/>
          </a:p>
        </p:txBody>
      </p:sp>
      <p:cxnSp>
        <p:nvCxnSpPr>
          <p:cNvPr id="248" name="接點: 肘形 247">
            <a:extLst>
              <a:ext uri="{FF2B5EF4-FFF2-40B4-BE49-F238E27FC236}">
                <a16:creationId xmlns:a16="http://schemas.microsoft.com/office/drawing/2014/main" id="{1C7BADC7-7A20-DD12-413E-42E6572F2992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7455389" y="3497541"/>
            <a:ext cx="833549" cy="417901"/>
          </a:xfrm>
          <a:prstGeom prst="bentConnector3">
            <a:avLst>
              <a:gd name="adj1" fmla="val 76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圖: 結束點 131">
            <a:extLst>
              <a:ext uri="{FF2B5EF4-FFF2-40B4-BE49-F238E27FC236}">
                <a16:creationId xmlns:a16="http://schemas.microsoft.com/office/drawing/2014/main" id="{DF14829E-925F-965B-71C7-0F7337695CD0}"/>
              </a:ext>
            </a:extLst>
          </p:cNvPr>
          <p:cNvSpPr/>
          <p:nvPr/>
        </p:nvSpPr>
        <p:spPr>
          <a:xfrm>
            <a:off x="6140380" y="3295184"/>
            <a:ext cx="391869" cy="246339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&lt;&lt;2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255" name="接點: 肘形 254">
            <a:extLst>
              <a:ext uri="{FF2B5EF4-FFF2-40B4-BE49-F238E27FC236}">
                <a16:creationId xmlns:a16="http://schemas.microsoft.com/office/drawing/2014/main" id="{219F0AB2-4D1C-DEA5-A694-CF36F64CD3D4}"/>
              </a:ext>
            </a:extLst>
          </p:cNvPr>
          <p:cNvCxnSpPr>
            <a:cxnSpLocks/>
          </p:cNvCxnSpPr>
          <p:nvPr/>
        </p:nvCxnSpPr>
        <p:spPr>
          <a:xfrm>
            <a:off x="4943672" y="1548829"/>
            <a:ext cx="2718300" cy="199444"/>
          </a:xfrm>
          <a:prstGeom prst="bentConnector3">
            <a:avLst>
              <a:gd name="adj1" fmla="val 82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接點: 肘形 268">
            <a:extLst>
              <a:ext uri="{FF2B5EF4-FFF2-40B4-BE49-F238E27FC236}">
                <a16:creationId xmlns:a16="http://schemas.microsoft.com/office/drawing/2014/main" id="{FE94FECF-5E25-F175-DB59-68CA9DE24881}"/>
              </a:ext>
            </a:extLst>
          </p:cNvPr>
          <p:cNvCxnSpPr>
            <a:cxnSpLocks/>
          </p:cNvCxnSpPr>
          <p:nvPr/>
        </p:nvCxnSpPr>
        <p:spPr>
          <a:xfrm rot="10800000">
            <a:off x="7881062" y="1745441"/>
            <a:ext cx="409242" cy="1662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接點: 肘形 281">
            <a:extLst>
              <a:ext uri="{FF2B5EF4-FFF2-40B4-BE49-F238E27FC236}">
                <a16:creationId xmlns:a16="http://schemas.microsoft.com/office/drawing/2014/main" id="{11A04DB2-B4DC-DE4B-B8E6-C6098186AF1B}"/>
              </a:ext>
            </a:extLst>
          </p:cNvPr>
          <p:cNvCxnSpPr>
            <a:stCxn id="245" idx="3"/>
            <a:endCxn id="5" idx="3"/>
          </p:cNvCxnSpPr>
          <p:nvPr/>
        </p:nvCxnSpPr>
        <p:spPr>
          <a:xfrm flipH="1" flipV="1">
            <a:off x="1559814" y="687182"/>
            <a:ext cx="7086659" cy="2753905"/>
          </a:xfrm>
          <a:prstGeom prst="bentConnector4">
            <a:avLst>
              <a:gd name="adj1" fmla="val -3226"/>
              <a:gd name="adj2" fmla="val 1146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接點: 肘形 284">
            <a:extLst>
              <a:ext uri="{FF2B5EF4-FFF2-40B4-BE49-F238E27FC236}">
                <a16:creationId xmlns:a16="http://schemas.microsoft.com/office/drawing/2014/main" id="{D4A116AE-A0ED-8088-6790-B143E9C4D184}"/>
              </a:ext>
            </a:extLst>
          </p:cNvPr>
          <p:cNvCxnSpPr>
            <a:cxnSpLocks/>
          </p:cNvCxnSpPr>
          <p:nvPr/>
        </p:nvCxnSpPr>
        <p:spPr>
          <a:xfrm>
            <a:off x="4931190" y="1493576"/>
            <a:ext cx="2723309" cy="217405"/>
          </a:xfrm>
          <a:prstGeom prst="bentConnector3">
            <a:avLst>
              <a:gd name="adj1" fmla="val 852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接點: 肘形 289">
            <a:extLst>
              <a:ext uri="{FF2B5EF4-FFF2-40B4-BE49-F238E27FC236}">
                <a16:creationId xmlns:a16="http://schemas.microsoft.com/office/drawing/2014/main" id="{F186C11D-F8D9-DE12-7883-4DB04F9138E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1005442" y="565851"/>
            <a:ext cx="6866727" cy="1142256"/>
          </a:xfrm>
          <a:prstGeom prst="bentConnector4">
            <a:avLst>
              <a:gd name="adj1" fmla="val -3131"/>
              <a:gd name="adj2" fmla="val 134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接點: 肘形 295">
            <a:extLst>
              <a:ext uri="{FF2B5EF4-FFF2-40B4-BE49-F238E27FC236}">
                <a16:creationId xmlns:a16="http://schemas.microsoft.com/office/drawing/2014/main" id="{55EB41B1-53A0-3AC4-72FC-113B7C6E4052}"/>
              </a:ext>
            </a:extLst>
          </p:cNvPr>
          <p:cNvCxnSpPr>
            <a:cxnSpLocks/>
          </p:cNvCxnSpPr>
          <p:nvPr/>
        </p:nvCxnSpPr>
        <p:spPr>
          <a:xfrm>
            <a:off x="4946416" y="1441697"/>
            <a:ext cx="2723309" cy="217405"/>
          </a:xfrm>
          <a:prstGeom prst="bentConnector3">
            <a:avLst>
              <a:gd name="adj1" fmla="val 866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接點: 肘形 297">
            <a:extLst>
              <a:ext uri="{FF2B5EF4-FFF2-40B4-BE49-F238E27FC236}">
                <a16:creationId xmlns:a16="http://schemas.microsoft.com/office/drawing/2014/main" id="{BCBD92E2-1204-F731-6E09-E10463676B04}"/>
              </a:ext>
            </a:extLst>
          </p:cNvPr>
          <p:cNvCxnSpPr>
            <a:cxnSpLocks/>
          </p:cNvCxnSpPr>
          <p:nvPr/>
        </p:nvCxnSpPr>
        <p:spPr>
          <a:xfrm>
            <a:off x="4938803" y="1402177"/>
            <a:ext cx="2723309" cy="217405"/>
          </a:xfrm>
          <a:prstGeom prst="bentConnector3">
            <a:avLst>
              <a:gd name="adj1" fmla="val 89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接點: 肘形 306">
            <a:extLst>
              <a:ext uri="{FF2B5EF4-FFF2-40B4-BE49-F238E27FC236}">
                <a16:creationId xmlns:a16="http://schemas.microsoft.com/office/drawing/2014/main" id="{BC7D9638-7166-A95D-D238-74006AA5622B}"/>
              </a:ext>
            </a:extLst>
          </p:cNvPr>
          <p:cNvCxnSpPr>
            <a:cxnSpLocks/>
            <a:endCxn id="147" idx="0"/>
          </p:cNvCxnSpPr>
          <p:nvPr/>
        </p:nvCxnSpPr>
        <p:spPr>
          <a:xfrm rot="16200000" flipH="1">
            <a:off x="7273005" y="2272841"/>
            <a:ext cx="2488314" cy="1256032"/>
          </a:xfrm>
          <a:prstGeom prst="bentConnector3">
            <a:avLst>
              <a:gd name="adj1" fmla="val 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>
            <a:extLst>
              <a:ext uri="{FF2B5EF4-FFF2-40B4-BE49-F238E27FC236}">
                <a16:creationId xmlns:a16="http://schemas.microsoft.com/office/drawing/2014/main" id="{917BE692-F5BB-9C82-92F3-3C6D85E39113}"/>
              </a:ext>
            </a:extLst>
          </p:cNvPr>
          <p:cNvCxnSpPr>
            <a:cxnSpLocks/>
          </p:cNvCxnSpPr>
          <p:nvPr/>
        </p:nvCxnSpPr>
        <p:spPr>
          <a:xfrm flipV="1">
            <a:off x="7881062" y="1605990"/>
            <a:ext cx="1614850" cy="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接點: 肘形 317">
            <a:extLst>
              <a:ext uri="{FF2B5EF4-FFF2-40B4-BE49-F238E27FC236}">
                <a16:creationId xmlns:a16="http://schemas.microsoft.com/office/drawing/2014/main" id="{2928E65F-02D8-B726-C9E0-22D64FC4EF0A}"/>
              </a:ext>
            </a:extLst>
          </p:cNvPr>
          <p:cNvCxnSpPr>
            <a:cxnSpLocks/>
            <a:endCxn id="147" idx="2"/>
          </p:cNvCxnSpPr>
          <p:nvPr/>
        </p:nvCxnSpPr>
        <p:spPr>
          <a:xfrm rot="5400000">
            <a:off x="7468847" y="3285122"/>
            <a:ext cx="3703396" cy="350734"/>
          </a:xfrm>
          <a:prstGeom prst="bentConnector5">
            <a:avLst>
              <a:gd name="adj1" fmla="val 34242"/>
              <a:gd name="adj2" fmla="val -136945"/>
              <a:gd name="adj3" fmla="val 106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文字方塊 319">
            <a:extLst>
              <a:ext uri="{FF2B5EF4-FFF2-40B4-BE49-F238E27FC236}">
                <a16:creationId xmlns:a16="http://schemas.microsoft.com/office/drawing/2014/main" id="{D55F8795-8FAD-578B-3968-AD1761F77E5A}"/>
              </a:ext>
            </a:extLst>
          </p:cNvPr>
          <p:cNvSpPr txBox="1"/>
          <p:nvPr/>
        </p:nvSpPr>
        <p:spPr>
          <a:xfrm rot="10800000">
            <a:off x="9096120" y="3437936"/>
            <a:ext cx="338554" cy="6630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 err="1"/>
              <a:t>MemWrite</a:t>
            </a:r>
            <a:endParaRPr lang="zh-TW" altLang="en-US" sz="1000" dirty="0"/>
          </a:p>
        </p:txBody>
      </p:sp>
      <p:sp>
        <p:nvSpPr>
          <p:cNvPr id="321" name="文字方塊 320">
            <a:extLst>
              <a:ext uri="{FF2B5EF4-FFF2-40B4-BE49-F238E27FC236}">
                <a16:creationId xmlns:a16="http://schemas.microsoft.com/office/drawing/2014/main" id="{D80353DF-347D-AAA6-9DEF-4C3461A2E020}"/>
              </a:ext>
            </a:extLst>
          </p:cNvPr>
          <p:cNvSpPr txBox="1"/>
          <p:nvPr/>
        </p:nvSpPr>
        <p:spPr>
          <a:xfrm rot="16200000">
            <a:off x="9265397" y="5354904"/>
            <a:ext cx="338554" cy="6293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 err="1"/>
              <a:t>MemRead</a:t>
            </a:r>
            <a:endParaRPr lang="zh-TW" altLang="en-US" sz="1000" dirty="0"/>
          </a:p>
        </p:txBody>
      </p:sp>
      <p:cxnSp>
        <p:nvCxnSpPr>
          <p:cNvPr id="327" name="接點: 肘形 326">
            <a:extLst>
              <a:ext uri="{FF2B5EF4-FFF2-40B4-BE49-F238E27FC236}">
                <a16:creationId xmlns:a16="http://schemas.microsoft.com/office/drawing/2014/main" id="{19D78537-7BD1-B7EF-6021-D47A082303B6}"/>
              </a:ext>
            </a:extLst>
          </p:cNvPr>
          <p:cNvCxnSpPr>
            <a:cxnSpLocks/>
          </p:cNvCxnSpPr>
          <p:nvPr/>
        </p:nvCxnSpPr>
        <p:spPr>
          <a:xfrm>
            <a:off x="4938803" y="1611272"/>
            <a:ext cx="2599104" cy="249472"/>
          </a:xfrm>
          <a:prstGeom prst="bentConnector3">
            <a:avLst>
              <a:gd name="adj1" fmla="val 84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接點: 肘形 332">
            <a:extLst>
              <a:ext uri="{FF2B5EF4-FFF2-40B4-BE49-F238E27FC236}">
                <a16:creationId xmlns:a16="http://schemas.microsoft.com/office/drawing/2014/main" id="{E81E76BE-A185-5EE9-6227-F2B18E57BC40}"/>
              </a:ext>
            </a:extLst>
          </p:cNvPr>
          <p:cNvCxnSpPr>
            <a:cxnSpLocks/>
            <a:endCxn id="116" idx="2"/>
          </p:cNvCxnSpPr>
          <p:nvPr/>
        </p:nvCxnSpPr>
        <p:spPr>
          <a:xfrm rot="5400000">
            <a:off x="5701311" y="3217977"/>
            <a:ext cx="3200021" cy="475057"/>
          </a:xfrm>
          <a:prstGeom prst="bentConnector3">
            <a:avLst>
              <a:gd name="adj1" fmla="val 107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字方塊 333">
            <a:extLst>
              <a:ext uri="{FF2B5EF4-FFF2-40B4-BE49-F238E27FC236}">
                <a16:creationId xmlns:a16="http://schemas.microsoft.com/office/drawing/2014/main" id="{5A0170E0-3EC6-18CD-0197-6C44280ADF4C}"/>
              </a:ext>
            </a:extLst>
          </p:cNvPr>
          <p:cNvSpPr txBox="1"/>
          <p:nvPr/>
        </p:nvSpPr>
        <p:spPr>
          <a:xfrm>
            <a:off x="7010399" y="5264152"/>
            <a:ext cx="61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ALUOp</a:t>
            </a:r>
            <a:endParaRPr lang="zh-TW" altLang="en-US" sz="1000" dirty="0"/>
          </a:p>
        </p:txBody>
      </p:sp>
      <p:cxnSp>
        <p:nvCxnSpPr>
          <p:cNvPr id="336" name="接點: 肘形 335">
            <a:extLst>
              <a:ext uri="{FF2B5EF4-FFF2-40B4-BE49-F238E27FC236}">
                <a16:creationId xmlns:a16="http://schemas.microsoft.com/office/drawing/2014/main" id="{EA1C81B1-E15B-4FBA-DBC2-BAD1056C26BA}"/>
              </a:ext>
            </a:extLst>
          </p:cNvPr>
          <p:cNvCxnSpPr>
            <a:cxnSpLocks/>
          </p:cNvCxnSpPr>
          <p:nvPr/>
        </p:nvCxnSpPr>
        <p:spPr>
          <a:xfrm>
            <a:off x="4921811" y="1162087"/>
            <a:ext cx="2740161" cy="219890"/>
          </a:xfrm>
          <a:prstGeom prst="bentConnector3">
            <a:avLst>
              <a:gd name="adj1" fmla="val 93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接點: 肘形 340">
            <a:extLst>
              <a:ext uri="{FF2B5EF4-FFF2-40B4-BE49-F238E27FC236}">
                <a16:creationId xmlns:a16="http://schemas.microsoft.com/office/drawing/2014/main" id="{59CA741E-8DF2-FBA5-7F8D-E483AE47BA37}"/>
              </a:ext>
            </a:extLst>
          </p:cNvPr>
          <p:cNvCxnSpPr>
            <a:cxnSpLocks/>
          </p:cNvCxnSpPr>
          <p:nvPr/>
        </p:nvCxnSpPr>
        <p:spPr>
          <a:xfrm>
            <a:off x="7882428" y="1383279"/>
            <a:ext cx="2242839" cy="270620"/>
          </a:xfrm>
          <a:prstGeom prst="bentConnector3">
            <a:avLst>
              <a:gd name="adj1" fmla="val 943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接點: 肘形 342">
            <a:extLst>
              <a:ext uri="{FF2B5EF4-FFF2-40B4-BE49-F238E27FC236}">
                <a16:creationId xmlns:a16="http://schemas.microsoft.com/office/drawing/2014/main" id="{65FF1F7F-1E44-E115-6245-510CC393A1B7}"/>
              </a:ext>
            </a:extLst>
          </p:cNvPr>
          <p:cNvCxnSpPr>
            <a:cxnSpLocks/>
          </p:cNvCxnSpPr>
          <p:nvPr/>
        </p:nvCxnSpPr>
        <p:spPr>
          <a:xfrm>
            <a:off x="4932741" y="1252420"/>
            <a:ext cx="2740161" cy="219890"/>
          </a:xfrm>
          <a:prstGeom prst="bentConnector3">
            <a:avLst>
              <a:gd name="adj1" fmla="val 902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接點: 肘形 344">
            <a:extLst>
              <a:ext uri="{FF2B5EF4-FFF2-40B4-BE49-F238E27FC236}">
                <a16:creationId xmlns:a16="http://schemas.microsoft.com/office/drawing/2014/main" id="{5FB2F53F-0344-9376-D493-92F6899D8297}"/>
              </a:ext>
            </a:extLst>
          </p:cNvPr>
          <p:cNvCxnSpPr>
            <a:cxnSpLocks/>
          </p:cNvCxnSpPr>
          <p:nvPr/>
        </p:nvCxnSpPr>
        <p:spPr>
          <a:xfrm>
            <a:off x="7886531" y="1473479"/>
            <a:ext cx="2242839" cy="270620"/>
          </a:xfrm>
          <a:prstGeom prst="bentConnector3">
            <a:avLst>
              <a:gd name="adj1" fmla="val 88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接點: 肘形 351">
            <a:extLst>
              <a:ext uri="{FF2B5EF4-FFF2-40B4-BE49-F238E27FC236}">
                <a16:creationId xmlns:a16="http://schemas.microsoft.com/office/drawing/2014/main" id="{221ECAF4-8408-24BF-34F3-90EDDFC28ADD}"/>
              </a:ext>
            </a:extLst>
          </p:cNvPr>
          <p:cNvCxnSpPr>
            <a:cxnSpLocks/>
          </p:cNvCxnSpPr>
          <p:nvPr/>
        </p:nvCxnSpPr>
        <p:spPr>
          <a:xfrm rot="10800000">
            <a:off x="3877944" y="946855"/>
            <a:ext cx="6467640" cy="716923"/>
          </a:xfrm>
          <a:prstGeom prst="bentConnector3">
            <a:avLst>
              <a:gd name="adj1" fmla="val -37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接點: 肘形 355">
            <a:extLst>
              <a:ext uri="{FF2B5EF4-FFF2-40B4-BE49-F238E27FC236}">
                <a16:creationId xmlns:a16="http://schemas.microsoft.com/office/drawing/2014/main" id="{DFAB6446-DEE1-C177-672A-92CA72C56121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2759770" y="2063953"/>
            <a:ext cx="2971937" cy="735589"/>
          </a:xfrm>
          <a:prstGeom prst="bentConnector3">
            <a:avLst>
              <a:gd name="adj1" fmla="val 80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字方塊 361">
            <a:extLst>
              <a:ext uri="{FF2B5EF4-FFF2-40B4-BE49-F238E27FC236}">
                <a16:creationId xmlns:a16="http://schemas.microsoft.com/office/drawing/2014/main" id="{FC3F3390-5100-685D-57E5-711A70322669}"/>
              </a:ext>
            </a:extLst>
          </p:cNvPr>
          <p:cNvSpPr txBox="1"/>
          <p:nvPr/>
        </p:nvSpPr>
        <p:spPr>
          <a:xfrm>
            <a:off x="3885163" y="3083124"/>
            <a:ext cx="676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RegWrite</a:t>
            </a:r>
            <a:endParaRPr lang="zh-TW" altLang="en-US" sz="1000" dirty="0"/>
          </a:p>
        </p:txBody>
      </p:sp>
      <p:sp>
        <p:nvSpPr>
          <p:cNvPr id="366" name="流程圖: 接點 365">
            <a:extLst>
              <a:ext uri="{FF2B5EF4-FFF2-40B4-BE49-F238E27FC236}">
                <a16:creationId xmlns:a16="http://schemas.microsoft.com/office/drawing/2014/main" id="{FEB4DDC8-FC4C-2BB6-1C4B-9A5C55C55067}"/>
              </a:ext>
            </a:extLst>
          </p:cNvPr>
          <p:cNvSpPr/>
          <p:nvPr/>
        </p:nvSpPr>
        <p:spPr>
          <a:xfrm>
            <a:off x="2792469" y="2833294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E179EFA-C0CE-5C99-67F6-685BCC5C372A}"/>
              </a:ext>
            </a:extLst>
          </p:cNvPr>
          <p:cNvSpPr/>
          <p:nvPr/>
        </p:nvSpPr>
        <p:spPr>
          <a:xfrm>
            <a:off x="5550723" y="1107419"/>
            <a:ext cx="220316" cy="698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60DE100-CA5C-EFDB-9FF2-06334C99A9AA}"/>
              </a:ext>
            </a:extLst>
          </p:cNvPr>
          <p:cNvCxnSpPr/>
          <p:nvPr/>
        </p:nvCxnSpPr>
        <p:spPr>
          <a:xfrm>
            <a:off x="5553003" y="1341838"/>
            <a:ext cx="21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F7476579-D427-3D70-2EE0-C85A67748458}"/>
              </a:ext>
            </a:extLst>
          </p:cNvPr>
          <p:cNvCxnSpPr/>
          <p:nvPr/>
        </p:nvCxnSpPr>
        <p:spPr>
          <a:xfrm>
            <a:off x="5553003" y="1571092"/>
            <a:ext cx="21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9316459-00D7-AE56-51AF-2B7A255350AF}"/>
              </a:ext>
            </a:extLst>
          </p:cNvPr>
          <p:cNvSpPr txBox="1"/>
          <p:nvPr/>
        </p:nvSpPr>
        <p:spPr>
          <a:xfrm>
            <a:off x="5509258" y="110600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W</a:t>
            </a:r>
            <a:endParaRPr lang="zh-TW" altLang="en-US" sz="10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18AA646-FE74-14A1-BCD8-86C2323B44D7}"/>
              </a:ext>
            </a:extLst>
          </p:cNvPr>
          <p:cNvSpPr txBox="1"/>
          <p:nvPr/>
        </p:nvSpPr>
        <p:spPr>
          <a:xfrm>
            <a:off x="5516241" y="135267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M</a:t>
            </a:r>
            <a:endParaRPr lang="zh-TW" altLang="en-US" sz="1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A453658-E65A-2AE1-2A41-99BB48625741}"/>
              </a:ext>
            </a:extLst>
          </p:cNvPr>
          <p:cNvSpPr txBox="1"/>
          <p:nvPr/>
        </p:nvSpPr>
        <p:spPr>
          <a:xfrm>
            <a:off x="5537289" y="1567048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E</a:t>
            </a:r>
            <a:endParaRPr lang="zh-TW" alt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FF32EF2-FA7E-8EE1-51C0-433D9E37B11B}"/>
              </a:ext>
            </a:extLst>
          </p:cNvPr>
          <p:cNvSpPr/>
          <p:nvPr/>
        </p:nvSpPr>
        <p:spPr>
          <a:xfrm>
            <a:off x="7662113" y="1305854"/>
            <a:ext cx="220316" cy="500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3550042-D7E6-2F5D-E7D4-470E003E818B}"/>
              </a:ext>
            </a:extLst>
          </p:cNvPr>
          <p:cNvCxnSpPr/>
          <p:nvPr/>
        </p:nvCxnSpPr>
        <p:spPr>
          <a:xfrm>
            <a:off x="7667121" y="1571092"/>
            <a:ext cx="218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AB354F1-D591-0726-BFA6-F30AD4F3CA42}"/>
              </a:ext>
            </a:extLst>
          </p:cNvPr>
          <p:cNvSpPr txBox="1"/>
          <p:nvPr/>
        </p:nvSpPr>
        <p:spPr>
          <a:xfrm>
            <a:off x="7667121" y="1325892"/>
            <a:ext cx="215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W</a:t>
            </a:r>
            <a:endParaRPr lang="zh-TW" altLang="en-US" sz="10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D529AF3-BE43-A07A-49BA-D7714CF0F9D6}"/>
              </a:ext>
            </a:extLst>
          </p:cNvPr>
          <p:cNvSpPr txBox="1"/>
          <p:nvPr/>
        </p:nvSpPr>
        <p:spPr>
          <a:xfrm>
            <a:off x="7662112" y="1570077"/>
            <a:ext cx="22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M</a:t>
            </a:r>
            <a:endParaRPr lang="zh-TW" altLang="en-US" sz="1000" dirty="0"/>
          </a:p>
        </p:txBody>
      </p:sp>
      <p:cxnSp>
        <p:nvCxnSpPr>
          <p:cNvPr id="389" name="接點: 肘形 388">
            <a:extLst>
              <a:ext uri="{FF2B5EF4-FFF2-40B4-BE49-F238E27FC236}">
                <a16:creationId xmlns:a16="http://schemas.microsoft.com/office/drawing/2014/main" id="{6BCCB735-FFB1-8A8A-0F23-2A78B2BCE2A4}"/>
              </a:ext>
            </a:extLst>
          </p:cNvPr>
          <p:cNvCxnSpPr>
            <a:stCxn id="52" idx="5"/>
          </p:cNvCxnSpPr>
          <p:nvPr/>
        </p:nvCxnSpPr>
        <p:spPr>
          <a:xfrm flipH="1" flipV="1">
            <a:off x="1668832" y="800439"/>
            <a:ext cx="5501212" cy="2296515"/>
          </a:xfrm>
          <a:prstGeom prst="bentConnector3">
            <a:avLst>
              <a:gd name="adj1" fmla="val -215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894F6567-C520-4CFD-34ED-5C516B1962C6}"/>
              </a:ext>
            </a:extLst>
          </p:cNvPr>
          <p:cNvSpPr/>
          <p:nvPr/>
        </p:nvSpPr>
        <p:spPr>
          <a:xfrm>
            <a:off x="7020905" y="2698066"/>
            <a:ext cx="367660" cy="803474"/>
          </a:xfrm>
          <a:custGeom>
            <a:avLst/>
            <a:gdLst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12700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4233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4234 w 474134"/>
              <a:gd name="connsiteY0" fmla="*/ 0 h 1193800"/>
              <a:gd name="connsiteX1" fmla="*/ 474134 w 474134"/>
              <a:gd name="connsiteY1" fmla="*/ 279400 h 1193800"/>
              <a:gd name="connsiteX2" fmla="*/ 474134 w 474134"/>
              <a:gd name="connsiteY2" fmla="*/ 889000 h 1193800"/>
              <a:gd name="connsiteX3" fmla="*/ 8467 w 474134"/>
              <a:gd name="connsiteY3" fmla="*/ 1193800 h 1193800"/>
              <a:gd name="connsiteX4" fmla="*/ 8467 w 474134"/>
              <a:gd name="connsiteY4" fmla="*/ 762000 h 1193800"/>
              <a:gd name="connsiteX5" fmla="*/ 194734 w 474134"/>
              <a:gd name="connsiteY5" fmla="*/ 592667 h 1193800"/>
              <a:gd name="connsiteX6" fmla="*/ 0 w 474134"/>
              <a:gd name="connsiteY6" fmla="*/ 457200 h 1193800"/>
              <a:gd name="connsiteX7" fmla="*/ 4234 w 474134"/>
              <a:gd name="connsiteY7" fmla="*/ 0 h 1193800"/>
              <a:gd name="connsiteX0" fmla="*/ 188 w 470088"/>
              <a:gd name="connsiteY0" fmla="*/ 0 h 1193800"/>
              <a:gd name="connsiteX1" fmla="*/ 470088 w 470088"/>
              <a:gd name="connsiteY1" fmla="*/ 279400 h 1193800"/>
              <a:gd name="connsiteX2" fmla="*/ 470088 w 470088"/>
              <a:gd name="connsiteY2" fmla="*/ 889000 h 1193800"/>
              <a:gd name="connsiteX3" fmla="*/ 4421 w 470088"/>
              <a:gd name="connsiteY3" fmla="*/ 1193800 h 1193800"/>
              <a:gd name="connsiteX4" fmla="*/ 4421 w 470088"/>
              <a:gd name="connsiteY4" fmla="*/ 762000 h 1193800"/>
              <a:gd name="connsiteX5" fmla="*/ 190688 w 470088"/>
              <a:gd name="connsiteY5" fmla="*/ 592667 h 1193800"/>
              <a:gd name="connsiteX6" fmla="*/ 4421 w 470088"/>
              <a:gd name="connsiteY6" fmla="*/ 457200 h 1193800"/>
              <a:gd name="connsiteX7" fmla="*/ 188 w 470088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088" h="1193800">
                <a:moveTo>
                  <a:pt x="188" y="0"/>
                </a:moveTo>
                <a:lnTo>
                  <a:pt x="470088" y="279400"/>
                </a:lnTo>
                <a:lnTo>
                  <a:pt x="470088" y="889000"/>
                </a:lnTo>
                <a:lnTo>
                  <a:pt x="4421" y="1193800"/>
                </a:lnTo>
                <a:lnTo>
                  <a:pt x="4421" y="762000"/>
                </a:lnTo>
                <a:lnTo>
                  <a:pt x="190688" y="592667"/>
                </a:lnTo>
                <a:lnTo>
                  <a:pt x="4421" y="457200"/>
                </a:lnTo>
                <a:cubicBezTo>
                  <a:pt x="5832" y="304800"/>
                  <a:pt x="-1223" y="152400"/>
                  <a:pt x="18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ADD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93" name="接點: 肘形 392">
            <a:extLst>
              <a:ext uri="{FF2B5EF4-FFF2-40B4-BE49-F238E27FC236}">
                <a16:creationId xmlns:a16="http://schemas.microsoft.com/office/drawing/2014/main" id="{B2F0AF57-DDFE-849D-4DE7-AF4C9A9A1092}"/>
              </a:ext>
            </a:extLst>
          </p:cNvPr>
          <p:cNvCxnSpPr>
            <a:cxnSpLocks/>
            <a:stCxn id="366" idx="4"/>
          </p:cNvCxnSpPr>
          <p:nvPr/>
        </p:nvCxnSpPr>
        <p:spPr>
          <a:xfrm rot="5400000" flipH="1">
            <a:off x="1322820" y="1393132"/>
            <a:ext cx="1844436" cy="1156670"/>
          </a:xfrm>
          <a:prstGeom prst="bentConnector3">
            <a:avLst>
              <a:gd name="adj1" fmla="val 99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流程圖: 結束點 399">
            <a:extLst>
              <a:ext uri="{FF2B5EF4-FFF2-40B4-BE49-F238E27FC236}">
                <a16:creationId xmlns:a16="http://schemas.microsoft.com/office/drawing/2014/main" id="{31D4AE0B-EF8A-27E3-4C88-265325CC4B62}"/>
              </a:ext>
            </a:extLst>
          </p:cNvPr>
          <p:cNvSpPr/>
          <p:nvPr/>
        </p:nvSpPr>
        <p:spPr>
          <a:xfrm>
            <a:off x="6104595" y="2012495"/>
            <a:ext cx="402293" cy="25524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&lt;&lt;2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415" name="直線單箭頭接點 414">
            <a:extLst>
              <a:ext uri="{FF2B5EF4-FFF2-40B4-BE49-F238E27FC236}">
                <a16:creationId xmlns:a16="http://schemas.microsoft.com/office/drawing/2014/main" id="{FF21D9E4-6A4F-5A11-AF33-4B8BB3367348}"/>
              </a:ext>
            </a:extLst>
          </p:cNvPr>
          <p:cNvCxnSpPr>
            <a:cxnSpLocks/>
            <a:endCxn id="400" idx="1"/>
          </p:cNvCxnSpPr>
          <p:nvPr/>
        </p:nvCxnSpPr>
        <p:spPr>
          <a:xfrm flipV="1">
            <a:off x="3433838" y="2140117"/>
            <a:ext cx="2670757" cy="1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流程圖: 結束點 417">
            <a:extLst>
              <a:ext uri="{FF2B5EF4-FFF2-40B4-BE49-F238E27FC236}">
                <a16:creationId xmlns:a16="http://schemas.microsoft.com/office/drawing/2014/main" id="{8EEE2BEA-5B2E-86C3-29A6-3C5D8A0C53B2}"/>
              </a:ext>
            </a:extLst>
          </p:cNvPr>
          <p:cNvSpPr/>
          <p:nvPr/>
        </p:nvSpPr>
        <p:spPr>
          <a:xfrm>
            <a:off x="6717357" y="1996960"/>
            <a:ext cx="627107" cy="2769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chemeClr val="tx1"/>
                </a:solidFill>
              </a:rPr>
              <a:t>CONCAT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cxnSp>
        <p:nvCxnSpPr>
          <p:cNvPr id="420" name="接點: 肘形 419">
            <a:extLst>
              <a:ext uri="{FF2B5EF4-FFF2-40B4-BE49-F238E27FC236}">
                <a16:creationId xmlns:a16="http://schemas.microsoft.com/office/drawing/2014/main" id="{06D41E88-BB77-D135-54EC-C136008BDB69}"/>
              </a:ext>
            </a:extLst>
          </p:cNvPr>
          <p:cNvCxnSpPr>
            <a:cxnSpLocks/>
            <a:stCxn id="418" idx="3"/>
          </p:cNvCxnSpPr>
          <p:nvPr/>
        </p:nvCxnSpPr>
        <p:spPr>
          <a:xfrm flipH="1" flipV="1">
            <a:off x="1110168" y="632178"/>
            <a:ext cx="6234296" cy="1503248"/>
          </a:xfrm>
          <a:prstGeom prst="bentConnector3">
            <a:avLst>
              <a:gd name="adj1" fmla="val -202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單箭頭接點 421">
            <a:extLst>
              <a:ext uri="{FF2B5EF4-FFF2-40B4-BE49-F238E27FC236}">
                <a16:creationId xmlns:a16="http://schemas.microsoft.com/office/drawing/2014/main" id="{6C5F194F-47C9-FADB-2648-7E037EB69DEF}"/>
              </a:ext>
            </a:extLst>
          </p:cNvPr>
          <p:cNvCxnSpPr>
            <a:stCxn id="400" idx="3"/>
            <a:endCxn id="418" idx="1"/>
          </p:cNvCxnSpPr>
          <p:nvPr/>
        </p:nvCxnSpPr>
        <p:spPr>
          <a:xfrm flipV="1">
            <a:off x="6506888" y="2135426"/>
            <a:ext cx="210469" cy="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接點: 肘形 423">
            <a:extLst>
              <a:ext uri="{FF2B5EF4-FFF2-40B4-BE49-F238E27FC236}">
                <a16:creationId xmlns:a16="http://schemas.microsoft.com/office/drawing/2014/main" id="{F517CE80-94A8-C67A-B604-7A75F4C5551E}"/>
              </a:ext>
            </a:extLst>
          </p:cNvPr>
          <p:cNvCxnSpPr>
            <a:endCxn id="418" idx="2"/>
          </p:cNvCxnSpPr>
          <p:nvPr/>
        </p:nvCxnSpPr>
        <p:spPr>
          <a:xfrm rot="5400000" flipH="1" flipV="1">
            <a:off x="6604319" y="2394753"/>
            <a:ext cx="547453" cy="305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流程圖: 接點 424">
            <a:extLst>
              <a:ext uri="{FF2B5EF4-FFF2-40B4-BE49-F238E27FC236}">
                <a16:creationId xmlns:a16="http://schemas.microsoft.com/office/drawing/2014/main" id="{BEA5E075-72AA-01B6-DB5A-18710263D60C}"/>
              </a:ext>
            </a:extLst>
          </p:cNvPr>
          <p:cNvSpPr/>
          <p:nvPr/>
        </p:nvSpPr>
        <p:spPr>
          <a:xfrm>
            <a:off x="6701491" y="2792576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7" name="文字方塊 426">
            <a:extLst>
              <a:ext uri="{FF2B5EF4-FFF2-40B4-BE49-F238E27FC236}">
                <a16:creationId xmlns:a16="http://schemas.microsoft.com/office/drawing/2014/main" id="{A9C5DCE7-94C1-C7CE-BD9F-47DCCFEE6758}"/>
              </a:ext>
            </a:extLst>
          </p:cNvPr>
          <p:cNvSpPr txBox="1"/>
          <p:nvPr/>
        </p:nvSpPr>
        <p:spPr>
          <a:xfrm>
            <a:off x="3862289" y="1925357"/>
            <a:ext cx="76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jumpoffset</a:t>
            </a:r>
            <a:endParaRPr lang="zh-TW" altLang="en-US" sz="1000" dirty="0"/>
          </a:p>
        </p:txBody>
      </p:sp>
      <p:cxnSp>
        <p:nvCxnSpPr>
          <p:cNvPr id="437" name="直線單箭頭接點 436">
            <a:extLst>
              <a:ext uri="{FF2B5EF4-FFF2-40B4-BE49-F238E27FC236}">
                <a16:creationId xmlns:a16="http://schemas.microsoft.com/office/drawing/2014/main" id="{7F718B0D-E26E-BFF0-EB40-C28F7AB34781}"/>
              </a:ext>
            </a:extLst>
          </p:cNvPr>
          <p:cNvCxnSpPr/>
          <p:nvPr/>
        </p:nvCxnSpPr>
        <p:spPr>
          <a:xfrm>
            <a:off x="3421602" y="3833002"/>
            <a:ext cx="325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文字方塊 437">
            <a:extLst>
              <a:ext uri="{FF2B5EF4-FFF2-40B4-BE49-F238E27FC236}">
                <a16:creationId xmlns:a16="http://schemas.microsoft.com/office/drawing/2014/main" id="{4FCBE0D2-1DF5-9509-E617-4F2DCF29B4EB}"/>
              </a:ext>
            </a:extLst>
          </p:cNvPr>
          <p:cNvSpPr txBox="1"/>
          <p:nvPr/>
        </p:nvSpPr>
        <p:spPr>
          <a:xfrm>
            <a:off x="3672469" y="3659647"/>
            <a:ext cx="617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funct</a:t>
            </a:r>
            <a:endParaRPr lang="zh-TW" altLang="en-US" sz="1000" dirty="0"/>
          </a:p>
        </p:txBody>
      </p:sp>
      <p:sp>
        <p:nvSpPr>
          <p:cNvPr id="439" name="流程圖: 接點 438">
            <a:extLst>
              <a:ext uri="{FF2B5EF4-FFF2-40B4-BE49-F238E27FC236}">
                <a16:creationId xmlns:a16="http://schemas.microsoft.com/office/drawing/2014/main" id="{D296EB97-D4B2-6F0C-08C0-A696E508DC49}"/>
              </a:ext>
            </a:extLst>
          </p:cNvPr>
          <p:cNvSpPr/>
          <p:nvPr/>
        </p:nvSpPr>
        <p:spPr>
          <a:xfrm>
            <a:off x="3396788" y="3808635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0" name="流程圖: 接點 439">
            <a:extLst>
              <a:ext uri="{FF2B5EF4-FFF2-40B4-BE49-F238E27FC236}">
                <a16:creationId xmlns:a16="http://schemas.microsoft.com/office/drawing/2014/main" id="{2246308E-FA3B-6502-4235-85CA22D92ADA}"/>
              </a:ext>
            </a:extLst>
          </p:cNvPr>
          <p:cNvSpPr/>
          <p:nvPr/>
        </p:nvSpPr>
        <p:spPr>
          <a:xfrm>
            <a:off x="3396780" y="3682023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42" name="接點: 肘形 441">
            <a:extLst>
              <a:ext uri="{FF2B5EF4-FFF2-40B4-BE49-F238E27FC236}">
                <a16:creationId xmlns:a16="http://schemas.microsoft.com/office/drawing/2014/main" id="{E8BF3CAD-D3D8-1311-3311-58D709BD37F0}"/>
              </a:ext>
            </a:extLst>
          </p:cNvPr>
          <p:cNvCxnSpPr>
            <a:cxnSpLocks/>
            <a:endCxn id="160" idx="1"/>
          </p:cNvCxnSpPr>
          <p:nvPr/>
        </p:nvCxnSpPr>
        <p:spPr>
          <a:xfrm rot="16200000" flipH="1">
            <a:off x="8976632" y="3096207"/>
            <a:ext cx="3314784" cy="577866"/>
          </a:xfrm>
          <a:prstGeom prst="bentConnector3">
            <a:avLst>
              <a:gd name="adj1" fmla="val 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A05BA17B-4841-324A-99BB-07D2E8C9F751}"/>
              </a:ext>
            </a:extLst>
          </p:cNvPr>
          <p:cNvSpPr txBox="1"/>
          <p:nvPr/>
        </p:nvSpPr>
        <p:spPr>
          <a:xfrm rot="10800000">
            <a:off x="10604809" y="4233821"/>
            <a:ext cx="338554" cy="6726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 err="1"/>
              <a:t>MemtoReg</a:t>
            </a:r>
            <a:endParaRPr lang="zh-TW" altLang="en-US" sz="1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66AFF89-F9DC-0BCC-8472-8F429A278DBF}"/>
              </a:ext>
            </a:extLst>
          </p:cNvPr>
          <p:cNvSpPr/>
          <p:nvPr/>
        </p:nvSpPr>
        <p:spPr>
          <a:xfrm>
            <a:off x="7664393" y="1806231"/>
            <a:ext cx="218035" cy="4449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5BD66E-5A9D-3FFE-E92A-6A7EA9EDDC31}"/>
              </a:ext>
            </a:extLst>
          </p:cNvPr>
          <p:cNvSpPr/>
          <p:nvPr/>
        </p:nvSpPr>
        <p:spPr>
          <a:xfrm>
            <a:off x="5553003" y="1806231"/>
            <a:ext cx="218035" cy="4449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0629D4E-B30E-C371-86CF-F7B6744CB825}"/>
              </a:ext>
            </a:extLst>
          </p:cNvPr>
          <p:cNvSpPr/>
          <p:nvPr/>
        </p:nvSpPr>
        <p:spPr>
          <a:xfrm>
            <a:off x="3042914" y="1806231"/>
            <a:ext cx="218035" cy="4449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9" name="文字方塊 458">
            <a:extLst>
              <a:ext uri="{FF2B5EF4-FFF2-40B4-BE49-F238E27FC236}">
                <a16:creationId xmlns:a16="http://schemas.microsoft.com/office/drawing/2014/main" id="{9AEB5602-C045-C48A-FB62-1B02722736F6}"/>
              </a:ext>
            </a:extLst>
          </p:cNvPr>
          <p:cNvSpPr txBox="1"/>
          <p:nvPr/>
        </p:nvSpPr>
        <p:spPr>
          <a:xfrm rot="16200000">
            <a:off x="10066147" y="6071267"/>
            <a:ext cx="338554" cy="6068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/>
              <a:t>MEM/WB</a:t>
            </a:r>
            <a:endParaRPr lang="zh-TW" altLang="en-US" sz="1000" dirty="0"/>
          </a:p>
        </p:txBody>
      </p:sp>
      <p:sp>
        <p:nvSpPr>
          <p:cNvPr id="460" name="文字方塊 459">
            <a:extLst>
              <a:ext uri="{FF2B5EF4-FFF2-40B4-BE49-F238E27FC236}">
                <a16:creationId xmlns:a16="http://schemas.microsoft.com/office/drawing/2014/main" id="{09F52F37-5724-00A5-8279-372413A3F5C5}"/>
              </a:ext>
            </a:extLst>
          </p:cNvPr>
          <p:cNvSpPr txBox="1"/>
          <p:nvPr/>
        </p:nvSpPr>
        <p:spPr>
          <a:xfrm rot="16200000">
            <a:off x="7602993" y="6094264"/>
            <a:ext cx="338554" cy="5523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/>
              <a:t>EX/MEM</a:t>
            </a:r>
            <a:endParaRPr lang="zh-TW" altLang="en-US" sz="1000" dirty="0"/>
          </a:p>
        </p:txBody>
      </p:sp>
      <p:sp>
        <p:nvSpPr>
          <p:cNvPr id="461" name="文字方塊 460">
            <a:extLst>
              <a:ext uri="{FF2B5EF4-FFF2-40B4-BE49-F238E27FC236}">
                <a16:creationId xmlns:a16="http://schemas.microsoft.com/office/drawing/2014/main" id="{E82A28BF-FAAA-99AE-88AE-CCA508863B51}"/>
              </a:ext>
            </a:extLst>
          </p:cNvPr>
          <p:cNvSpPr txBox="1"/>
          <p:nvPr/>
        </p:nvSpPr>
        <p:spPr>
          <a:xfrm rot="16200000">
            <a:off x="5496204" y="6171619"/>
            <a:ext cx="338554" cy="3824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/>
              <a:t>ID/EX</a:t>
            </a:r>
            <a:endParaRPr lang="zh-TW" altLang="en-US" sz="1000" dirty="0"/>
          </a:p>
        </p:txBody>
      </p:sp>
      <p:sp>
        <p:nvSpPr>
          <p:cNvPr id="462" name="文字方塊 461">
            <a:extLst>
              <a:ext uri="{FF2B5EF4-FFF2-40B4-BE49-F238E27FC236}">
                <a16:creationId xmlns:a16="http://schemas.microsoft.com/office/drawing/2014/main" id="{3E0CE2B0-E5D9-3E2B-F6E1-FD0766144676}"/>
              </a:ext>
            </a:extLst>
          </p:cNvPr>
          <p:cNvSpPr txBox="1"/>
          <p:nvPr/>
        </p:nvSpPr>
        <p:spPr>
          <a:xfrm rot="16200000">
            <a:off x="2982653" y="6187717"/>
            <a:ext cx="338554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/>
              <a:t>IF/ID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529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F562A-5272-6D1F-1028-6D0C666645FB}"/>
              </a:ext>
            </a:extLst>
          </p:cNvPr>
          <p:cNvSpPr/>
          <p:nvPr/>
        </p:nvSpPr>
        <p:spPr>
          <a:xfrm>
            <a:off x="2308060" y="290512"/>
            <a:ext cx="7781442" cy="62769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F060E6-8D74-392D-837A-8BB51DB76035}"/>
              </a:ext>
            </a:extLst>
          </p:cNvPr>
          <p:cNvSpPr/>
          <p:nvPr/>
        </p:nvSpPr>
        <p:spPr>
          <a:xfrm>
            <a:off x="3959060" y="583142"/>
            <a:ext cx="4737100" cy="538638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A8E4D2E-9200-E4CB-A8B5-D9AE8F2017B7}"/>
              </a:ext>
            </a:extLst>
          </p:cNvPr>
          <p:cNvSpPr/>
          <p:nvPr/>
        </p:nvSpPr>
        <p:spPr>
          <a:xfrm>
            <a:off x="6073889" y="847636"/>
            <a:ext cx="1283307" cy="775319"/>
          </a:xfrm>
          <a:prstGeom prst="roundRect">
            <a:avLst/>
          </a:prstGeom>
          <a:solidFill>
            <a:srgbClr val="E226A3">
              <a:alpha val="34118"/>
            </a:srgbClr>
          </a:solidFill>
          <a:ln>
            <a:solidFill>
              <a:srgbClr val="E22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436C78EE-2978-7ADC-4189-959CCE705F09}"/>
              </a:ext>
            </a:extLst>
          </p:cNvPr>
          <p:cNvSpPr/>
          <p:nvPr/>
        </p:nvSpPr>
        <p:spPr>
          <a:xfrm>
            <a:off x="5186819" y="1874412"/>
            <a:ext cx="569571" cy="1100666"/>
          </a:xfrm>
          <a:custGeom>
            <a:avLst/>
            <a:gdLst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12700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4233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4234 w 474134"/>
              <a:gd name="connsiteY0" fmla="*/ 0 h 1193800"/>
              <a:gd name="connsiteX1" fmla="*/ 474134 w 474134"/>
              <a:gd name="connsiteY1" fmla="*/ 279400 h 1193800"/>
              <a:gd name="connsiteX2" fmla="*/ 474134 w 474134"/>
              <a:gd name="connsiteY2" fmla="*/ 889000 h 1193800"/>
              <a:gd name="connsiteX3" fmla="*/ 8467 w 474134"/>
              <a:gd name="connsiteY3" fmla="*/ 1193800 h 1193800"/>
              <a:gd name="connsiteX4" fmla="*/ 8467 w 474134"/>
              <a:gd name="connsiteY4" fmla="*/ 762000 h 1193800"/>
              <a:gd name="connsiteX5" fmla="*/ 194734 w 474134"/>
              <a:gd name="connsiteY5" fmla="*/ 592667 h 1193800"/>
              <a:gd name="connsiteX6" fmla="*/ 0 w 474134"/>
              <a:gd name="connsiteY6" fmla="*/ 457200 h 1193800"/>
              <a:gd name="connsiteX7" fmla="*/ 4234 w 474134"/>
              <a:gd name="connsiteY7" fmla="*/ 0 h 1193800"/>
              <a:gd name="connsiteX0" fmla="*/ 188 w 470088"/>
              <a:gd name="connsiteY0" fmla="*/ 0 h 1193800"/>
              <a:gd name="connsiteX1" fmla="*/ 470088 w 470088"/>
              <a:gd name="connsiteY1" fmla="*/ 279400 h 1193800"/>
              <a:gd name="connsiteX2" fmla="*/ 470088 w 470088"/>
              <a:gd name="connsiteY2" fmla="*/ 889000 h 1193800"/>
              <a:gd name="connsiteX3" fmla="*/ 4421 w 470088"/>
              <a:gd name="connsiteY3" fmla="*/ 1193800 h 1193800"/>
              <a:gd name="connsiteX4" fmla="*/ 4421 w 470088"/>
              <a:gd name="connsiteY4" fmla="*/ 762000 h 1193800"/>
              <a:gd name="connsiteX5" fmla="*/ 190688 w 470088"/>
              <a:gd name="connsiteY5" fmla="*/ 592667 h 1193800"/>
              <a:gd name="connsiteX6" fmla="*/ 4421 w 470088"/>
              <a:gd name="connsiteY6" fmla="*/ 457200 h 1193800"/>
              <a:gd name="connsiteX7" fmla="*/ 188 w 470088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088" h="1193800">
                <a:moveTo>
                  <a:pt x="188" y="0"/>
                </a:moveTo>
                <a:lnTo>
                  <a:pt x="470088" y="279400"/>
                </a:lnTo>
                <a:lnTo>
                  <a:pt x="470088" y="889000"/>
                </a:lnTo>
                <a:lnTo>
                  <a:pt x="4421" y="1193800"/>
                </a:lnTo>
                <a:lnTo>
                  <a:pt x="4421" y="762000"/>
                </a:lnTo>
                <a:lnTo>
                  <a:pt x="190688" y="592667"/>
                </a:lnTo>
                <a:lnTo>
                  <a:pt x="4421" y="457200"/>
                </a:lnTo>
                <a:cubicBezTo>
                  <a:pt x="5832" y="304800"/>
                  <a:pt x="-1223" y="152400"/>
                  <a:pt x="18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ALU</a:t>
            </a: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3E8DB07A-A33F-630A-8FA0-9674CD77500A}"/>
              </a:ext>
            </a:extLst>
          </p:cNvPr>
          <p:cNvSpPr/>
          <p:nvPr/>
        </p:nvSpPr>
        <p:spPr>
          <a:xfrm>
            <a:off x="4898089" y="3477352"/>
            <a:ext cx="1044669" cy="957396"/>
          </a:xfrm>
          <a:custGeom>
            <a:avLst/>
            <a:gdLst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12700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826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609600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12700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12700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0 w 469900"/>
              <a:gd name="connsiteY0" fmla="*/ 0 h 1193800"/>
              <a:gd name="connsiteX1" fmla="*/ 469900 w 469900"/>
              <a:gd name="connsiteY1" fmla="*/ 279400 h 1193800"/>
              <a:gd name="connsiteX2" fmla="*/ 469900 w 469900"/>
              <a:gd name="connsiteY2" fmla="*/ 889000 h 1193800"/>
              <a:gd name="connsiteX3" fmla="*/ 4233 w 469900"/>
              <a:gd name="connsiteY3" fmla="*/ 1193800 h 1193800"/>
              <a:gd name="connsiteX4" fmla="*/ 4233 w 469900"/>
              <a:gd name="connsiteY4" fmla="*/ 762000 h 1193800"/>
              <a:gd name="connsiteX5" fmla="*/ 190500 w 469900"/>
              <a:gd name="connsiteY5" fmla="*/ 592667 h 1193800"/>
              <a:gd name="connsiteX6" fmla="*/ 4233 w 469900"/>
              <a:gd name="connsiteY6" fmla="*/ 457200 h 1193800"/>
              <a:gd name="connsiteX7" fmla="*/ 0 w 469900"/>
              <a:gd name="connsiteY7" fmla="*/ 0 h 1193800"/>
              <a:gd name="connsiteX0" fmla="*/ 4234 w 474134"/>
              <a:gd name="connsiteY0" fmla="*/ 0 h 1193800"/>
              <a:gd name="connsiteX1" fmla="*/ 474134 w 474134"/>
              <a:gd name="connsiteY1" fmla="*/ 279400 h 1193800"/>
              <a:gd name="connsiteX2" fmla="*/ 474134 w 474134"/>
              <a:gd name="connsiteY2" fmla="*/ 889000 h 1193800"/>
              <a:gd name="connsiteX3" fmla="*/ 8467 w 474134"/>
              <a:gd name="connsiteY3" fmla="*/ 1193800 h 1193800"/>
              <a:gd name="connsiteX4" fmla="*/ 8467 w 474134"/>
              <a:gd name="connsiteY4" fmla="*/ 762000 h 1193800"/>
              <a:gd name="connsiteX5" fmla="*/ 194734 w 474134"/>
              <a:gd name="connsiteY5" fmla="*/ 592667 h 1193800"/>
              <a:gd name="connsiteX6" fmla="*/ 0 w 474134"/>
              <a:gd name="connsiteY6" fmla="*/ 457200 h 1193800"/>
              <a:gd name="connsiteX7" fmla="*/ 4234 w 474134"/>
              <a:gd name="connsiteY7" fmla="*/ 0 h 1193800"/>
              <a:gd name="connsiteX0" fmla="*/ 188 w 470088"/>
              <a:gd name="connsiteY0" fmla="*/ 0 h 1193800"/>
              <a:gd name="connsiteX1" fmla="*/ 470088 w 470088"/>
              <a:gd name="connsiteY1" fmla="*/ 279400 h 1193800"/>
              <a:gd name="connsiteX2" fmla="*/ 470088 w 470088"/>
              <a:gd name="connsiteY2" fmla="*/ 889000 h 1193800"/>
              <a:gd name="connsiteX3" fmla="*/ 4421 w 470088"/>
              <a:gd name="connsiteY3" fmla="*/ 1193800 h 1193800"/>
              <a:gd name="connsiteX4" fmla="*/ 4421 w 470088"/>
              <a:gd name="connsiteY4" fmla="*/ 762000 h 1193800"/>
              <a:gd name="connsiteX5" fmla="*/ 190688 w 470088"/>
              <a:gd name="connsiteY5" fmla="*/ 592667 h 1193800"/>
              <a:gd name="connsiteX6" fmla="*/ 4421 w 470088"/>
              <a:gd name="connsiteY6" fmla="*/ 457200 h 1193800"/>
              <a:gd name="connsiteX7" fmla="*/ 188 w 470088"/>
              <a:gd name="connsiteY7" fmla="*/ 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088" h="1193800">
                <a:moveTo>
                  <a:pt x="188" y="0"/>
                </a:moveTo>
                <a:lnTo>
                  <a:pt x="470088" y="279400"/>
                </a:lnTo>
                <a:lnTo>
                  <a:pt x="470088" y="889000"/>
                </a:lnTo>
                <a:lnTo>
                  <a:pt x="4421" y="1193800"/>
                </a:lnTo>
                <a:lnTo>
                  <a:pt x="4421" y="762000"/>
                </a:lnTo>
                <a:lnTo>
                  <a:pt x="190688" y="592667"/>
                </a:lnTo>
                <a:lnTo>
                  <a:pt x="4421" y="457200"/>
                </a:lnTo>
                <a:cubicBezTo>
                  <a:pt x="5832" y="304800"/>
                  <a:pt x="-1223" y="152400"/>
                  <a:pt x="188" y="0"/>
                </a:cubicBezTo>
                <a:close/>
              </a:path>
            </a:pathLst>
          </a:custGeom>
          <a:solidFill>
            <a:srgbClr val="8143C5">
              <a:alpha val="3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Multiplier</a:t>
            </a:r>
          </a:p>
          <a:p>
            <a:pPr algn="ctr"/>
            <a:endParaRPr lang="zh-TW" altLang="en-US" sz="16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CA9A267-26F6-6104-0729-DEBE537FB603}"/>
              </a:ext>
            </a:extLst>
          </p:cNvPr>
          <p:cNvSpPr/>
          <p:nvPr/>
        </p:nvSpPr>
        <p:spPr>
          <a:xfrm>
            <a:off x="5585794" y="5066707"/>
            <a:ext cx="1044669" cy="5323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Shifter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3DC7AE-5921-8618-1BDF-5BA165A5AB80}"/>
              </a:ext>
            </a:extLst>
          </p:cNvPr>
          <p:cNvSpPr/>
          <p:nvPr/>
        </p:nvSpPr>
        <p:spPr>
          <a:xfrm>
            <a:off x="6624056" y="3276336"/>
            <a:ext cx="434881" cy="1359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Hi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Lo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E3ED5A-A0A1-DFB8-4001-CB07B3F7C28F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6624056" y="3956051"/>
            <a:ext cx="434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梯形 11">
            <a:extLst>
              <a:ext uri="{FF2B5EF4-FFF2-40B4-BE49-F238E27FC236}">
                <a16:creationId xmlns:a16="http://schemas.microsoft.com/office/drawing/2014/main" id="{EA6432FD-2593-D82D-E393-1FC9EA65695E}"/>
              </a:ext>
            </a:extLst>
          </p:cNvPr>
          <p:cNvSpPr/>
          <p:nvPr/>
        </p:nvSpPr>
        <p:spPr>
          <a:xfrm rot="5400000">
            <a:off x="7430265" y="2531076"/>
            <a:ext cx="1079500" cy="39052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6C6A07-E3F9-9AE9-1847-E0F9232966C8}"/>
              </a:ext>
            </a:extLst>
          </p:cNvPr>
          <p:cNvSpPr txBox="1"/>
          <p:nvPr/>
        </p:nvSpPr>
        <p:spPr>
          <a:xfrm>
            <a:off x="7752574" y="2297935"/>
            <a:ext cx="43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M</a:t>
            </a:r>
          </a:p>
          <a:p>
            <a:pPr algn="ctr"/>
            <a:r>
              <a:rPr lang="en-US" altLang="zh-TW" sz="1600" dirty="0"/>
              <a:t>U</a:t>
            </a:r>
          </a:p>
          <a:p>
            <a:pPr algn="ctr"/>
            <a:r>
              <a:rPr lang="en-US" altLang="zh-TW" sz="1600" dirty="0"/>
              <a:t>x</a:t>
            </a:r>
            <a:endParaRPr lang="zh-TW" altLang="en-US" sz="16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414326-E89B-DEE4-C7D8-F89556657188}"/>
              </a:ext>
            </a:extLst>
          </p:cNvPr>
          <p:cNvSpPr txBox="1"/>
          <p:nvPr/>
        </p:nvSpPr>
        <p:spPr>
          <a:xfrm>
            <a:off x="2823531" y="841032"/>
            <a:ext cx="105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funct</a:t>
            </a:r>
            <a:endParaRPr lang="en-US" altLang="zh-TW" sz="1200" dirty="0"/>
          </a:p>
          <a:p>
            <a:pPr algn="ctr"/>
            <a:r>
              <a:rPr lang="en-US" altLang="zh-TW" sz="1200" dirty="0"/>
              <a:t>(6-bits)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E51EB3-C1A1-0638-E197-2FE48E57E4CF}"/>
              </a:ext>
            </a:extLst>
          </p:cNvPr>
          <p:cNvSpPr txBox="1"/>
          <p:nvPr/>
        </p:nvSpPr>
        <p:spPr>
          <a:xfrm>
            <a:off x="3031477" y="157638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Input A</a:t>
            </a:r>
          </a:p>
          <a:p>
            <a:pPr algn="ctr"/>
            <a:r>
              <a:rPr lang="en-US" altLang="zh-TW" sz="1200" dirty="0"/>
              <a:t>(32-bits)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91159A-FD29-7CA6-6C5E-D0B492ED9EF3}"/>
              </a:ext>
            </a:extLst>
          </p:cNvPr>
          <p:cNvSpPr txBox="1"/>
          <p:nvPr/>
        </p:nvSpPr>
        <p:spPr>
          <a:xfrm>
            <a:off x="3031477" y="229957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Input B</a:t>
            </a:r>
          </a:p>
          <a:p>
            <a:pPr algn="ctr"/>
            <a:r>
              <a:rPr lang="en-US" altLang="zh-TW" sz="1200" dirty="0"/>
              <a:t>(32-bits)</a:t>
            </a:r>
            <a:endParaRPr lang="zh-TW" altLang="en-US" sz="1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765E38-A26B-54B7-A6C7-6B6241E637B9}"/>
              </a:ext>
            </a:extLst>
          </p:cNvPr>
          <p:cNvSpPr txBox="1"/>
          <p:nvPr/>
        </p:nvSpPr>
        <p:spPr>
          <a:xfrm>
            <a:off x="3031477" y="3560131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Clock</a:t>
            </a:r>
            <a:endParaRPr lang="zh-TW" altLang="en-US" sz="12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EED3E8E-425F-94A2-C6FA-31095DB5D1A2}"/>
              </a:ext>
            </a:extLst>
          </p:cNvPr>
          <p:cNvCxnSpPr>
            <a:stCxn id="14" idx="2"/>
          </p:cNvCxnSpPr>
          <p:nvPr/>
        </p:nvCxnSpPr>
        <p:spPr>
          <a:xfrm>
            <a:off x="3352698" y="1302697"/>
            <a:ext cx="2738670" cy="0"/>
          </a:xfrm>
          <a:prstGeom prst="straightConnector1">
            <a:avLst/>
          </a:prstGeom>
          <a:ln w="19050">
            <a:solidFill>
              <a:srgbClr val="E226A3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55745E6-F8E9-5F9B-DA2A-1ECFDE035A8C}"/>
              </a:ext>
            </a:extLst>
          </p:cNvPr>
          <p:cNvCxnSpPr>
            <a:stCxn id="14" idx="2"/>
          </p:cNvCxnSpPr>
          <p:nvPr/>
        </p:nvCxnSpPr>
        <p:spPr>
          <a:xfrm>
            <a:off x="3352698" y="1302697"/>
            <a:ext cx="623841" cy="0"/>
          </a:xfrm>
          <a:prstGeom prst="straightConnector1">
            <a:avLst/>
          </a:prstGeom>
          <a:ln w="38100">
            <a:solidFill>
              <a:srgbClr val="E226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6EE628FD-135B-37FE-76B0-C01D3EC90B77}"/>
              </a:ext>
            </a:extLst>
          </p:cNvPr>
          <p:cNvCxnSpPr>
            <a:cxnSpLocks/>
          </p:cNvCxnSpPr>
          <p:nvPr/>
        </p:nvCxnSpPr>
        <p:spPr>
          <a:xfrm rot="5400000">
            <a:off x="5499467" y="1419915"/>
            <a:ext cx="654565" cy="568862"/>
          </a:xfrm>
          <a:prstGeom prst="bentConnector3">
            <a:avLst>
              <a:gd name="adj1" fmla="val 108"/>
            </a:avLst>
          </a:prstGeom>
          <a:ln w="19050">
            <a:solidFill>
              <a:srgbClr val="E226A3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F3AD5A55-40B1-2C58-7E7C-96B2224F0084}"/>
              </a:ext>
            </a:extLst>
          </p:cNvPr>
          <p:cNvCxnSpPr>
            <a:cxnSpLocks/>
          </p:cNvCxnSpPr>
          <p:nvPr/>
        </p:nvCxnSpPr>
        <p:spPr>
          <a:xfrm rot="5400000">
            <a:off x="4995164" y="2402897"/>
            <a:ext cx="2064280" cy="504397"/>
          </a:xfrm>
          <a:prstGeom prst="bentConnector3">
            <a:avLst>
              <a:gd name="adj1" fmla="val 61997"/>
            </a:avLst>
          </a:prstGeom>
          <a:ln w="19050">
            <a:solidFill>
              <a:srgbClr val="E226A3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68FF510F-3BEE-139F-6FB7-045E45E24818}"/>
              </a:ext>
            </a:extLst>
          </p:cNvPr>
          <p:cNvCxnSpPr>
            <a:cxnSpLocks/>
          </p:cNvCxnSpPr>
          <p:nvPr/>
        </p:nvCxnSpPr>
        <p:spPr>
          <a:xfrm rot="5400000">
            <a:off x="4673626" y="3127298"/>
            <a:ext cx="3443685" cy="434998"/>
          </a:xfrm>
          <a:prstGeom prst="bentConnector3">
            <a:avLst>
              <a:gd name="adj1" fmla="val 42809"/>
            </a:avLst>
          </a:prstGeom>
          <a:ln w="19050">
            <a:solidFill>
              <a:srgbClr val="E226A3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4C6C9BD-CFB8-91BD-974A-2BCBFBFCE07F}"/>
              </a:ext>
            </a:extLst>
          </p:cNvPr>
          <p:cNvCxnSpPr>
            <a:cxnSpLocks/>
          </p:cNvCxnSpPr>
          <p:nvPr/>
        </p:nvCxnSpPr>
        <p:spPr>
          <a:xfrm>
            <a:off x="5756390" y="2424745"/>
            <a:ext cx="2018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646CB15-084F-F86D-0E5B-E0A3A72128A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942758" y="3956051"/>
            <a:ext cx="6812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A0C7F23C-06F5-897C-1D2B-E719CBFD67C6}"/>
              </a:ext>
            </a:extLst>
          </p:cNvPr>
          <p:cNvSpPr/>
          <p:nvPr/>
        </p:nvSpPr>
        <p:spPr>
          <a:xfrm>
            <a:off x="7060552" y="2957513"/>
            <a:ext cx="714375" cy="1333500"/>
          </a:xfrm>
          <a:custGeom>
            <a:avLst/>
            <a:gdLst>
              <a:gd name="connsiteX0" fmla="*/ 0 w 714375"/>
              <a:gd name="connsiteY0" fmla="*/ 1333500 h 1333500"/>
              <a:gd name="connsiteX1" fmla="*/ 438150 w 714375"/>
              <a:gd name="connsiteY1" fmla="*/ 1333500 h 1333500"/>
              <a:gd name="connsiteX2" fmla="*/ 447675 w 714375"/>
              <a:gd name="connsiteY2" fmla="*/ 0 h 1333500"/>
              <a:gd name="connsiteX3" fmla="*/ 714375 w 714375"/>
              <a:gd name="connsiteY3" fmla="*/ 0 h 1333500"/>
              <a:gd name="connsiteX0" fmla="*/ 0 w 714375"/>
              <a:gd name="connsiteY0" fmla="*/ 1333500 h 1333500"/>
              <a:gd name="connsiteX1" fmla="*/ 466725 w 714375"/>
              <a:gd name="connsiteY1" fmla="*/ 1333500 h 1333500"/>
              <a:gd name="connsiteX2" fmla="*/ 447675 w 714375"/>
              <a:gd name="connsiteY2" fmla="*/ 0 h 1333500"/>
              <a:gd name="connsiteX3" fmla="*/ 714375 w 714375"/>
              <a:gd name="connsiteY3" fmla="*/ 0 h 1333500"/>
              <a:gd name="connsiteX0" fmla="*/ 0 w 714375"/>
              <a:gd name="connsiteY0" fmla="*/ 1333500 h 1333500"/>
              <a:gd name="connsiteX1" fmla="*/ 447675 w 714375"/>
              <a:gd name="connsiteY1" fmla="*/ 1333500 h 1333500"/>
              <a:gd name="connsiteX2" fmla="*/ 447675 w 714375"/>
              <a:gd name="connsiteY2" fmla="*/ 0 h 1333500"/>
              <a:gd name="connsiteX3" fmla="*/ 714375 w 714375"/>
              <a:gd name="connsiteY3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" h="1333500">
                <a:moveTo>
                  <a:pt x="0" y="1333500"/>
                </a:moveTo>
                <a:lnTo>
                  <a:pt x="447675" y="1333500"/>
                </a:lnTo>
                <a:lnTo>
                  <a:pt x="447675" y="0"/>
                </a:lnTo>
                <a:lnTo>
                  <a:pt x="714375" y="0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30BCFB9-CD57-AA9E-E148-CAF5ADD57E6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508227" y="2957513"/>
            <a:ext cx="266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D14CE565-5D06-5242-4294-2D8A8E530DDC}"/>
              </a:ext>
            </a:extLst>
          </p:cNvPr>
          <p:cNvSpPr/>
          <p:nvPr/>
        </p:nvSpPr>
        <p:spPr>
          <a:xfrm>
            <a:off x="7071446" y="2691414"/>
            <a:ext cx="704850" cy="914400"/>
          </a:xfrm>
          <a:custGeom>
            <a:avLst/>
            <a:gdLst>
              <a:gd name="connsiteX0" fmla="*/ 0 w 714375"/>
              <a:gd name="connsiteY0" fmla="*/ 1333500 h 1333500"/>
              <a:gd name="connsiteX1" fmla="*/ 438150 w 714375"/>
              <a:gd name="connsiteY1" fmla="*/ 1333500 h 1333500"/>
              <a:gd name="connsiteX2" fmla="*/ 447675 w 714375"/>
              <a:gd name="connsiteY2" fmla="*/ 0 h 1333500"/>
              <a:gd name="connsiteX3" fmla="*/ 714375 w 714375"/>
              <a:gd name="connsiteY3" fmla="*/ 0 h 1333500"/>
              <a:gd name="connsiteX0" fmla="*/ 0 w 714375"/>
              <a:gd name="connsiteY0" fmla="*/ 1333500 h 1333500"/>
              <a:gd name="connsiteX1" fmla="*/ 438150 w 714375"/>
              <a:gd name="connsiteY1" fmla="*/ 1333500 h 1333500"/>
              <a:gd name="connsiteX2" fmla="*/ 314325 w 714375"/>
              <a:gd name="connsiteY2" fmla="*/ 0 h 1333500"/>
              <a:gd name="connsiteX3" fmla="*/ 714375 w 714375"/>
              <a:gd name="connsiteY3" fmla="*/ 0 h 1333500"/>
              <a:gd name="connsiteX0" fmla="*/ 0 w 714375"/>
              <a:gd name="connsiteY0" fmla="*/ 1333500 h 1333500"/>
              <a:gd name="connsiteX1" fmla="*/ 314325 w 714375"/>
              <a:gd name="connsiteY1" fmla="*/ 914400 h 1333500"/>
              <a:gd name="connsiteX2" fmla="*/ 314325 w 714375"/>
              <a:gd name="connsiteY2" fmla="*/ 0 h 1333500"/>
              <a:gd name="connsiteX3" fmla="*/ 714375 w 714375"/>
              <a:gd name="connsiteY3" fmla="*/ 0 h 1333500"/>
              <a:gd name="connsiteX0" fmla="*/ 0 w 733425"/>
              <a:gd name="connsiteY0" fmla="*/ 914400 h 914400"/>
              <a:gd name="connsiteX1" fmla="*/ 333375 w 733425"/>
              <a:gd name="connsiteY1" fmla="*/ 914400 h 914400"/>
              <a:gd name="connsiteX2" fmla="*/ 333375 w 733425"/>
              <a:gd name="connsiteY2" fmla="*/ 0 h 914400"/>
              <a:gd name="connsiteX3" fmla="*/ 733425 w 733425"/>
              <a:gd name="connsiteY3" fmla="*/ 0 h 914400"/>
              <a:gd name="connsiteX0" fmla="*/ 0 w 695325"/>
              <a:gd name="connsiteY0" fmla="*/ 914400 h 914400"/>
              <a:gd name="connsiteX1" fmla="*/ 295275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66700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304800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7622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85750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76225 w 695325"/>
              <a:gd name="connsiteY2" fmla="*/ 0 h 914400"/>
              <a:gd name="connsiteX3" fmla="*/ 695325 w 695325"/>
              <a:gd name="connsiteY3" fmla="*/ 0 h 914400"/>
              <a:gd name="connsiteX0" fmla="*/ 0 w 704850"/>
              <a:gd name="connsiteY0" fmla="*/ 914400 h 914400"/>
              <a:gd name="connsiteX1" fmla="*/ 285750 w 704850"/>
              <a:gd name="connsiteY1" fmla="*/ 914400 h 914400"/>
              <a:gd name="connsiteX2" fmla="*/ 285750 w 704850"/>
              <a:gd name="connsiteY2" fmla="*/ 0 h 914400"/>
              <a:gd name="connsiteX3" fmla="*/ 704850 w 704850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" h="914400">
                <a:moveTo>
                  <a:pt x="0" y="914400"/>
                </a:moveTo>
                <a:lnTo>
                  <a:pt x="285750" y="914400"/>
                </a:lnTo>
                <a:lnTo>
                  <a:pt x="285750" y="0"/>
                </a:lnTo>
                <a:lnTo>
                  <a:pt x="704850" y="0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F690460-AC90-7AE0-D8C0-CD51AE274B7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357196" y="2691414"/>
            <a:ext cx="4189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C4BF00E6-F506-7828-891E-C31648D56D02}"/>
              </a:ext>
            </a:extLst>
          </p:cNvPr>
          <p:cNvSpPr/>
          <p:nvPr/>
        </p:nvSpPr>
        <p:spPr>
          <a:xfrm>
            <a:off x="6630464" y="3125789"/>
            <a:ext cx="1021712" cy="2209800"/>
          </a:xfrm>
          <a:custGeom>
            <a:avLst/>
            <a:gdLst>
              <a:gd name="connsiteX0" fmla="*/ 0 w 714375"/>
              <a:gd name="connsiteY0" fmla="*/ 1333500 h 1333500"/>
              <a:gd name="connsiteX1" fmla="*/ 438150 w 714375"/>
              <a:gd name="connsiteY1" fmla="*/ 1333500 h 1333500"/>
              <a:gd name="connsiteX2" fmla="*/ 447675 w 714375"/>
              <a:gd name="connsiteY2" fmla="*/ 0 h 1333500"/>
              <a:gd name="connsiteX3" fmla="*/ 714375 w 714375"/>
              <a:gd name="connsiteY3" fmla="*/ 0 h 1333500"/>
              <a:gd name="connsiteX0" fmla="*/ 0 w 714375"/>
              <a:gd name="connsiteY0" fmla="*/ 1333500 h 1333500"/>
              <a:gd name="connsiteX1" fmla="*/ 438150 w 714375"/>
              <a:gd name="connsiteY1" fmla="*/ 1333500 h 1333500"/>
              <a:gd name="connsiteX2" fmla="*/ 314325 w 714375"/>
              <a:gd name="connsiteY2" fmla="*/ 0 h 1333500"/>
              <a:gd name="connsiteX3" fmla="*/ 714375 w 714375"/>
              <a:gd name="connsiteY3" fmla="*/ 0 h 1333500"/>
              <a:gd name="connsiteX0" fmla="*/ 0 w 714375"/>
              <a:gd name="connsiteY0" fmla="*/ 1333500 h 1333500"/>
              <a:gd name="connsiteX1" fmla="*/ 314325 w 714375"/>
              <a:gd name="connsiteY1" fmla="*/ 914400 h 1333500"/>
              <a:gd name="connsiteX2" fmla="*/ 314325 w 714375"/>
              <a:gd name="connsiteY2" fmla="*/ 0 h 1333500"/>
              <a:gd name="connsiteX3" fmla="*/ 714375 w 714375"/>
              <a:gd name="connsiteY3" fmla="*/ 0 h 1333500"/>
              <a:gd name="connsiteX0" fmla="*/ 0 w 733425"/>
              <a:gd name="connsiteY0" fmla="*/ 914400 h 914400"/>
              <a:gd name="connsiteX1" fmla="*/ 333375 w 733425"/>
              <a:gd name="connsiteY1" fmla="*/ 914400 h 914400"/>
              <a:gd name="connsiteX2" fmla="*/ 333375 w 733425"/>
              <a:gd name="connsiteY2" fmla="*/ 0 h 914400"/>
              <a:gd name="connsiteX3" fmla="*/ 733425 w 733425"/>
              <a:gd name="connsiteY3" fmla="*/ 0 h 914400"/>
              <a:gd name="connsiteX0" fmla="*/ 0 w 695325"/>
              <a:gd name="connsiteY0" fmla="*/ 914400 h 914400"/>
              <a:gd name="connsiteX1" fmla="*/ 295275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66700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304800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9527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76225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85750 w 695325"/>
              <a:gd name="connsiteY2" fmla="*/ 0 h 914400"/>
              <a:gd name="connsiteX3" fmla="*/ 695325 w 695325"/>
              <a:gd name="connsiteY3" fmla="*/ 0 h 914400"/>
              <a:gd name="connsiteX0" fmla="*/ 0 w 695325"/>
              <a:gd name="connsiteY0" fmla="*/ 914400 h 914400"/>
              <a:gd name="connsiteX1" fmla="*/ 276225 w 695325"/>
              <a:gd name="connsiteY1" fmla="*/ 914400 h 914400"/>
              <a:gd name="connsiteX2" fmla="*/ 276225 w 695325"/>
              <a:gd name="connsiteY2" fmla="*/ 0 h 914400"/>
              <a:gd name="connsiteX3" fmla="*/ 695325 w 695325"/>
              <a:gd name="connsiteY3" fmla="*/ 0 h 914400"/>
              <a:gd name="connsiteX0" fmla="*/ 0 w 704850"/>
              <a:gd name="connsiteY0" fmla="*/ 914400 h 914400"/>
              <a:gd name="connsiteX1" fmla="*/ 285750 w 704850"/>
              <a:gd name="connsiteY1" fmla="*/ 914400 h 914400"/>
              <a:gd name="connsiteX2" fmla="*/ 285750 w 704850"/>
              <a:gd name="connsiteY2" fmla="*/ 0 h 914400"/>
              <a:gd name="connsiteX3" fmla="*/ 704850 w 704850"/>
              <a:gd name="connsiteY3" fmla="*/ 0 h 914400"/>
              <a:gd name="connsiteX0" fmla="*/ 0 w 1385013"/>
              <a:gd name="connsiteY0" fmla="*/ 2190750 h 2190750"/>
              <a:gd name="connsiteX1" fmla="*/ 285750 w 1385013"/>
              <a:gd name="connsiteY1" fmla="*/ 2190750 h 2190750"/>
              <a:gd name="connsiteX2" fmla="*/ 285750 w 1385013"/>
              <a:gd name="connsiteY2" fmla="*/ 1276350 h 2190750"/>
              <a:gd name="connsiteX3" fmla="*/ 1385013 w 1385013"/>
              <a:gd name="connsiteY3" fmla="*/ 0 h 2190750"/>
              <a:gd name="connsiteX0" fmla="*/ 0 w 1402244"/>
              <a:gd name="connsiteY0" fmla="*/ 2190750 h 2200275"/>
              <a:gd name="connsiteX1" fmla="*/ 285750 w 1402244"/>
              <a:gd name="connsiteY1" fmla="*/ 2190750 h 2200275"/>
              <a:gd name="connsiteX2" fmla="*/ 1402244 w 1402244"/>
              <a:gd name="connsiteY2" fmla="*/ 2200275 h 2200275"/>
              <a:gd name="connsiteX3" fmla="*/ 1385013 w 1402244"/>
              <a:gd name="connsiteY3" fmla="*/ 0 h 2200275"/>
              <a:gd name="connsiteX0" fmla="*/ 0 w 1402244"/>
              <a:gd name="connsiteY0" fmla="*/ 2181225 h 2190750"/>
              <a:gd name="connsiteX1" fmla="*/ 285750 w 1402244"/>
              <a:gd name="connsiteY1" fmla="*/ 2181225 h 2190750"/>
              <a:gd name="connsiteX2" fmla="*/ 1402244 w 1402244"/>
              <a:gd name="connsiteY2" fmla="*/ 2190750 h 2190750"/>
              <a:gd name="connsiteX3" fmla="*/ 1372180 w 1402244"/>
              <a:gd name="connsiteY3" fmla="*/ 0 h 2190750"/>
              <a:gd name="connsiteX0" fmla="*/ 0 w 1376577"/>
              <a:gd name="connsiteY0" fmla="*/ 2181225 h 2190750"/>
              <a:gd name="connsiteX1" fmla="*/ 285750 w 1376577"/>
              <a:gd name="connsiteY1" fmla="*/ 2181225 h 2190750"/>
              <a:gd name="connsiteX2" fmla="*/ 1376577 w 1376577"/>
              <a:gd name="connsiteY2" fmla="*/ 2190750 h 2190750"/>
              <a:gd name="connsiteX3" fmla="*/ 1372180 w 1376577"/>
              <a:gd name="connsiteY3" fmla="*/ 0 h 2190750"/>
              <a:gd name="connsiteX0" fmla="*/ 0 w 1376577"/>
              <a:gd name="connsiteY0" fmla="*/ 2200275 h 2209800"/>
              <a:gd name="connsiteX1" fmla="*/ 285750 w 1376577"/>
              <a:gd name="connsiteY1" fmla="*/ 2200275 h 2209800"/>
              <a:gd name="connsiteX2" fmla="*/ 1376577 w 1376577"/>
              <a:gd name="connsiteY2" fmla="*/ 2209800 h 2209800"/>
              <a:gd name="connsiteX3" fmla="*/ 1372181 w 1376577"/>
              <a:gd name="connsiteY3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577" h="2209800">
                <a:moveTo>
                  <a:pt x="0" y="2200275"/>
                </a:moveTo>
                <a:lnTo>
                  <a:pt x="285750" y="2200275"/>
                </a:lnTo>
                <a:lnTo>
                  <a:pt x="1376577" y="2209800"/>
                </a:lnTo>
                <a:cubicBezTo>
                  <a:pt x="1375111" y="1479550"/>
                  <a:pt x="1373647" y="730250"/>
                  <a:pt x="1372181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6B6E2EE-695E-56B2-32F1-5A211E303D8D}"/>
              </a:ext>
            </a:extLst>
          </p:cNvPr>
          <p:cNvCxnSpPr>
            <a:cxnSpLocks/>
          </p:cNvCxnSpPr>
          <p:nvPr/>
        </p:nvCxnSpPr>
        <p:spPr>
          <a:xfrm>
            <a:off x="7641489" y="3128932"/>
            <a:ext cx="148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B5785E1-5734-DEFD-B8B9-9CC11A7CFDDE}"/>
              </a:ext>
            </a:extLst>
          </p:cNvPr>
          <p:cNvCxnSpPr>
            <a:cxnSpLocks/>
          </p:cNvCxnSpPr>
          <p:nvPr/>
        </p:nvCxnSpPr>
        <p:spPr>
          <a:xfrm>
            <a:off x="8714875" y="2713433"/>
            <a:ext cx="69167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2FF2D94-3511-507E-88D0-D334F5299A5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187455" y="2713433"/>
            <a:ext cx="51959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18EC16-4BB9-5C53-6A7F-EC27509B01F7}"/>
              </a:ext>
            </a:extLst>
          </p:cNvPr>
          <p:cNvSpPr txBox="1"/>
          <p:nvPr/>
        </p:nvSpPr>
        <p:spPr>
          <a:xfrm>
            <a:off x="8746599" y="2192237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Output</a:t>
            </a:r>
          </a:p>
          <a:p>
            <a:pPr algn="ctr"/>
            <a:r>
              <a:rPr lang="en-US" altLang="zh-TW" sz="1200" dirty="0"/>
              <a:t>(32-bits)</a:t>
            </a:r>
            <a:endParaRPr lang="zh-TW" altLang="en-US" sz="12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B0C150E-9165-42BE-3556-E8A157882CDC}"/>
              </a:ext>
            </a:extLst>
          </p:cNvPr>
          <p:cNvCxnSpPr>
            <a:cxnSpLocks/>
          </p:cNvCxnSpPr>
          <p:nvPr/>
        </p:nvCxnSpPr>
        <p:spPr>
          <a:xfrm>
            <a:off x="3267386" y="2043118"/>
            <a:ext cx="69167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A3CA9969-9C67-7632-7B3F-95AC3B4C57D8}"/>
              </a:ext>
            </a:extLst>
          </p:cNvPr>
          <p:cNvCxnSpPr>
            <a:cxnSpLocks/>
          </p:cNvCxnSpPr>
          <p:nvPr/>
        </p:nvCxnSpPr>
        <p:spPr>
          <a:xfrm>
            <a:off x="3267386" y="2838753"/>
            <a:ext cx="69167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FB53B36-EE00-81EF-0FCD-2EC6EB47ACEF}"/>
              </a:ext>
            </a:extLst>
          </p:cNvPr>
          <p:cNvCxnSpPr>
            <a:cxnSpLocks/>
          </p:cNvCxnSpPr>
          <p:nvPr/>
        </p:nvCxnSpPr>
        <p:spPr>
          <a:xfrm>
            <a:off x="3959060" y="2052043"/>
            <a:ext cx="12411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AAE76D4-ECB3-6F61-5AB5-F8F98CD52566}"/>
              </a:ext>
            </a:extLst>
          </p:cNvPr>
          <p:cNvCxnSpPr>
            <a:cxnSpLocks/>
          </p:cNvCxnSpPr>
          <p:nvPr/>
        </p:nvCxnSpPr>
        <p:spPr>
          <a:xfrm>
            <a:off x="3945624" y="2838753"/>
            <a:ext cx="12411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FC54896C-03E7-61A2-B08B-8BF8933D0BC1}"/>
              </a:ext>
            </a:extLst>
          </p:cNvPr>
          <p:cNvSpPr/>
          <p:nvPr/>
        </p:nvSpPr>
        <p:spPr>
          <a:xfrm>
            <a:off x="3929215" y="2021847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A878BE85-8FCC-217F-2A24-D10820C28700}"/>
              </a:ext>
            </a:extLst>
          </p:cNvPr>
          <p:cNvSpPr/>
          <p:nvPr/>
        </p:nvSpPr>
        <p:spPr>
          <a:xfrm>
            <a:off x="3921439" y="2808557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714F1381-EE99-9E88-F4F6-05B09C30BC77}"/>
              </a:ext>
            </a:extLst>
          </p:cNvPr>
          <p:cNvSpPr/>
          <p:nvPr/>
        </p:nvSpPr>
        <p:spPr>
          <a:xfrm>
            <a:off x="5920543" y="3923946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AD3D2B60-B066-66BE-D365-B7A8B7EBF2FE}"/>
              </a:ext>
            </a:extLst>
          </p:cNvPr>
          <p:cNvSpPr/>
          <p:nvPr/>
        </p:nvSpPr>
        <p:spPr>
          <a:xfrm>
            <a:off x="5732204" y="2390826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A43A80D0-F05E-A30A-EE9A-EEFBBEB244CC}"/>
              </a:ext>
            </a:extLst>
          </p:cNvPr>
          <p:cNvSpPr/>
          <p:nvPr/>
        </p:nvSpPr>
        <p:spPr>
          <a:xfrm>
            <a:off x="7037742" y="3552570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9CDB3CEA-DF15-FFC2-ED33-86CA0B3C614F}"/>
              </a:ext>
            </a:extLst>
          </p:cNvPr>
          <p:cNvSpPr/>
          <p:nvPr/>
        </p:nvSpPr>
        <p:spPr>
          <a:xfrm>
            <a:off x="7034751" y="4257745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2D36C74D-B631-D4B4-0FF9-C3F371C2CBD6}"/>
              </a:ext>
            </a:extLst>
          </p:cNvPr>
          <p:cNvSpPr/>
          <p:nvPr/>
        </p:nvSpPr>
        <p:spPr>
          <a:xfrm>
            <a:off x="8138285" y="2683237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0E6BDCBE-9945-5D30-B4A5-E14855159B73}"/>
              </a:ext>
            </a:extLst>
          </p:cNvPr>
          <p:cNvSpPr/>
          <p:nvPr/>
        </p:nvSpPr>
        <p:spPr>
          <a:xfrm>
            <a:off x="6596132" y="5302682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C0DCCD0E-6294-E772-1463-0DCA0A5388E3}"/>
              </a:ext>
            </a:extLst>
          </p:cNvPr>
          <p:cNvSpPr/>
          <p:nvPr/>
        </p:nvSpPr>
        <p:spPr>
          <a:xfrm>
            <a:off x="6242915" y="1605995"/>
            <a:ext cx="61807" cy="60391"/>
          </a:xfrm>
          <a:prstGeom prst="flowChartConnector">
            <a:avLst/>
          </a:prstGeom>
          <a:solidFill>
            <a:srgbClr val="E226A3"/>
          </a:solidFill>
          <a:ln>
            <a:solidFill>
              <a:srgbClr val="E226A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接點 46">
            <a:extLst>
              <a:ext uri="{FF2B5EF4-FFF2-40B4-BE49-F238E27FC236}">
                <a16:creationId xmlns:a16="http://schemas.microsoft.com/office/drawing/2014/main" id="{CA3BAD54-0E49-FA11-D4C4-C97DF6B1E3D0}"/>
              </a:ext>
            </a:extLst>
          </p:cNvPr>
          <p:cNvSpPr/>
          <p:nvPr/>
        </p:nvSpPr>
        <p:spPr>
          <a:xfrm>
            <a:off x="6576380" y="1605995"/>
            <a:ext cx="61807" cy="60391"/>
          </a:xfrm>
          <a:prstGeom prst="flowChartConnector">
            <a:avLst/>
          </a:prstGeom>
          <a:solidFill>
            <a:srgbClr val="E226A3"/>
          </a:solidFill>
          <a:ln>
            <a:solidFill>
              <a:srgbClr val="E226A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接點 47">
            <a:extLst>
              <a:ext uri="{FF2B5EF4-FFF2-40B4-BE49-F238E27FC236}">
                <a16:creationId xmlns:a16="http://schemas.microsoft.com/office/drawing/2014/main" id="{1584E00A-958C-0B1D-D7B0-FE79F468D7AF}"/>
              </a:ext>
            </a:extLst>
          </p:cNvPr>
          <p:cNvSpPr/>
          <p:nvPr/>
        </p:nvSpPr>
        <p:spPr>
          <a:xfrm>
            <a:off x="3935919" y="1274769"/>
            <a:ext cx="61807" cy="60391"/>
          </a:xfrm>
          <a:prstGeom prst="flowChartConnector">
            <a:avLst/>
          </a:prstGeom>
          <a:solidFill>
            <a:srgbClr val="E226A3"/>
          </a:solidFill>
          <a:ln>
            <a:solidFill>
              <a:srgbClr val="E226A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接點 48">
            <a:extLst>
              <a:ext uri="{FF2B5EF4-FFF2-40B4-BE49-F238E27FC236}">
                <a16:creationId xmlns:a16="http://schemas.microsoft.com/office/drawing/2014/main" id="{6ACD677B-F85A-62F3-AD64-EFA106B27ABD}"/>
              </a:ext>
            </a:extLst>
          </p:cNvPr>
          <p:cNvSpPr/>
          <p:nvPr/>
        </p:nvSpPr>
        <p:spPr>
          <a:xfrm>
            <a:off x="6051864" y="1337656"/>
            <a:ext cx="61807" cy="60391"/>
          </a:xfrm>
          <a:prstGeom prst="flowChartConnector">
            <a:avLst/>
          </a:prstGeom>
          <a:solidFill>
            <a:srgbClr val="E226A3"/>
          </a:solidFill>
          <a:ln>
            <a:solidFill>
              <a:srgbClr val="E226A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B61CDCBD-A449-C803-764C-54393800C2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59934" y="3039850"/>
            <a:ext cx="3172380" cy="1257160"/>
          </a:xfrm>
          <a:prstGeom prst="bentConnector3">
            <a:avLst>
              <a:gd name="adj1" fmla="val 10014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BF91F35C-2849-7BCF-B605-30FD6AE97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0108" y="2713101"/>
            <a:ext cx="1563297" cy="259030"/>
          </a:xfrm>
          <a:prstGeom prst="bentConnector3">
            <a:avLst>
              <a:gd name="adj1" fmla="val 9996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903BD27A-B8D6-BEA1-40D8-16F98E446F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62915" y="3377856"/>
            <a:ext cx="1466599" cy="413964"/>
          </a:xfrm>
          <a:prstGeom prst="bentConnector3">
            <a:avLst>
              <a:gd name="adj1" fmla="val 10000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1B269E7B-4BC3-98EC-B169-568B30A19F97}"/>
              </a:ext>
            </a:extLst>
          </p:cNvPr>
          <p:cNvSpPr/>
          <p:nvPr/>
        </p:nvSpPr>
        <p:spPr>
          <a:xfrm>
            <a:off x="4281211" y="2018512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>
            <a:extLst>
              <a:ext uri="{FF2B5EF4-FFF2-40B4-BE49-F238E27FC236}">
                <a16:creationId xmlns:a16="http://schemas.microsoft.com/office/drawing/2014/main" id="{A9913298-0632-D0D0-521F-8BAAC43C4E47}"/>
              </a:ext>
            </a:extLst>
          </p:cNvPr>
          <p:cNvSpPr/>
          <p:nvPr/>
        </p:nvSpPr>
        <p:spPr>
          <a:xfrm>
            <a:off x="4615537" y="2018512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接點 55">
            <a:extLst>
              <a:ext uri="{FF2B5EF4-FFF2-40B4-BE49-F238E27FC236}">
                <a16:creationId xmlns:a16="http://schemas.microsoft.com/office/drawing/2014/main" id="{13B26318-D9E3-8A9B-B1CB-5A572452256A}"/>
              </a:ext>
            </a:extLst>
          </p:cNvPr>
          <p:cNvSpPr/>
          <p:nvPr/>
        </p:nvSpPr>
        <p:spPr>
          <a:xfrm>
            <a:off x="3920530" y="5413438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接點 56">
            <a:extLst>
              <a:ext uri="{FF2B5EF4-FFF2-40B4-BE49-F238E27FC236}">
                <a16:creationId xmlns:a16="http://schemas.microsoft.com/office/drawing/2014/main" id="{340FF05D-AD58-1B2C-65BF-807B7E9B603B}"/>
              </a:ext>
            </a:extLst>
          </p:cNvPr>
          <p:cNvSpPr/>
          <p:nvPr/>
        </p:nvSpPr>
        <p:spPr>
          <a:xfrm>
            <a:off x="4452882" y="2808557"/>
            <a:ext cx="61807" cy="603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7349897E-5DDA-75B0-F3A9-71AE1E776D8F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 flipV="1">
            <a:off x="3559360" y="1321645"/>
            <a:ext cx="2340027" cy="2690944"/>
          </a:xfrm>
          <a:prstGeom prst="bentConnector4">
            <a:avLst>
              <a:gd name="adj1" fmla="val -407"/>
              <a:gd name="adj2" fmla="val 310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24851ED3-9BAE-BA5C-0788-C77F5D2AFE70}"/>
              </a:ext>
            </a:extLst>
          </p:cNvPr>
          <p:cNvCxnSpPr>
            <a:cxnSpLocks/>
          </p:cNvCxnSpPr>
          <p:nvPr/>
        </p:nvCxnSpPr>
        <p:spPr>
          <a:xfrm>
            <a:off x="4220471" y="3846054"/>
            <a:ext cx="2398905" cy="655788"/>
          </a:xfrm>
          <a:prstGeom prst="bentConnector3">
            <a:avLst>
              <a:gd name="adj1" fmla="val -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E701C41-6C7C-6C0C-596A-8FECC7C3B8D2}"/>
              </a:ext>
            </a:extLst>
          </p:cNvPr>
          <p:cNvCxnSpPr>
            <a:cxnSpLocks/>
          </p:cNvCxnSpPr>
          <p:nvPr/>
        </p:nvCxnSpPr>
        <p:spPr>
          <a:xfrm>
            <a:off x="4226582" y="4209800"/>
            <a:ext cx="684690" cy="5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47DDB7C-D56F-9179-4C56-6720C30CE11A}"/>
              </a:ext>
            </a:extLst>
          </p:cNvPr>
          <p:cNvCxnSpPr>
            <a:cxnSpLocks/>
          </p:cNvCxnSpPr>
          <p:nvPr/>
        </p:nvCxnSpPr>
        <p:spPr>
          <a:xfrm>
            <a:off x="3383901" y="3846054"/>
            <a:ext cx="5684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A0599332-B2F9-B424-4871-68966DC10F2D}"/>
              </a:ext>
            </a:extLst>
          </p:cNvPr>
          <p:cNvSpPr/>
          <p:nvPr/>
        </p:nvSpPr>
        <p:spPr>
          <a:xfrm>
            <a:off x="3932526" y="3807663"/>
            <a:ext cx="61807" cy="60391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029FEEB0-A421-8923-BD47-4DB190A671D7}"/>
              </a:ext>
            </a:extLst>
          </p:cNvPr>
          <p:cNvSpPr/>
          <p:nvPr/>
        </p:nvSpPr>
        <p:spPr>
          <a:xfrm rot="5400000">
            <a:off x="4921033" y="4154730"/>
            <a:ext cx="79770" cy="10553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9353F664-EDB1-0A8A-B805-C916FF8B37A1}"/>
              </a:ext>
            </a:extLst>
          </p:cNvPr>
          <p:cNvSpPr/>
          <p:nvPr/>
        </p:nvSpPr>
        <p:spPr>
          <a:xfrm rot="5400000">
            <a:off x="6100210" y="1440857"/>
            <a:ext cx="79770" cy="10553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BC3FED33-4A1E-13B8-D8A0-055F0ADED10F}"/>
              </a:ext>
            </a:extLst>
          </p:cNvPr>
          <p:cNvSpPr/>
          <p:nvPr/>
        </p:nvSpPr>
        <p:spPr>
          <a:xfrm rot="5400000">
            <a:off x="6641319" y="4441293"/>
            <a:ext cx="79770" cy="10553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36A1F29-5528-08C3-E461-DC1E483E54EF}"/>
              </a:ext>
            </a:extLst>
          </p:cNvPr>
          <p:cNvSpPr txBox="1"/>
          <p:nvPr/>
        </p:nvSpPr>
        <p:spPr>
          <a:xfrm>
            <a:off x="5233772" y="5987624"/>
            <a:ext cx="1774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TotalALU</a:t>
            </a:r>
            <a:endParaRPr lang="zh-TW" altLang="en-US" sz="2800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1D87CD3-9D4E-B381-69FA-FD3F877FF871}"/>
              </a:ext>
            </a:extLst>
          </p:cNvPr>
          <p:cNvSpPr/>
          <p:nvPr/>
        </p:nvSpPr>
        <p:spPr>
          <a:xfrm>
            <a:off x="6592036" y="1261266"/>
            <a:ext cx="765160" cy="318258"/>
          </a:xfrm>
          <a:prstGeom prst="roundRect">
            <a:avLst/>
          </a:prstGeom>
          <a:solidFill>
            <a:srgbClr val="DA2EA1">
              <a:alpha val="60000"/>
            </a:srgbClr>
          </a:solidFill>
          <a:ln>
            <a:solidFill>
              <a:srgbClr val="DA2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>
                <a:solidFill>
                  <a:schemeClr val="tx1"/>
                </a:solidFill>
              </a:rPr>
              <a:t>mulreset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0BF98E-3B76-5B4B-4C7B-4BB78D5B592A}"/>
              </a:ext>
            </a:extLst>
          </p:cNvPr>
          <p:cNvSpPr txBox="1"/>
          <p:nvPr/>
        </p:nvSpPr>
        <p:spPr>
          <a:xfrm>
            <a:off x="6382873" y="803180"/>
            <a:ext cx="7651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ALU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Control</a:t>
            </a:r>
            <a:endParaRPr lang="zh-TW" altLang="en-US" sz="14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FC6B504E-707A-F9B8-64A9-7E16F4311A07}"/>
              </a:ext>
            </a:extLst>
          </p:cNvPr>
          <p:cNvSpPr/>
          <p:nvPr/>
        </p:nvSpPr>
        <p:spPr>
          <a:xfrm>
            <a:off x="6935768" y="1544339"/>
            <a:ext cx="61807" cy="60391"/>
          </a:xfrm>
          <a:prstGeom prst="flowChartConnector">
            <a:avLst/>
          </a:prstGeom>
          <a:solidFill>
            <a:srgbClr val="DA2EA1"/>
          </a:solidFill>
          <a:ln>
            <a:solidFill>
              <a:srgbClr val="DA2EA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FA841433-63B6-6BEA-B0AF-1186C3ECCD9E}"/>
              </a:ext>
            </a:extLst>
          </p:cNvPr>
          <p:cNvCxnSpPr>
            <a:cxnSpLocks/>
          </p:cNvCxnSpPr>
          <p:nvPr/>
        </p:nvCxnSpPr>
        <p:spPr>
          <a:xfrm rot="5400000">
            <a:off x="5257482" y="1935778"/>
            <a:ext cx="2042758" cy="1375619"/>
          </a:xfrm>
          <a:prstGeom prst="bentConnector3">
            <a:avLst>
              <a:gd name="adj1" fmla="val 59135"/>
            </a:avLst>
          </a:prstGeom>
          <a:ln w="19050">
            <a:solidFill>
              <a:srgbClr val="DA2E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874DE11-DBA3-BADA-3294-43F29FFEBDF5}"/>
              </a:ext>
            </a:extLst>
          </p:cNvPr>
          <p:cNvSpPr txBox="1"/>
          <p:nvPr/>
        </p:nvSpPr>
        <p:spPr>
          <a:xfrm>
            <a:off x="3094474" y="4899232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Shamt</a:t>
            </a:r>
            <a:endParaRPr lang="en-US" altLang="zh-TW" sz="1200" dirty="0"/>
          </a:p>
          <a:p>
            <a:pPr algn="ctr"/>
            <a:r>
              <a:rPr lang="en-US" altLang="zh-TW" sz="1200" dirty="0"/>
              <a:t>(32-bits)</a:t>
            </a:r>
            <a:endParaRPr lang="zh-TW" altLang="en-US" sz="1200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A2295AB-6C16-6594-D421-B4A19D6A09E5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3982337" y="5438333"/>
            <a:ext cx="1603456" cy="5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588DA0-3EE1-2A31-4FCA-052F2E16B76F}"/>
              </a:ext>
            </a:extLst>
          </p:cNvPr>
          <p:cNvCxnSpPr>
            <a:cxnSpLocks/>
          </p:cNvCxnSpPr>
          <p:nvPr/>
        </p:nvCxnSpPr>
        <p:spPr>
          <a:xfrm>
            <a:off x="3226766" y="5438333"/>
            <a:ext cx="691674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E36D0425-FF0A-1CC9-0CAD-4CF563E607D7}"/>
              </a:ext>
            </a:extLst>
          </p:cNvPr>
          <p:cNvSpPr txBox="1"/>
          <p:nvPr/>
        </p:nvSpPr>
        <p:spPr>
          <a:xfrm>
            <a:off x="2820858" y="378674"/>
            <a:ext cx="105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ALUOp</a:t>
            </a:r>
            <a:endParaRPr lang="en-US" altLang="zh-TW" sz="1200" dirty="0"/>
          </a:p>
          <a:p>
            <a:pPr algn="ctr"/>
            <a:r>
              <a:rPr lang="en-US" altLang="zh-TW" sz="1200" dirty="0"/>
              <a:t>(2-bits)</a:t>
            </a:r>
            <a:endParaRPr lang="zh-TW" altLang="en-US" sz="1200" dirty="0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4A6474B-B4D4-23A8-0D85-AAA2C2DD1046}"/>
              </a:ext>
            </a:extLst>
          </p:cNvPr>
          <p:cNvCxnSpPr>
            <a:cxnSpLocks/>
          </p:cNvCxnSpPr>
          <p:nvPr/>
        </p:nvCxnSpPr>
        <p:spPr>
          <a:xfrm>
            <a:off x="3348655" y="847636"/>
            <a:ext cx="623841" cy="0"/>
          </a:xfrm>
          <a:prstGeom prst="straightConnector1">
            <a:avLst/>
          </a:prstGeom>
          <a:ln w="38100">
            <a:solidFill>
              <a:srgbClr val="E226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45D9E4F5-E1A4-B0F8-0F51-AB1FD10864B9}"/>
              </a:ext>
            </a:extLst>
          </p:cNvPr>
          <p:cNvCxnSpPr>
            <a:cxnSpLocks/>
          </p:cNvCxnSpPr>
          <p:nvPr/>
        </p:nvCxnSpPr>
        <p:spPr>
          <a:xfrm>
            <a:off x="3985934" y="850071"/>
            <a:ext cx="2110065" cy="204288"/>
          </a:xfrm>
          <a:prstGeom prst="bentConnector3">
            <a:avLst>
              <a:gd name="adj1" fmla="val 50000"/>
            </a:avLst>
          </a:prstGeom>
          <a:ln w="19050">
            <a:solidFill>
              <a:srgbClr val="EE7D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5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5FB92403C5C774E9A88FCB5728B36A1" ma:contentTypeVersion="13" ma:contentTypeDescription="建立新的文件。" ma:contentTypeScope="" ma:versionID="02c9ca72828d85c2a56f40474777b845">
  <xsd:schema xmlns:xsd="http://www.w3.org/2001/XMLSchema" xmlns:xs="http://www.w3.org/2001/XMLSchema" xmlns:p="http://schemas.microsoft.com/office/2006/metadata/properties" xmlns:ns3="96161445-8338-499f-8686-a6b4138bacf8" xmlns:ns4="4186599a-cb57-4b56-ad9b-309a79fe0b11" targetNamespace="http://schemas.microsoft.com/office/2006/metadata/properties" ma:root="true" ma:fieldsID="6a1122aba48205d5093fd231c1c863d2" ns3:_="" ns4:_="">
    <xsd:import namespace="96161445-8338-499f-8686-a6b4138bacf8"/>
    <xsd:import namespace="4186599a-cb57-4b56-ad9b-309a79fe0b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61445-8338-499f-8686-a6b4138bac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6599a-cb57-4b56-ad9b-309a79fe0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6830FC-E2AB-4DF3-BE9E-860203907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161445-8338-499f-8686-a6b4138bacf8"/>
    <ds:schemaRef ds:uri="4186599a-cb57-4b56-ad9b-309a79fe0b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5DAB9E-C318-4B14-9750-FBAC0B6B2ECB}">
  <ds:schemaRefs>
    <ds:schemaRef ds:uri="http://schemas.microsoft.com/office/2006/metadata/properties"/>
    <ds:schemaRef ds:uri="4186599a-cb57-4b56-ad9b-309a79fe0b11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6161445-8338-499f-8686-a6b4138bacf8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0220A85-692A-4CE3-B565-E354DD2B8F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114</Words>
  <Application>Microsoft Office PowerPoint</Application>
  <PresentationFormat>寬螢幕</PresentationFormat>
  <Paragraphs>96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庭瑋 呂</dc:creator>
  <cp:lastModifiedBy>呂庭瑋</cp:lastModifiedBy>
  <cp:revision>2</cp:revision>
  <dcterms:created xsi:type="dcterms:W3CDTF">2023-06-05T13:08:25Z</dcterms:created>
  <dcterms:modified xsi:type="dcterms:W3CDTF">2023-06-06T04:45:53Z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0x01010045FB92403C5C774E9A88FCB5728B36A1</vt:lpwstr>
  </property>
</Properties>
</file>