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A034-9A58-6A44-B45F-B0A83585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8E0BE-1AB7-2D44-A7BD-80935CB2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F355-494D-FF45-9CE6-7849F061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AD35-084A-8F45-A816-22DF1E29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0728-DDE0-0942-B897-CB171D4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72D0-FE22-C844-9007-BF08BE8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F1F92-1262-1548-A92E-99F98DED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8E7B-571D-1940-A836-FB5F1B53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7D0A-CE82-7841-9D25-A59B36D2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515C-0C7D-034C-A0BD-B4332B4E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380B6-1312-1548-B3AB-BF513BAB2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FCCFD-D2CF-F641-9B3C-667E7F8F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94B0-EDD9-8942-93E1-F3B51C2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A194-F1F3-724E-897E-B26D59F6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FFFA-A1B5-924E-8210-80BAFA58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F181-55BF-4243-82FF-E4CAD83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0DF8-593D-2744-984A-9E6EECDC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9F6E-675A-BD4C-B1B1-9CF5B98A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5582-154C-EF47-80B9-ACC234A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1E35-03B8-E643-A814-8584FE6C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D0C-FA4A-B44C-A9F6-939102C0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1540-11BC-D742-90A6-43780E60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1204-A656-E84E-92CC-98FBD94E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0C43-0506-8D47-A70A-81CE5D03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289E-7270-254C-97EE-DC26317B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B4-109C-E643-91A9-EE66DFED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99DE-E410-2245-B1ED-5A593F24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C75E-1D86-E04E-9711-C8F5AF36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F945-3D0D-8645-BB30-E0926148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910D-3DF8-714E-B629-FBF37DC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3B43E-B0F0-C24E-A49C-FA4332E3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291-2F7C-0444-B554-686EAAE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50FDD-05D5-0E45-998A-E5913514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4ADA-0C62-0049-98BB-4FE8237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62156-1222-3B42-859E-87160716C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E1558-ADD5-5844-B5BE-E4B11643D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6DEA3-C5B6-F340-97B9-6F3B55C0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2578-3046-1241-B242-2BD83020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5F5A3-E8D9-1649-9EA1-E1BE28D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795-B92F-C149-A439-760B0819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7C52F-6BC0-B24A-A0BC-65B5C4B3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30F8C-DEB0-1F46-BABF-9BA3D2A6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8204F-3953-E145-A983-5C062318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8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56871-9066-BB47-9355-F76E4EF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D40F-BDB7-C844-B8BD-731C9005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B0949-144D-9345-9AF4-037B296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0C0C-BFF4-EE4F-857C-06DBF1C3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930D-C948-C149-8851-D66D9525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767A-A03A-934D-900C-5D418D0D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8798-A38F-A546-B7CE-985B473F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DAE1-435C-0B4F-9334-97639DBD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53EA5-A2B6-FD46-8051-B14640B5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180-A17D-D54A-88B0-22300311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EC1D5-211B-5740-B4D9-645AA49F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60C7-B823-BF4F-A1A8-43B62EE6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1B4A-9D46-224F-B7E0-EB935E21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86B0-13B6-F14A-BB0A-86EF046F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337D8-B208-EC45-B0CF-C8BB1CD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8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1111-B769-694D-9AB0-B29F3208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06CB-49E1-364A-94C0-FC65E75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ADDA-DA73-574E-B26B-56D56E5B6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73D2-F309-8A41-8C67-2E3A31CF978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A7AB-8C47-C44A-BFC7-C9E03D04C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69B7-50D3-4440-AF10-897E149E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A2C8-0AB4-1C44-B667-148929BD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8557-90B9-9945-AB1F-7D0D651E6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F3D0F-7EAC-9C40-922B-820A252D7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9F067-CF8B-5F49-824C-A01129FE3D06}"/>
              </a:ext>
            </a:extLst>
          </p:cNvPr>
          <p:cNvSpPr>
            <a:spLocks noChangeAspect="1"/>
          </p:cNvSpPr>
          <p:nvPr/>
        </p:nvSpPr>
        <p:spPr>
          <a:xfrm>
            <a:off x="4349578" y="1149178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37AEF-2C0E-A942-B294-55646F67BDF3}"/>
              </a:ext>
            </a:extLst>
          </p:cNvPr>
          <p:cNvSpPr>
            <a:spLocks noChangeAspect="1"/>
          </p:cNvSpPr>
          <p:nvPr/>
        </p:nvSpPr>
        <p:spPr>
          <a:xfrm>
            <a:off x="4349578" y="2713444"/>
            <a:ext cx="1645920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Approximated GML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9A49B-60C7-3A47-87BD-8F896420BD1C}"/>
              </a:ext>
            </a:extLst>
          </p:cNvPr>
          <p:cNvSpPr>
            <a:spLocks noChangeAspect="1"/>
          </p:cNvSpPr>
          <p:nvPr/>
        </p:nvSpPr>
        <p:spPr>
          <a:xfrm>
            <a:off x="4349578" y="4277711"/>
            <a:ext cx="1645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Flow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B0E65F-70FF-6B40-BB10-E353B660342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172538" y="2063578"/>
            <a:ext cx="0" cy="649866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97830-F316-E144-AC42-FE6FFD7690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172538" y="3627844"/>
            <a:ext cx="0" cy="64986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90E4C5-D687-1441-9273-8054035EEFA5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>
            <a:off x="5995498" y="4734911"/>
            <a:ext cx="1838686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C05B49D-FE8A-9440-8270-1B71A6544ED3}"/>
              </a:ext>
            </a:extLst>
          </p:cNvPr>
          <p:cNvGrpSpPr/>
          <p:nvPr/>
        </p:nvGrpSpPr>
        <p:grpSpPr>
          <a:xfrm>
            <a:off x="3041078" y="1171901"/>
            <a:ext cx="1308500" cy="896562"/>
            <a:chOff x="2891481" y="1167016"/>
            <a:chExt cx="1308500" cy="896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/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0F8972-66DB-604E-9B76-47B64519F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481" y="1167016"/>
                  <a:ext cx="1308500" cy="421526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/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E55104-7126-6145-88D8-5AA7358A8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046" y="1642052"/>
                  <a:ext cx="522066" cy="421526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3EE5-1F94-A04C-BEA7-BD57B0F5D486}"/>
                  </a:ext>
                </a:extLst>
              </p:cNvPr>
              <p:cNvSpPr txBox="1"/>
              <p:nvPr/>
            </p:nvSpPr>
            <p:spPr>
              <a:xfrm>
                <a:off x="5172538" y="3691153"/>
                <a:ext cx="1225014" cy="434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3EE5-1F94-A04C-BEA7-BD57B0F5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38" y="3691153"/>
                <a:ext cx="1225014" cy="434478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B565C1-9EF2-B04C-930A-970367EF6B63}"/>
                  </a:ext>
                </a:extLst>
              </p:cNvPr>
              <p:cNvSpPr txBox="1"/>
              <p:nvPr/>
            </p:nvSpPr>
            <p:spPr>
              <a:xfrm>
                <a:off x="5172538" y="2138057"/>
                <a:ext cx="1471044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B565C1-9EF2-B04C-930A-970367EF6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538" y="2138057"/>
                <a:ext cx="1471044" cy="369588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3CD5C2E-F170-984D-8455-AD0DA9E46849}"/>
              </a:ext>
            </a:extLst>
          </p:cNvPr>
          <p:cNvGrpSpPr/>
          <p:nvPr/>
        </p:nvGrpSpPr>
        <p:grpSpPr>
          <a:xfrm>
            <a:off x="6096000" y="4313505"/>
            <a:ext cx="1054776" cy="842812"/>
            <a:chOff x="2704315" y="4305365"/>
            <a:chExt cx="1054776" cy="8428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/>
                <p:nvPr/>
              </p:nvSpPr>
              <p:spPr>
                <a:xfrm>
                  <a:off x="2704315" y="4305365"/>
                  <a:ext cx="10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B9315C-276A-DA4D-B39C-E0A425C53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15" y="4305365"/>
                  <a:ext cx="105477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333" t="-21739" r="-2381" b="-478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/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462F78-12EF-7746-96EC-1487C9FC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337" y="4778845"/>
                  <a:ext cx="46275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DB0E468-1888-DF43-83E2-2CF8E6F77509}"/>
              </a:ext>
            </a:extLst>
          </p:cNvPr>
          <p:cNvSpPr>
            <a:spLocks noChangeAspect="1"/>
          </p:cNvSpPr>
          <p:nvPr/>
        </p:nvSpPr>
        <p:spPr>
          <a:xfrm>
            <a:off x="1329048" y="2713444"/>
            <a:ext cx="164592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6F289F-4039-794A-AE3A-0077EABDD773}"/>
              </a:ext>
            </a:extLst>
          </p:cNvPr>
          <p:cNvCxnSpPr>
            <a:cxnSpLocks/>
            <a:stCxn id="3" idx="1"/>
            <a:endCxn id="23" idx="3"/>
          </p:cNvCxnSpPr>
          <p:nvPr/>
        </p:nvCxnSpPr>
        <p:spPr>
          <a:xfrm flipH="1">
            <a:off x="2974968" y="3170644"/>
            <a:ext cx="1374610" cy="0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4EB172-6525-8A41-988C-40CBC1733E68}"/>
                  </a:ext>
                </a:extLst>
              </p:cNvPr>
              <p:cNvSpPr txBox="1"/>
              <p:nvPr/>
            </p:nvSpPr>
            <p:spPr>
              <a:xfrm>
                <a:off x="3080777" y="2724804"/>
                <a:ext cx="1225014" cy="434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4EB172-6525-8A41-988C-40CBC173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777" y="2724804"/>
                <a:ext cx="1225014" cy="434478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45D8256-B6E2-AD42-92A7-70252ACFE535}"/>
              </a:ext>
            </a:extLst>
          </p:cNvPr>
          <p:cNvCxnSpPr>
            <a:cxnSpLocks/>
            <a:stCxn id="23" idx="0"/>
            <a:endCxn id="2" idx="1"/>
          </p:cNvCxnSpPr>
          <p:nvPr/>
        </p:nvCxnSpPr>
        <p:spPr>
          <a:xfrm rot="5400000" flipH="1" flipV="1">
            <a:off x="2697260" y="1061126"/>
            <a:ext cx="1107066" cy="2197570"/>
          </a:xfrm>
          <a:prstGeom prst="bentConnector2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E64154-63E9-5F41-997F-36B50D8C6F05}"/>
              </a:ext>
            </a:extLst>
          </p:cNvPr>
          <p:cNvSpPr>
            <a:spLocks noChangeAspect="1"/>
          </p:cNvSpPr>
          <p:nvPr/>
        </p:nvSpPr>
        <p:spPr>
          <a:xfrm>
            <a:off x="7834184" y="4277711"/>
            <a:ext cx="16459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Markets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88BD303F-B28A-A34E-B3E7-59C3A40D2C69}"/>
              </a:ext>
            </a:extLst>
          </p:cNvPr>
          <p:cNvCxnSpPr>
            <a:cxnSpLocks/>
            <a:stCxn id="48" idx="0"/>
            <a:endCxn id="3" idx="3"/>
          </p:cNvCxnSpPr>
          <p:nvPr/>
        </p:nvCxnSpPr>
        <p:spPr>
          <a:xfrm rot="16200000" flipV="1">
            <a:off x="6772788" y="2393355"/>
            <a:ext cx="1107067" cy="2661646"/>
          </a:xfrm>
          <a:prstGeom prst="bentConnector2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6E0D7-D07F-3C4F-8E2D-0088EF680304}"/>
                  </a:ext>
                </a:extLst>
              </p:cNvPr>
              <p:cNvSpPr txBox="1"/>
              <p:nvPr/>
            </p:nvSpPr>
            <p:spPr>
              <a:xfrm>
                <a:off x="6843833" y="2758427"/>
                <a:ext cx="119372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06E0D7-D07F-3C4F-8E2D-0088EF68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833" y="2758427"/>
                <a:ext cx="1193725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0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92246A-4837-9F48-9C33-A13643F446A3}"/>
              </a:ext>
            </a:extLst>
          </p:cNvPr>
          <p:cNvSpPr>
            <a:spLocks noChangeAspect="1"/>
          </p:cNvSpPr>
          <p:nvPr/>
        </p:nvSpPr>
        <p:spPr>
          <a:xfrm>
            <a:off x="4450080" y="2178446"/>
            <a:ext cx="164592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63B921-E767-074D-996C-D11140099C9B}"/>
              </a:ext>
            </a:extLst>
          </p:cNvPr>
          <p:cNvSpPr>
            <a:spLocks noChangeAspect="1"/>
          </p:cNvSpPr>
          <p:nvPr/>
        </p:nvSpPr>
        <p:spPr>
          <a:xfrm>
            <a:off x="4450080" y="3676135"/>
            <a:ext cx="164592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5F390-D2D4-9D48-AE8F-E95F2478C5A4}"/>
              </a:ext>
            </a:extLst>
          </p:cNvPr>
          <p:cNvSpPr>
            <a:spLocks noChangeAspect="1"/>
          </p:cNvSpPr>
          <p:nvPr/>
        </p:nvSpPr>
        <p:spPr>
          <a:xfrm>
            <a:off x="4450080" y="5173824"/>
            <a:ext cx="164592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C47748-A420-2D47-9120-CF8EA278752B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73040" y="3092846"/>
            <a:ext cx="0" cy="5832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4E000-8F75-5E45-B0AB-BE383DAEC888}"/>
              </a:ext>
            </a:extLst>
          </p:cNvPr>
          <p:cNvCxnSpPr/>
          <p:nvPr/>
        </p:nvCxnSpPr>
        <p:spPr>
          <a:xfrm>
            <a:off x="5284573" y="4590535"/>
            <a:ext cx="0" cy="5832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CA43AC-0493-4B43-A401-835ECBDEDBFA}"/>
              </a:ext>
            </a:extLst>
          </p:cNvPr>
          <p:cNvSpPr>
            <a:spLocks noChangeAspect="1"/>
          </p:cNvSpPr>
          <p:nvPr/>
        </p:nvSpPr>
        <p:spPr>
          <a:xfrm>
            <a:off x="1981201" y="2178446"/>
            <a:ext cx="1645920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GML</a:t>
            </a:r>
          </a:p>
          <a:p>
            <a:pPr algn="ctr"/>
            <a:r>
              <a:rPr lang="en-US" sz="1600" dirty="0"/>
              <a:t>Day-ahead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3E810B-5580-9A4F-B7AF-F7F591246947}"/>
                  </a:ext>
                </a:extLst>
              </p:cNvPr>
              <p:cNvSpPr txBox="1"/>
              <p:nvPr/>
            </p:nvSpPr>
            <p:spPr>
              <a:xfrm>
                <a:off x="3832860" y="2296523"/>
                <a:ext cx="428066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3E810B-5580-9A4F-B7AF-F7F59124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60" y="2296523"/>
                <a:ext cx="428066" cy="289695"/>
              </a:xfrm>
              <a:prstGeom prst="rect">
                <a:avLst/>
              </a:prstGeom>
              <a:blipFill>
                <a:blip r:embed="rId2"/>
                <a:stretch>
                  <a:fillRect l="-11429" r="-285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806B0-5330-5649-A88B-040F634F8C0F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3627121" y="2635646"/>
            <a:ext cx="82295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E1FB1A4-AD88-734A-998D-7B08DAE9597C}"/>
              </a:ext>
            </a:extLst>
          </p:cNvPr>
          <p:cNvSpPr>
            <a:spLocks noChangeAspect="1"/>
          </p:cNvSpPr>
          <p:nvPr/>
        </p:nvSpPr>
        <p:spPr>
          <a:xfrm>
            <a:off x="1981201" y="578246"/>
            <a:ext cx="164592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Day-ahead Markets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6022F-5456-CA45-9A90-361245CBB149}"/>
              </a:ext>
            </a:extLst>
          </p:cNvPr>
          <p:cNvSpPr>
            <a:spLocks noChangeAspect="1"/>
          </p:cNvSpPr>
          <p:nvPr/>
        </p:nvSpPr>
        <p:spPr>
          <a:xfrm>
            <a:off x="4461613" y="578246"/>
            <a:ext cx="164592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Real-time &amp; Ancillary Services</a:t>
            </a:r>
          </a:p>
          <a:p>
            <a:pPr algn="ctr"/>
            <a:r>
              <a:rPr lang="en-US" sz="1600" dirty="0"/>
              <a:t>Markets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DBE9E4-EBF4-5F48-9AB5-E05F97E99018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>
            <a:off x="2804161" y="1492646"/>
            <a:ext cx="0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D2077-37BD-614C-812E-F2FBFBA1338C}"/>
              </a:ext>
            </a:extLst>
          </p:cNvPr>
          <p:cNvCxnSpPr>
            <a:cxnSpLocks/>
          </p:cNvCxnSpPr>
          <p:nvPr/>
        </p:nvCxnSpPr>
        <p:spPr>
          <a:xfrm flipH="1">
            <a:off x="5705527" y="1492646"/>
            <a:ext cx="11533" cy="6858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1E19D6B-7A7C-6549-A26F-6B0D383460BC}"/>
              </a:ext>
            </a:extLst>
          </p:cNvPr>
          <p:cNvCxnSpPr>
            <a:cxnSpLocks/>
          </p:cNvCxnSpPr>
          <p:nvPr/>
        </p:nvCxnSpPr>
        <p:spPr>
          <a:xfrm>
            <a:off x="2815591" y="1835546"/>
            <a:ext cx="2066977" cy="342900"/>
          </a:xfrm>
          <a:prstGeom prst="bentConnector3">
            <a:avLst>
              <a:gd name="adj1" fmla="val 9961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C3956-0F39-7949-9599-8311E0201CE0}"/>
                  </a:ext>
                </a:extLst>
              </p:cNvPr>
              <p:cNvSpPr txBox="1"/>
              <p:nvPr/>
            </p:nvSpPr>
            <p:spPr>
              <a:xfrm>
                <a:off x="3627121" y="1506518"/>
                <a:ext cx="58131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0C3956-0F39-7949-9599-8311E020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21" y="1506518"/>
                <a:ext cx="581313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D53485-8A1A-3943-B9A3-5BCBB6516B5D}"/>
                  </a:ext>
                </a:extLst>
              </p:cNvPr>
              <p:cNvSpPr txBox="1"/>
              <p:nvPr/>
            </p:nvSpPr>
            <p:spPr>
              <a:xfrm>
                <a:off x="5717060" y="1616303"/>
                <a:ext cx="763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D53485-8A1A-3943-B9A3-5BCBB651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60" y="1616303"/>
                <a:ext cx="7634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3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Chengda Ji</dc:creator>
  <cp:lastModifiedBy>Chengda Ji</cp:lastModifiedBy>
  <cp:revision>28</cp:revision>
  <dcterms:created xsi:type="dcterms:W3CDTF">2020-09-27T21:49:37Z</dcterms:created>
  <dcterms:modified xsi:type="dcterms:W3CDTF">2020-10-16T01:12:15Z</dcterms:modified>
</cp:coreProperties>
</file>