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7565-D4DB-5147-A7B7-222E192ED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DCED7-C129-5B43-B5E2-68ED07EE3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F8E6-7C78-5F4A-876C-32D59070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FDD3-3AC9-FB42-8DB5-9B0E1A4649AE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A17F-7560-FB46-94CC-32C2B240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20607-C68E-A34F-B22D-98BC05B9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2E91-77A6-9843-8BDC-CF40760A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AFD5-5101-5D48-A8CE-C2C96D80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F112A-EF8A-E94C-BB9D-9A85B063F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2261-A0F5-5A4F-80C7-A65B9E61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FDD3-3AC9-FB42-8DB5-9B0E1A4649AE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C8278-2BF1-2645-8ED4-B90E7E75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EE0BE-D8C6-F04B-A0AD-9A657C17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2E91-77A6-9843-8BDC-CF40760A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3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F2263-A098-4A49-8EA2-FD11C4E31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598C4-87DC-BB4E-8928-0241DAB38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9EED5-0234-A24C-AB3D-462C6ED4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FDD3-3AC9-FB42-8DB5-9B0E1A4649AE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A83F1-F7DE-4744-BFBD-D9805921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29FB7-C06F-0444-9782-AD515242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2E91-77A6-9843-8BDC-CF40760A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D0B3-F6C8-614C-9958-001A1CC8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1234-A619-D942-B59E-0A5073101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D689-621F-2A4E-89F7-EB58E693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FDD3-3AC9-FB42-8DB5-9B0E1A4649AE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ADCA4-3445-B548-A0EF-27FC88C8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E1548-B674-444D-987C-F0192F4F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2E91-77A6-9843-8BDC-CF40760A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7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97A9-6083-E24E-98E7-C8A3B7D5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23AE-108C-6346-947A-80B347526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3CB98-B7E9-E240-AE4E-B77814D7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FDD3-3AC9-FB42-8DB5-9B0E1A4649AE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59867-2CD8-074B-B481-DDB27F5C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92447-A734-0B45-B4E3-53EB476B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2E91-77A6-9843-8BDC-CF40760A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7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05F5-289D-7443-8BFF-FCAE53E7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0F23-0604-3245-A62A-A94D23CCC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0732D-5FCB-684E-9B11-B5B561E77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BA95F-86B4-D347-81A8-85197336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FDD3-3AC9-FB42-8DB5-9B0E1A4649AE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FE7CA-E34C-324A-B3B1-02BC2F60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EBDAA-D78E-424F-95B1-27194690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2E91-77A6-9843-8BDC-CF40760A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8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CE25-0800-0A49-AB3B-824A27D4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468C-923D-134D-B531-8F4D7BD17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2D01E-8EBD-1643-AEBC-F2B507202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6BF53-E30B-344A-92AA-696045BB9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02A99-BE82-6D4A-B56E-D7E388ED9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65C75-E65A-D04D-AB34-7D187ED2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FDD3-3AC9-FB42-8DB5-9B0E1A4649AE}" type="datetimeFigureOut">
              <a:rPr lang="en-US" smtClean="0"/>
              <a:t>9/29/20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EAC1F-0A43-214B-AB4A-D8545388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DB12C-1DDB-6446-BA9D-7F4D4397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2E91-77A6-9843-8BDC-CF40760A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DFE7-C820-0244-ACCD-DF74814B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450A6-BBC0-C648-97EA-5A4AEA18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FDD3-3AC9-FB42-8DB5-9B0E1A4649AE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11EA2-A3A5-3C4B-A31B-EF945B54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30AE5-2CCF-F14A-95B2-3BE3F32D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2E91-77A6-9843-8BDC-CF40760A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3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B5FA1-6044-4E46-A9D3-D770E7B3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FDD3-3AC9-FB42-8DB5-9B0E1A4649AE}" type="datetimeFigureOut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68938-60F8-3D44-A8AA-D07644B3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B9747-99FB-B648-BE47-7CF76A1A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2E91-77A6-9843-8BDC-CF40760A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8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8732-015B-CE45-8755-BC9F1BF8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280F5-2D25-D04E-B5C8-3BF157902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EECA9-B47C-5144-A7B7-072DD2302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1F02D-14B6-874A-98EB-29D26250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FDD3-3AC9-FB42-8DB5-9B0E1A4649AE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69A91-E21C-044B-8AF5-5C0B1E90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F1BA6-8BB3-BD48-9AED-B9CC0DB7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2E91-77A6-9843-8BDC-CF40760A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A0B9-0E0F-DB4D-91B3-2655EBEB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309DD-24F2-0945-A8D8-AC5430D1F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B2A22-82A9-4A47-869E-78350BCAC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AEE3A-CC12-6E44-BF9E-EC13309C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FDD3-3AC9-FB42-8DB5-9B0E1A4649AE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E6F92-CFC2-7C4E-8EF4-88D8F93D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ACC3-D5F8-9445-A8B0-4953B49A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2E91-77A6-9843-8BDC-CF40760A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6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AD413-F585-9B44-8680-7D6DC4B9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00F89-3B0A-A14E-8C31-74D2EC8C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EAAE-15F6-D946-8063-EEB9D5593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0FDD3-3AC9-FB42-8DB5-9B0E1A4649AE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B146B-A6C2-B145-BA11-BB2D522D7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9DA58-26FB-C743-94A8-00563C870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B2E91-77A6-9843-8BDC-CF40760A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1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4173-82BC-074C-BCBE-9A8DC9D0B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C3FC0-D71B-E749-ABFA-B5E31FB4A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5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4F13-E86C-BA48-8AC3-E80BCC1B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Comparison (Double Power Flow)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2915E08-938D-AC47-9631-F5ADA0D27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42686"/>
              </p:ext>
            </p:extLst>
          </p:nvPr>
        </p:nvGraphicFramePr>
        <p:xfrm>
          <a:off x="370115" y="1578429"/>
          <a:ext cx="11132072" cy="4548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296">
                  <a:extLst>
                    <a:ext uri="{9D8B030D-6E8A-4147-A177-3AD203B41FA5}">
                      <a16:colId xmlns:a16="http://schemas.microsoft.com/office/drawing/2014/main" val="998694942"/>
                    </a:ext>
                  </a:extLst>
                </a:gridCol>
                <a:gridCol w="1590296">
                  <a:extLst>
                    <a:ext uri="{9D8B030D-6E8A-4147-A177-3AD203B41FA5}">
                      <a16:colId xmlns:a16="http://schemas.microsoft.com/office/drawing/2014/main" val="2129692138"/>
                    </a:ext>
                  </a:extLst>
                </a:gridCol>
                <a:gridCol w="1590296">
                  <a:extLst>
                    <a:ext uri="{9D8B030D-6E8A-4147-A177-3AD203B41FA5}">
                      <a16:colId xmlns:a16="http://schemas.microsoft.com/office/drawing/2014/main" val="4113450747"/>
                    </a:ext>
                  </a:extLst>
                </a:gridCol>
                <a:gridCol w="1590296">
                  <a:extLst>
                    <a:ext uri="{9D8B030D-6E8A-4147-A177-3AD203B41FA5}">
                      <a16:colId xmlns:a16="http://schemas.microsoft.com/office/drawing/2014/main" val="2925700001"/>
                    </a:ext>
                  </a:extLst>
                </a:gridCol>
                <a:gridCol w="1590296">
                  <a:extLst>
                    <a:ext uri="{9D8B030D-6E8A-4147-A177-3AD203B41FA5}">
                      <a16:colId xmlns:a16="http://schemas.microsoft.com/office/drawing/2014/main" val="1365540707"/>
                    </a:ext>
                  </a:extLst>
                </a:gridCol>
                <a:gridCol w="1590296">
                  <a:extLst>
                    <a:ext uri="{9D8B030D-6E8A-4147-A177-3AD203B41FA5}">
                      <a16:colId xmlns:a16="http://schemas.microsoft.com/office/drawing/2014/main" val="2059609032"/>
                    </a:ext>
                  </a:extLst>
                </a:gridCol>
                <a:gridCol w="1590296">
                  <a:extLst>
                    <a:ext uri="{9D8B030D-6E8A-4147-A177-3AD203B41FA5}">
                      <a16:colId xmlns:a16="http://schemas.microsoft.com/office/drawing/2014/main" val="2656348682"/>
                    </a:ext>
                  </a:extLst>
                </a:gridCol>
              </a:tblGrid>
              <a:tr h="1552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 </a:t>
                      </a:r>
                    </a:p>
                    <a:p>
                      <a:r>
                        <a:rPr lang="en-US" dirty="0"/>
                        <a:t>(No battery)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Deterministic </a:t>
                      </a:r>
                    </a:p>
                    <a:p>
                      <a:r>
                        <a:rPr lang="en-US" dirty="0"/>
                        <a:t>With Battery</a:t>
                      </a:r>
                    </a:p>
                    <a:p>
                      <a:r>
                        <a:rPr lang="en-US" dirty="0"/>
                        <a:t>No 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Deterministic </a:t>
                      </a:r>
                    </a:p>
                    <a:p>
                      <a:r>
                        <a:rPr lang="en-US" dirty="0"/>
                        <a:t>With Battery</a:t>
                      </a:r>
                    </a:p>
                    <a:p>
                      <a:r>
                        <a:rPr lang="en-US" dirty="0"/>
                        <a:t>With 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run </a:t>
                      </a:r>
                    </a:p>
                    <a:p>
                      <a:r>
                        <a:rPr lang="en-US" dirty="0"/>
                        <a:t>No Battery</a:t>
                      </a:r>
                    </a:p>
                    <a:p>
                      <a:r>
                        <a:rPr lang="en-US" dirty="0"/>
                        <a:t>No 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With Battery</a:t>
                      </a:r>
                    </a:p>
                    <a:p>
                      <a:r>
                        <a:rPr lang="en-US" dirty="0"/>
                        <a:t>No 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Stochastic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With Battery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With Peak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14793"/>
                  </a:ext>
                </a:extLst>
              </a:tr>
              <a:tr h="1094101">
                <a:tc>
                  <a:txBody>
                    <a:bodyPr/>
                    <a:lstStyle/>
                    <a:p>
                      <a:r>
                        <a:rPr lang="en-US" dirty="0"/>
                        <a:t>Real time cost</a:t>
                      </a:r>
                    </a:p>
                    <a:p>
                      <a:r>
                        <a:rPr lang="en-US" dirty="0"/>
                        <a:t>(5:00-8:00 Cost)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42,924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42,665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42,729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42,957</a:t>
                      </a:r>
                    </a:p>
                    <a:p>
                      <a:r>
                        <a:rPr lang="en-US" dirty="0"/>
                        <a:t>(12,286)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43,149</a:t>
                      </a:r>
                    </a:p>
                    <a:p>
                      <a:r>
                        <a:rPr lang="en-US" dirty="0"/>
                        <a:t>(12,168)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42,778</a:t>
                      </a:r>
                    </a:p>
                    <a:p>
                      <a:r>
                        <a:rPr lang="en-US" dirty="0"/>
                        <a:t>(12,179)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001653"/>
                  </a:ext>
                </a:extLst>
              </a:tr>
              <a:tr h="1261455">
                <a:tc>
                  <a:txBody>
                    <a:bodyPr/>
                    <a:lstStyle/>
                    <a:p>
                      <a:r>
                        <a:rPr lang="en-US" dirty="0"/>
                        <a:t>Solar </a:t>
                      </a:r>
                      <a:r>
                        <a:rPr lang="en-US" dirty="0" err="1"/>
                        <a:t>Cul</a:t>
                      </a:r>
                      <a:r>
                        <a:rPr lang="en-US" dirty="0"/>
                        <a:t>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83478"/>
                  </a:ext>
                </a:extLst>
              </a:tr>
              <a:tr h="633884">
                <a:tc>
                  <a:txBody>
                    <a:bodyPr/>
                    <a:lstStyle/>
                    <a:p>
                      <a:r>
                        <a:rPr lang="en-US" dirty="0"/>
                        <a:t>Peak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1,262,400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1,637,400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1,255,200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1,262,500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1,638,300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1,258,600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57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4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4F13-E86C-BA48-8AC3-E80BCC1B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Comparison (Double Power Flow)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2915E08-938D-AC47-9631-F5ADA0D27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868550"/>
              </p:ext>
            </p:extLst>
          </p:nvPr>
        </p:nvGraphicFramePr>
        <p:xfrm>
          <a:off x="370115" y="1578429"/>
          <a:ext cx="10515603" cy="4716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99869494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296921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345074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9568238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6554070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5960903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656348682"/>
                    </a:ext>
                  </a:extLst>
                </a:gridCol>
              </a:tblGrid>
              <a:tr h="1552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Deterministic </a:t>
                      </a:r>
                    </a:p>
                    <a:p>
                      <a:r>
                        <a:rPr lang="en-US" dirty="0"/>
                        <a:t>No battery</a:t>
                      </a:r>
                    </a:p>
                    <a:p>
                      <a:r>
                        <a:rPr lang="en-US" dirty="0"/>
                        <a:t>No Peak</a:t>
                      </a:r>
                    </a:p>
                    <a:p>
                      <a:r>
                        <a:rPr lang="en-US" dirty="0"/>
                        <a:t>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Deterministic </a:t>
                      </a:r>
                    </a:p>
                    <a:p>
                      <a:r>
                        <a:rPr lang="en-US" dirty="0"/>
                        <a:t>With Battery</a:t>
                      </a:r>
                    </a:p>
                    <a:p>
                      <a:r>
                        <a:rPr lang="en-US" dirty="0"/>
                        <a:t>No 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Deterministic </a:t>
                      </a:r>
                    </a:p>
                    <a:p>
                      <a:r>
                        <a:rPr lang="en-US" dirty="0"/>
                        <a:t>With Battery</a:t>
                      </a:r>
                    </a:p>
                    <a:p>
                      <a:r>
                        <a:rPr lang="en-US"/>
                        <a:t>With </a:t>
                      </a:r>
                      <a:r>
                        <a:rPr lang="en-US" dirty="0"/>
                        <a:t>Peak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run </a:t>
                      </a:r>
                    </a:p>
                    <a:p>
                      <a:r>
                        <a:rPr lang="en-US" dirty="0"/>
                        <a:t>No Battery</a:t>
                      </a:r>
                    </a:p>
                    <a:p>
                      <a:r>
                        <a:rPr lang="en-US" dirty="0"/>
                        <a:t>No 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With Battery</a:t>
                      </a:r>
                    </a:p>
                    <a:p>
                      <a:r>
                        <a:rPr lang="en-US" dirty="0"/>
                        <a:t>No 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Stochastic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With Battery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With Peak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14793"/>
                  </a:ext>
                </a:extLst>
              </a:tr>
              <a:tr h="1262736">
                <a:tc>
                  <a:txBody>
                    <a:bodyPr/>
                    <a:lstStyle/>
                    <a:p>
                      <a:r>
                        <a:rPr lang="en-US" dirty="0"/>
                        <a:t>Real time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425,620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422,100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423,420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424,180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425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81</a:t>
                      </a: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422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76</a:t>
                      </a: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001653"/>
                  </a:ext>
                </a:extLst>
              </a:tr>
              <a:tr h="1261455">
                <a:tc>
                  <a:txBody>
                    <a:bodyPr/>
                    <a:lstStyle/>
                    <a:p>
                      <a:r>
                        <a:rPr lang="en-US" dirty="0"/>
                        <a:t>Solar </a:t>
                      </a:r>
                      <a:r>
                        <a:rPr lang="en-US" dirty="0" err="1"/>
                        <a:t>Cul</a:t>
                      </a:r>
                      <a:r>
                        <a:rPr lang="en-US" dirty="0"/>
                        <a:t>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83478"/>
                  </a:ext>
                </a:extLst>
              </a:tr>
              <a:tr h="633884">
                <a:tc>
                  <a:txBody>
                    <a:bodyPr/>
                    <a:lstStyle/>
                    <a:p>
                      <a:r>
                        <a:rPr lang="en-US" dirty="0"/>
                        <a:t>Peak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12,520,000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16,259,900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12,329,000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12,520,000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16,148,000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12,394,000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57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69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148</Words>
  <Application>Microsoft Macintosh PowerPoint</Application>
  <PresentationFormat>Widescreen</PresentationFormat>
  <Paragraphs>82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Cost Comparison (Double Power Flow)</vt:lpstr>
      <vt:lpstr>Cost Comparison (Double Power Flow)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Chengda Ji</dc:creator>
  <cp:lastModifiedBy>Chengda Ji</cp:lastModifiedBy>
  <cp:revision>20</cp:revision>
  <dcterms:created xsi:type="dcterms:W3CDTF">2020-09-21T15:02:11Z</dcterms:created>
  <dcterms:modified xsi:type="dcterms:W3CDTF">2020-09-29T18:38:44Z</dcterms:modified>
</cp:coreProperties>
</file>