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A034-9A58-6A44-B45F-B0A83585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E0BE-1AB7-2D44-A7BD-80935CB2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F355-494D-FF45-9CE6-7849F061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AD35-084A-8F45-A816-22DF1E2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728-DDE0-0942-B897-CB171D4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72D0-FE22-C844-9007-BF08BE8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F1F92-1262-1548-A92E-99F98DED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8E7B-571D-1940-A836-FB5F1B53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7D0A-CE82-7841-9D25-A59B36D2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515C-0C7D-034C-A0BD-B4332B4E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380B6-1312-1548-B3AB-BF513BAB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CCFD-D2CF-F641-9B3C-667E7F8F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4B0-EDD9-8942-93E1-F3B51C2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A194-F1F3-724E-897E-B26D59F6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FFFA-A1B5-924E-8210-80BAFA5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F181-55BF-4243-82FF-E4CAD83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0DF8-593D-2744-984A-9E6EECDC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9F6E-675A-BD4C-B1B1-9CF5B98A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5582-154C-EF47-80B9-ACC234A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1E35-03B8-E643-A814-8584FE6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D0C-FA4A-B44C-A9F6-939102C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1540-11BC-D742-90A6-43780E60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1204-A656-E84E-92CC-98FBD94E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0C43-0506-8D47-A70A-81CE5D0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289E-7270-254C-97EE-DC26317B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B4-109C-E643-91A9-EE66DFED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99DE-E410-2245-B1ED-5A593F24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C75E-1D86-E04E-9711-C8F5AF36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F945-3D0D-8645-BB30-E0926148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910D-3DF8-714E-B629-FBF37DC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B43E-B0F0-C24E-A49C-FA4332E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291-2F7C-0444-B554-686EAAE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50FDD-05D5-0E45-998A-E5913514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4ADA-0C62-0049-98BB-4FE8237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62156-1222-3B42-859E-87160716C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E1558-ADD5-5844-B5BE-E4B11643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6DEA3-C5B6-F340-97B9-6F3B55C0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2578-3046-1241-B242-2BD83020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5F5A3-E8D9-1649-9EA1-E1BE28D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795-B92F-C149-A439-760B081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C52F-6BC0-B24A-A0BC-65B5C4B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30F8C-DEB0-1F46-BABF-9BA3D2A6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204F-3953-E145-A983-5C06231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56871-9066-BB47-9355-F76E4EF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D40F-BDB7-C844-B8BD-731C9005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B0949-144D-9345-9AF4-037B296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0C0C-BFF4-EE4F-857C-06DBF1C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930D-C948-C149-8851-D66D9525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767A-A03A-934D-900C-5D418D0D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8798-A38F-A546-B7CE-985B473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E1-435C-0B4F-9334-97639DB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53EA5-A2B6-FD46-8051-B14640B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180-A17D-D54A-88B0-2230031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EC1D5-211B-5740-B4D9-645AA49F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60C7-B823-BF4F-A1A8-43B62EE6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1B4A-9D46-224F-B7E0-EB935E21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86B0-13B6-F14A-BB0A-86EF046F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337D8-B208-EC45-B0CF-C8BB1CD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1111-B769-694D-9AB0-B29F3208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06CB-49E1-364A-94C0-FC65E75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ADDA-DA73-574E-B26B-56D56E5B6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73D2-F309-8A41-8C67-2E3A31CF978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7AB-8C47-C44A-BFC7-C9E03D04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69B7-50D3-4440-AF10-897E149E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8557-90B9-9945-AB1F-7D0D651E6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F3D0F-7EAC-9C40-922B-820A252D7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9F067-CF8B-5F49-824C-A01129FE3D06}"/>
              </a:ext>
            </a:extLst>
          </p:cNvPr>
          <p:cNvSpPr>
            <a:spLocks noChangeAspect="1"/>
          </p:cNvSpPr>
          <p:nvPr/>
        </p:nvSpPr>
        <p:spPr>
          <a:xfrm>
            <a:off x="4349578" y="114917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37AEF-2C0E-A942-B294-55646F67BDF3}"/>
              </a:ext>
            </a:extLst>
          </p:cNvPr>
          <p:cNvSpPr>
            <a:spLocks noChangeAspect="1"/>
          </p:cNvSpPr>
          <p:nvPr/>
        </p:nvSpPr>
        <p:spPr>
          <a:xfrm>
            <a:off x="4349578" y="2713444"/>
            <a:ext cx="164592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Approximated GML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9A49B-60C7-3A47-87BD-8F896420BD1C}"/>
              </a:ext>
            </a:extLst>
          </p:cNvPr>
          <p:cNvSpPr>
            <a:spLocks noChangeAspect="1"/>
          </p:cNvSpPr>
          <p:nvPr/>
        </p:nvSpPr>
        <p:spPr>
          <a:xfrm>
            <a:off x="4349578" y="4277711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99A176-6039-EE47-8B47-41E94FCA45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84854" y="1606378"/>
            <a:ext cx="1964724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B0E65F-70FF-6B40-BB10-E353B66034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172538" y="2063578"/>
            <a:ext cx="0" cy="64986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97830-F316-E144-AC42-FE6FFD7690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172538" y="3627844"/>
            <a:ext cx="0" cy="6498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90E4C5-D687-1441-9273-8054035EEFA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84854" y="4734911"/>
            <a:ext cx="1964724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05B49D-FE8A-9440-8270-1B71A6544ED3}"/>
              </a:ext>
            </a:extLst>
          </p:cNvPr>
          <p:cNvGrpSpPr/>
          <p:nvPr/>
        </p:nvGrpSpPr>
        <p:grpSpPr>
          <a:xfrm>
            <a:off x="2845182" y="1161534"/>
            <a:ext cx="1354799" cy="914400"/>
            <a:chOff x="2845182" y="1161534"/>
            <a:chExt cx="1354799" cy="914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/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/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0A1696-E13C-2848-A003-6E8648847B00}"/>
                </a:ext>
              </a:extLst>
            </p:cNvPr>
            <p:cNvSpPr/>
            <p:nvPr/>
          </p:nvSpPr>
          <p:spPr>
            <a:xfrm>
              <a:off x="2845182" y="1161534"/>
              <a:ext cx="1308501" cy="9144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E5433D-FAF4-0543-A9D1-299F389BD44A}"/>
              </a:ext>
            </a:extLst>
          </p:cNvPr>
          <p:cNvGrpSpPr/>
          <p:nvPr/>
        </p:nvGrpSpPr>
        <p:grpSpPr>
          <a:xfrm>
            <a:off x="3889859" y="3730523"/>
            <a:ext cx="1225014" cy="434478"/>
            <a:chOff x="5322984" y="3757403"/>
            <a:chExt cx="1225014" cy="434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293EE5-1F94-A04C-BEA7-BD57B0F5D486}"/>
                    </a:ext>
                  </a:extLst>
                </p:cNvPr>
                <p:cNvSpPr txBox="1"/>
                <p:nvPr/>
              </p:nvSpPr>
              <p:spPr>
                <a:xfrm>
                  <a:off x="5322984" y="3757403"/>
                  <a:ext cx="1225014" cy="4344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293EE5-1F94-A04C-BEA7-BD57B0F5D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984" y="3757403"/>
                  <a:ext cx="1225014" cy="434478"/>
                </a:xfrm>
                <a:prstGeom prst="rect">
                  <a:avLst/>
                </a:prstGeom>
                <a:blipFill>
                  <a:blip r:embed="rId4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D9AB24-4FDD-B547-B93B-87E06243BA49}"/>
                </a:ext>
              </a:extLst>
            </p:cNvPr>
            <p:cNvSpPr/>
            <p:nvPr/>
          </p:nvSpPr>
          <p:spPr>
            <a:xfrm>
              <a:off x="5360194" y="3757403"/>
              <a:ext cx="1150594" cy="43447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CCCC9E-1AD5-D347-A3C6-8DFF291A74B1}"/>
              </a:ext>
            </a:extLst>
          </p:cNvPr>
          <p:cNvGrpSpPr/>
          <p:nvPr/>
        </p:nvGrpSpPr>
        <p:grpSpPr>
          <a:xfrm>
            <a:off x="3397352" y="2194305"/>
            <a:ext cx="1717521" cy="434478"/>
            <a:chOff x="5322985" y="2155883"/>
            <a:chExt cx="1717521" cy="434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B565C1-9EF2-B04C-930A-970367EF6B63}"/>
                    </a:ext>
                  </a:extLst>
                </p:cNvPr>
                <p:cNvSpPr txBox="1"/>
                <p:nvPr/>
              </p:nvSpPr>
              <p:spPr>
                <a:xfrm>
                  <a:off x="5322985" y="2177748"/>
                  <a:ext cx="1717521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B565C1-9EF2-B04C-930A-970367EF6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985" y="2177748"/>
                  <a:ext cx="1717521" cy="3907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D2E215-85DF-D44D-9575-5242B6813B30}"/>
                </a:ext>
              </a:extLst>
            </p:cNvPr>
            <p:cNvSpPr/>
            <p:nvPr/>
          </p:nvSpPr>
          <p:spPr>
            <a:xfrm>
              <a:off x="5397403" y="2155883"/>
              <a:ext cx="1622055" cy="43447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CD5C2E-F170-984D-8455-AD0DA9E46849}"/>
              </a:ext>
            </a:extLst>
          </p:cNvPr>
          <p:cNvGrpSpPr/>
          <p:nvPr/>
        </p:nvGrpSpPr>
        <p:grpSpPr>
          <a:xfrm>
            <a:off x="2652724" y="4285645"/>
            <a:ext cx="1622055" cy="862532"/>
            <a:chOff x="2652724" y="4285645"/>
            <a:chExt cx="1622055" cy="862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/>
                <p:nvPr/>
              </p:nvSpPr>
              <p:spPr>
                <a:xfrm>
                  <a:off x="2704315" y="4305365"/>
                  <a:ext cx="1495666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15" y="4305365"/>
                  <a:ext cx="1495666" cy="289182"/>
                </a:xfrm>
                <a:prstGeom prst="rect">
                  <a:avLst/>
                </a:prstGeom>
                <a:blipFill>
                  <a:blip r:embed="rId6"/>
                  <a:stretch>
                    <a:fillRect l="-5932" t="-20833" r="-1695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/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D8C6EC-02AE-084A-B481-3DC18A744FDD}"/>
                </a:ext>
              </a:extLst>
            </p:cNvPr>
            <p:cNvSpPr/>
            <p:nvPr/>
          </p:nvSpPr>
          <p:spPr>
            <a:xfrm>
              <a:off x="2652724" y="4285645"/>
              <a:ext cx="1622055" cy="8625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00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Chengda Ji</dc:creator>
  <cp:lastModifiedBy>Chengda Ji</cp:lastModifiedBy>
  <cp:revision>7</cp:revision>
  <dcterms:created xsi:type="dcterms:W3CDTF">2020-09-27T21:49:37Z</dcterms:created>
  <dcterms:modified xsi:type="dcterms:W3CDTF">2020-09-27T23:24:38Z</dcterms:modified>
</cp:coreProperties>
</file>