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1"/>
  </p:normalViewPr>
  <p:slideViewPr>
    <p:cSldViewPr snapToGrid="0" snapToObjects="1">
      <p:cViewPr varScale="1">
        <p:scale>
          <a:sx n="136" d="100"/>
          <a:sy n="136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F6B4-02F1-4C48-996B-BC6FFA8F781D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1</cp:revision>
  <dcterms:created xsi:type="dcterms:W3CDTF">2018-03-10T21:54:17Z</dcterms:created>
  <dcterms:modified xsi:type="dcterms:W3CDTF">2018-03-10T21:54:49Z</dcterms:modified>
</cp:coreProperties>
</file>