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"/>
  </p:notesMasterIdLst>
  <p:sldIdLst>
    <p:sldId id="302" r:id="rId2"/>
    <p:sldId id="30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7677" autoAdjust="0"/>
  </p:normalViewPr>
  <p:slideViewPr>
    <p:cSldViewPr snapToGrid="0">
      <p:cViewPr varScale="1">
        <p:scale>
          <a:sx n="91" d="100"/>
          <a:sy n="91" d="100"/>
        </p:scale>
        <p:origin x="1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14600-35A2-4A0A-BF29-160262B2C5E8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2EFF5-5C40-4638-9C47-C4AF6D788A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3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4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57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48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7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08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92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0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9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7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6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3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430"/>
            <a:ext cx="7772400" cy="145626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Sequence diagrams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5" y="1339703"/>
            <a:ext cx="8748884" cy="4529469"/>
          </a:xfrm>
        </p:spPr>
      </p:pic>
    </p:spTree>
    <p:extLst>
      <p:ext uri="{BB962C8B-B14F-4D97-AF65-F5344CB8AC3E}">
        <p14:creationId xmlns:p14="http://schemas.microsoft.com/office/powerpoint/2010/main" val="13907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430"/>
            <a:ext cx="7772400" cy="145626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Sequence diagrams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300"/>
            <a:ext cx="9096817" cy="5046072"/>
          </a:xfrm>
        </p:spPr>
      </p:pic>
    </p:spTree>
    <p:extLst>
      <p:ext uri="{BB962C8B-B14F-4D97-AF65-F5344CB8AC3E}">
        <p14:creationId xmlns:p14="http://schemas.microsoft.com/office/powerpoint/2010/main" val="1419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5177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Sequence diagrams</vt:lpstr>
      <vt:lpstr>Sequence diagrams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55</dc:title>
  <dc:creator>Osvaldo Jimenez</dc:creator>
  <cp:lastModifiedBy>Author</cp:lastModifiedBy>
  <cp:revision>25</cp:revision>
  <dcterms:created xsi:type="dcterms:W3CDTF">2014-10-13T01:06:35Z</dcterms:created>
  <dcterms:modified xsi:type="dcterms:W3CDTF">2020-01-27T05:23:48Z</dcterms:modified>
</cp:coreProperties>
</file>