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"/>
  </p:notesMasterIdLst>
  <p:sldIdLst>
    <p:sldId id="302" r:id="rId2"/>
    <p:sldId id="303" r:id="rId3"/>
    <p:sldId id="32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677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14600-35A2-4A0A-BF29-160262B2C5E8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2EFF5-5C40-4638-9C47-C4AF6D788A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856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, same</a:t>
            </a:r>
            <a:r>
              <a:rPr lang="en-US" baseline="0" dirty="0" smtClean="0"/>
              <a:t> </a:t>
            </a:r>
            <a:r>
              <a:rPr lang="en-US" baseline="0" smtClean="0"/>
              <a:t>as before.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2EFF5-5C40-4638-9C47-C4AF6D788A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51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293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274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235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8048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817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370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5392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250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699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90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527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57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626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003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4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798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430"/>
            <a:ext cx="7772400" cy="14562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Sequence diagrams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5" y="1339703"/>
            <a:ext cx="8748884" cy="4529469"/>
          </a:xfrm>
        </p:spPr>
      </p:pic>
    </p:spTree>
    <p:extLst>
      <p:ext uri="{BB962C8B-B14F-4D97-AF65-F5344CB8AC3E}">
        <p14:creationId xmlns="" xmlns:p14="http://schemas.microsoft.com/office/powerpoint/2010/main" val="13907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430"/>
            <a:ext cx="7772400" cy="14562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Sequence diagrams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300"/>
            <a:ext cx="9096817" cy="5046072"/>
          </a:xfrm>
        </p:spPr>
      </p:pic>
    </p:spTree>
    <p:extLst>
      <p:ext uri="{BB962C8B-B14F-4D97-AF65-F5344CB8AC3E}">
        <p14:creationId xmlns="" xmlns:p14="http://schemas.microsoft.com/office/powerpoint/2010/main" val="1419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41866"/>
            <a:ext cx="9144000" cy="7399866"/>
          </a:xfrm>
        </p:spPr>
        <p:txBody>
          <a:bodyPr>
            <a:normAutofit/>
          </a:bodyPr>
          <a:lstStyle/>
          <a:p>
            <a:r>
              <a:rPr lang="en-US" sz="2800" b="1" cap="non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matches(</a:t>
            </a:r>
            <a:r>
              <a:rPr lang="en-US" sz="2800" b="1" cap="non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InstruSpec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cap="non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otherSpec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Set&lt;String&gt; keys =   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 cap="non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otherSpec.getProperties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800" b="1" cap="non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for(String </a:t>
            </a:r>
            <a:r>
              <a:rPr lang="en-US" sz="2800" b="1" cap="non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property:keys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if(!</a:t>
            </a:r>
            <a:r>
              <a:rPr lang="en-US" sz="2800" b="1" cap="non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otherSpec.get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(property).equals(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b="1" cap="non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mySpec.getProperty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(property))){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false;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  <a:b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cap="non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b="1" cap="non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800" b="1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44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5177</TotalTime>
  <Words>15</Words>
  <Application>Microsoft Office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Celestial</vt:lpstr>
      <vt:lpstr>Sequence diagrams</vt:lpstr>
      <vt:lpstr>Sequence diagrams</vt:lpstr>
      <vt:lpstr>boolean matches(InstruSpec otherSpec){   Set&lt;String&gt; keys =           otherSpec.getProperties().keySet();   for(String property:keys) {     if(!otherSpec.get(property).equals(         mySpec.getProperty(property))){         return false;     }   }   return true; }  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55</dc:title>
  <dc:creator>Osvaldo Jimenez</dc:creator>
  <cp:lastModifiedBy>Osvaldo</cp:lastModifiedBy>
  <cp:revision>24</cp:revision>
  <dcterms:created xsi:type="dcterms:W3CDTF">2014-10-13T01:06:35Z</dcterms:created>
  <dcterms:modified xsi:type="dcterms:W3CDTF">2014-10-17T17:18:26Z</dcterms:modified>
</cp:coreProperties>
</file>