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Nunito SemiBold" pitchFamily="2" charset="0"/>
      <p:regular r:id="rId35"/>
      <p:bold r:id="rId36"/>
      <p:italic r:id="rId37"/>
      <p:boldItalic r:id="rId38"/>
    </p:embeddedFont>
    <p:embeddedFont>
      <p:font typeface="新細明體-ExtB" panose="02020500000000000000" pitchFamily="18" charset="-12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85B82C-2B37-406D-871F-87C9D856109D}">
  <a:tblStyle styleId="{5185B82C-2B37-406D-871F-87C9D85610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469e9a88a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13469e9a88a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469e9a88a_8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3469e9a88a_8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34a9c5186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34a9c5186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469e9a88a_8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13469e9a88a_8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69e9a88a_8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13469e9a88a_8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469e9a88a_8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13469e9a88a_8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469e9a88a_1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13469e9a88a_1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469e9a88a_1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13469e9a88a_1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19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469e9a88a_1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3469e9a88a_1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469e9a88a_1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3469e9a88a_1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469e9a88a_1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13469e9a88a_1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469e9a88a_1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13469e9a88a_1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469e9a88a_1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3469e9a88a_1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469e9a88a_1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3469e9a88a_1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469e9a88a_1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13469e9a88a_1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>
  <p:cSld name="BLANK_1"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lt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642525" y="4216625"/>
            <a:ext cx="5890324" cy="562639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23076" y="4261808"/>
            <a:ext cx="5522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13"/>
          <p:cNvSpPr/>
          <p:nvPr/>
        </p:nvSpPr>
        <p:spPr>
          <a:xfrm rot="5400000">
            <a:off x="31216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9525180">
            <a:off x="252849" y="4358394"/>
            <a:ext cx="290510" cy="231333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9525180">
            <a:off x="217769" y="4512917"/>
            <a:ext cx="132490" cy="91286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-167066">
            <a:off x="4934240" y="363639"/>
            <a:ext cx="888144" cy="61489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-167066">
            <a:off x="5876367" y="368207"/>
            <a:ext cx="86889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167066">
            <a:off x="6046138" y="354459"/>
            <a:ext cx="299726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5400000">
            <a:off x="8280263" y="2495763"/>
            <a:ext cx="850640" cy="154977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4611864" y="1506350"/>
            <a:ext cx="3002700" cy="27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8138824" y="237026"/>
            <a:ext cx="739006" cy="92798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547668" y="2847045"/>
            <a:ext cx="262123" cy="231108"/>
          </a:xfrm>
          <a:custGeom>
            <a:avLst/>
            <a:gdLst/>
            <a:ahLst/>
            <a:cxnLst/>
            <a:rect l="l" t="t" r="r" b="b"/>
            <a:pathLst>
              <a:path w="124229" h="109530" extrusionOk="0">
                <a:moveTo>
                  <a:pt x="79291" y="1720"/>
                </a:moveTo>
                <a:cubicBezTo>
                  <a:pt x="8212" y="-15360"/>
                  <a:pt x="-40965" y="100205"/>
                  <a:pt x="47829" y="108799"/>
                </a:cubicBezTo>
                <a:cubicBezTo>
                  <a:pt x="119983" y="119191"/>
                  <a:pt x="160785" y="15554"/>
                  <a:pt x="79291" y="1720"/>
                </a:cubicBezTo>
                <a:close/>
                <a:moveTo>
                  <a:pt x="106609" y="64095"/>
                </a:moveTo>
                <a:cubicBezTo>
                  <a:pt x="93827" y="96675"/>
                  <a:pt x="39761" y="106168"/>
                  <a:pt x="18275" y="78083"/>
                </a:cubicBezTo>
                <a:cubicBezTo>
                  <a:pt x="2292" y="46095"/>
                  <a:pt x="38489" y="11651"/>
                  <a:pt x="70390" y="15247"/>
                </a:cubicBezTo>
                <a:cubicBezTo>
                  <a:pt x="97620" y="15401"/>
                  <a:pt x="116651" y="36974"/>
                  <a:pt x="106609" y="640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426766" y="47247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368771" y="47555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5538652" y="47551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5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1711339" y="1054787"/>
            <a:ext cx="2954" cy="1397"/>
          </a:xfrm>
          <a:custGeom>
            <a:avLst/>
            <a:gdLst/>
            <a:ahLst/>
            <a:cxnLst/>
            <a:rect l="l" t="t" r="r" b="b"/>
            <a:pathLst>
              <a:path w="1400" h="662" extrusionOk="0">
                <a:moveTo>
                  <a:pt x="0" y="663"/>
                </a:moveTo>
                <a:cubicBezTo>
                  <a:pt x="2192" y="-368"/>
                  <a:pt x="1513" y="-61"/>
                  <a:pt x="0" y="66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89941" y="506013"/>
            <a:ext cx="7919231" cy="4371184"/>
          </a:xfrm>
          <a:custGeom>
            <a:avLst/>
            <a:gdLst/>
            <a:ahLst/>
            <a:cxnLst/>
            <a:rect l="l" t="t" r="r" b="b"/>
            <a:pathLst>
              <a:path w="3753190" h="2071651" extrusionOk="0">
                <a:moveTo>
                  <a:pt x="3559557" y="312526"/>
                </a:moveTo>
                <a:cubicBezTo>
                  <a:pt x="3462673" y="190537"/>
                  <a:pt x="3320580" y="114262"/>
                  <a:pt x="3169958" y="80871"/>
                </a:cubicBezTo>
                <a:cubicBezTo>
                  <a:pt x="2666702" y="-4635"/>
                  <a:pt x="2149217" y="-1697"/>
                  <a:pt x="1639734" y="934"/>
                </a:cubicBezTo>
                <a:cubicBezTo>
                  <a:pt x="1246802" y="10932"/>
                  <a:pt x="855690" y="56206"/>
                  <a:pt x="467318" y="117923"/>
                </a:cubicBezTo>
                <a:cubicBezTo>
                  <a:pt x="174056" y="164557"/>
                  <a:pt x="89909" y="643718"/>
                  <a:pt x="35646" y="899687"/>
                </a:cubicBezTo>
                <a:cubicBezTo>
                  <a:pt x="-28637" y="1401979"/>
                  <a:pt x="-84588" y="1869849"/>
                  <a:pt x="614695" y="1936390"/>
                </a:cubicBezTo>
                <a:cubicBezTo>
                  <a:pt x="1341779" y="2005561"/>
                  <a:pt x="2076558" y="2008434"/>
                  <a:pt x="2804213" y="1931237"/>
                </a:cubicBezTo>
                <a:cubicBezTo>
                  <a:pt x="2974808" y="1913456"/>
                  <a:pt x="3089078" y="1906791"/>
                  <a:pt x="3089078" y="1906791"/>
                </a:cubicBezTo>
                <a:cubicBezTo>
                  <a:pt x="3099164" y="1977323"/>
                  <a:pt x="3363661" y="2103279"/>
                  <a:pt x="3459384" y="2064341"/>
                </a:cubicBezTo>
                <a:cubicBezTo>
                  <a:pt x="3373725" y="1984887"/>
                  <a:pt x="3328363" y="1836962"/>
                  <a:pt x="3328363" y="1836962"/>
                </a:cubicBezTo>
                <a:cubicBezTo>
                  <a:pt x="3697529" y="1838781"/>
                  <a:pt x="3736708" y="1487660"/>
                  <a:pt x="3747407" y="1232568"/>
                </a:cubicBezTo>
                <a:cubicBezTo>
                  <a:pt x="3760452" y="920406"/>
                  <a:pt x="3769770" y="568692"/>
                  <a:pt x="3559557" y="3125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29421" y="349800"/>
            <a:ext cx="8062595" cy="4512254"/>
          </a:xfrm>
          <a:custGeom>
            <a:avLst/>
            <a:gdLst/>
            <a:ahLst/>
            <a:cxnLst/>
            <a:rect l="l" t="t" r="r" b="b"/>
            <a:pathLst>
              <a:path w="3821135" h="2138509" extrusionOk="0">
                <a:moveTo>
                  <a:pt x="3819859" y="752034"/>
                </a:moveTo>
                <a:cubicBezTo>
                  <a:pt x="3812054" y="539103"/>
                  <a:pt x="3741062" y="308303"/>
                  <a:pt x="3556764" y="183793"/>
                </a:cubicBezTo>
                <a:cubicBezTo>
                  <a:pt x="3418070" y="94210"/>
                  <a:pt x="3245918" y="93267"/>
                  <a:pt x="3087294" y="70619"/>
                </a:cubicBezTo>
                <a:cubicBezTo>
                  <a:pt x="2233223" y="-29401"/>
                  <a:pt x="1371303" y="-1973"/>
                  <a:pt x="513768" y="25410"/>
                </a:cubicBezTo>
                <a:cubicBezTo>
                  <a:pt x="504472" y="25717"/>
                  <a:pt x="504626" y="40517"/>
                  <a:pt x="514360" y="40210"/>
                </a:cubicBezTo>
                <a:cubicBezTo>
                  <a:pt x="1396429" y="12037"/>
                  <a:pt x="2283672" y="-16268"/>
                  <a:pt x="3161333" y="94714"/>
                </a:cubicBezTo>
                <a:cubicBezTo>
                  <a:pt x="3242301" y="104953"/>
                  <a:pt x="3324781" y="113350"/>
                  <a:pt x="3403994" y="133740"/>
                </a:cubicBezTo>
                <a:cubicBezTo>
                  <a:pt x="3829331" y="245730"/>
                  <a:pt x="3826151" y="758590"/>
                  <a:pt x="3794098" y="1112320"/>
                </a:cubicBezTo>
                <a:cubicBezTo>
                  <a:pt x="3788682" y="1201882"/>
                  <a:pt x="3783289" y="1291422"/>
                  <a:pt x="3777873" y="1380984"/>
                </a:cubicBezTo>
                <a:cubicBezTo>
                  <a:pt x="3772919" y="1463047"/>
                  <a:pt x="3775440" y="1551052"/>
                  <a:pt x="3749985" y="1630069"/>
                </a:cubicBezTo>
                <a:cubicBezTo>
                  <a:pt x="3682304" y="1828398"/>
                  <a:pt x="3446681" y="1860474"/>
                  <a:pt x="3265453" y="1869353"/>
                </a:cubicBezTo>
                <a:cubicBezTo>
                  <a:pt x="3261550" y="1869572"/>
                  <a:pt x="3258525" y="1872861"/>
                  <a:pt x="3258634" y="1876786"/>
                </a:cubicBezTo>
                <a:cubicBezTo>
                  <a:pt x="3253372" y="1875865"/>
                  <a:pt x="3247256" y="1880315"/>
                  <a:pt x="3249865" y="1886191"/>
                </a:cubicBezTo>
                <a:cubicBezTo>
                  <a:pt x="3272885" y="1936245"/>
                  <a:pt x="3299743" y="1984457"/>
                  <a:pt x="3330196" y="2030367"/>
                </a:cubicBezTo>
                <a:cubicBezTo>
                  <a:pt x="3349928" y="2060119"/>
                  <a:pt x="3371305" y="2094321"/>
                  <a:pt x="3399850" y="2118065"/>
                </a:cubicBezTo>
                <a:cubicBezTo>
                  <a:pt x="3244186" y="2098991"/>
                  <a:pt x="3086110" y="2032976"/>
                  <a:pt x="3003959" y="1892242"/>
                </a:cubicBezTo>
                <a:cubicBezTo>
                  <a:pt x="2999859" y="1885183"/>
                  <a:pt x="2990103" y="1890752"/>
                  <a:pt x="2990453" y="1897526"/>
                </a:cubicBezTo>
                <a:cubicBezTo>
                  <a:pt x="2129739" y="1952338"/>
                  <a:pt x="1256221" y="2013003"/>
                  <a:pt x="401887" y="1860956"/>
                </a:cubicBezTo>
                <a:cubicBezTo>
                  <a:pt x="297351" y="1841224"/>
                  <a:pt x="184352" y="1811078"/>
                  <a:pt x="108098" y="1731974"/>
                </a:cubicBezTo>
                <a:cubicBezTo>
                  <a:pt x="16212" y="1636602"/>
                  <a:pt x="18953" y="1494092"/>
                  <a:pt x="16147" y="1370482"/>
                </a:cubicBezTo>
                <a:cubicBezTo>
                  <a:pt x="9487" y="1077504"/>
                  <a:pt x="25437" y="784439"/>
                  <a:pt x="63854" y="493916"/>
                </a:cubicBezTo>
                <a:cubicBezTo>
                  <a:pt x="68605" y="458026"/>
                  <a:pt x="73720" y="422223"/>
                  <a:pt x="79202" y="386486"/>
                </a:cubicBezTo>
                <a:cubicBezTo>
                  <a:pt x="80649" y="376795"/>
                  <a:pt x="66200" y="374800"/>
                  <a:pt x="64775" y="384140"/>
                </a:cubicBezTo>
                <a:cubicBezTo>
                  <a:pt x="20408" y="677030"/>
                  <a:pt x="-1230" y="972902"/>
                  <a:pt x="54" y="1269125"/>
                </a:cubicBezTo>
                <a:cubicBezTo>
                  <a:pt x="3869" y="1541932"/>
                  <a:pt x="-19854" y="1759752"/>
                  <a:pt x="293580" y="1850871"/>
                </a:cubicBezTo>
                <a:cubicBezTo>
                  <a:pt x="349290" y="1867336"/>
                  <a:pt x="406579" y="1877421"/>
                  <a:pt x="463868" y="1886739"/>
                </a:cubicBezTo>
                <a:cubicBezTo>
                  <a:pt x="1302153" y="2022671"/>
                  <a:pt x="2155128" y="1967049"/>
                  <a:pt x="2998127" y="1911755"/>
                </a:cubicBezTo>
                <a:cubicBezTo>
                  <a:pt x="3084838" y="2049463"/>
                  <a:pt x="3246971" y="2117276"/>
                  <a:pt x="3404016" y="2133610"/>
                </a:cubicBezTo>
                <a:cubicBezTo>
                  <a:pt x="3407984" y="2133961"/>
                  <a:pt x="3411624" y="2131330"/>
                  <a:pt x="3412501" y="2127427"/>
                </a:cubicBezTo>
                <a:cubicBezTo>
                  <a:pt x="3418552" y="2131461"/>
                  <a:pt x="3424954" y="2134969"/>
                  <a:pt x="3431619" y="2137885"/>
                </a:cubicBezTo>
                <a:cubicBezTo>
                  <a:pt x="3440060" y="2141546"/>
                  <a:pt x="3446966" y="2128063"/>
                  <a:pt x="3438372" y="2124292"/>
                </a:cubicBezTo>
                <a:cubicBezTo>
                  <a:pt x="3394128" y="2105152"/>
                  <a:pt x="3366021" y="2057137"/>
                  <a:pt x="3340479" y="2018506"/>
                </a:cubicBezTo>
                <a:cubicBezTo>
                  <a:pt x="3312196" y="1975643"/>
                  <a:pt x="3287092" y="1930742"/>
                  <a:pt x="3265409" y="1884174"/>
                </a:cubicBezTo>
                <a:cubicBezTo>
                  <a:pt x="3490267" y="1876413"/>
                  <a:pt x="3757769" y="1818401"/>
                  <a:pt x="3780987" y="1549825"/>
                </a:cubicBezTo>
                <a:cubicBezTo>
                  <a:pt x="3790809" y="1463069"/>
                  <a:pt x="3792848" y="1374976"/>
                  <a:pt x="3798132" y="1287826"/>
                </a:cubicBezTo>
                <a:cubicBezTo>
                  <a:pt x="3806945" y="1109339"/>
                  <a:pt x="3826261" y="930851"/>
                  <a:pt x="3819859" y="75203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>
            <a:off x="550224" y="368620"/>
            <a:ext cx="878228" cy="627539"/>
            <a:chOff x="550224" y="368620"/>
            <a:chExt cx="878228" cy="627539"/>
          </a:xfrm>
        </p:grpSpPr>
        <p:sp>
          <p:nvSpPr>
            <p:cNvPr id="68" name="Google Shape;68;p6"/>
            <p:cNvSpPr/>
            <p:nvPr/>
          </p:nvSpPr>
          <p:spPr>
            <a:xfrm>
              <a:off x="550224" y="368620"/>
              <a:ext cx="430805" cy="627539"/>
            </a:xfrm>
            <a:custGeom>
              <a:avLst/>
              <a:gdLst/>
              <a:ahLst/>
              <a:cxnLst/>
              <a:rect l="l" t="t" r="r" b="b"/>
              <a:pathLst>
                <a:path w="204173" h="297412" extrusionOk="0">
                  <a:moveTo>
                    <a:pt x="139600" y="3918"/>
                  </a:moveTo>
                  <a:cubicBezTo>
                    <a:pt x="98338" y="-8491"/>
                    <a:pt x="54708" y="9706"/>
                    <a:pt x="28442" y="42571"/>
                  </a:cubicBezTo>
                  <a:cubicBezTo>
                    <a:pt x="-1200" y="79689"/>
                    <a:pt x="-6483" y="131738"/>
                    <a:pt x="7088" y="176311"/>
                  </a:cubicBezTo>
                  <a:cubicBezTo>
                    <a:pt x="15375" y="203497"/>
                    <a:pt x="33244" y="222045"/>
                    <a:pt x="55322" y="238993"/>
                  </a:cubicBezTo>
                  <a:cubicBezTo>
                    <a:pt x="80842" y="258550"/>
                    <a:pt x="107305" y="276835"/>
                    <a:pt x="134360" y="294199"/>
                  </a:cubicBezTo>
                  <a:cubicBezTo>
                    <a:pt x="135671" y="295098"/>
                    <a:pt x="137291" y="295449"/>
                    <a:pt x="138855" y="295142"/>
                  </a:cubicBezTo>
                  <a:cubicBezTo>
                    <a:pt x="140391" y="296326"/>
                    <a:pt x="142213" y="297093"/>
                    <a:pt x="144138" y="297334"/>
                  </a:cubicBezTo>
                  <a:cubicBezTo>
                    <a:pt x="153237" y="298606"/>
                    <a:pt x="156855" y="283982"/>
                    <a:pt x="147295" y="282667"/>
                  </a:cubicBezTo>
                  <a:cubicBezTo>
                    <a:pt x="145827" y="282448"/>
                    <a:pt x="140981" y="260479"/>
                    <a:pt x="140148" y="257081"/>
                  </a:cubicBezTo>
                  <a:cubicBezTo>
                    <a:pt x="133825" y="231100"/>
                    <a:pt x="132067" y="204221"/>
                    <a:pt x="134952" y="177648"/>
                  </a:cubicBezTo>
                  <a:cubicBezTo>
                    <a:pt x="176609" y="182954"/>
                    <a:pt x="202633" y="143665"/>
                    <a:pt x="203883" y="105670"/>
                  </a:cubicBezTo>
                  <a:cubicBezTo>
                    <a:pt x="206974" y="59694"/>
                    <a:pt x="185444" y="17687"/>
                    <a:pt x="139600" y="3918"/>
                  </a:cubicBezTo>
                  <a:close/>
                  <a:moveTo>
                    <a:pt x="183054" y="133777"/>
                  </a:moveTo>
                  <a:cubicBezTo>
                    <a:pt x="174767" y="153268"/>
                    <a:pt x="153741" y="169383"/>
                    <a:pt x="131882" y="161709"/>
                  </a:cubicBezTo>
                  <a:cubicBezTo>
                    <a:pt x="129346" y="160810"/>
                    <a:pt x="126524" y="161336"/>
                    <a:pt x="124472" y="163068"/>
                  </a:cubicBezTo>
                  <a:cubicBezTo>
                    <a:pt x="123380" y="163770"/>
                    <a:pt x="122532" y="164800"/>
                    <a:pt x="122038" y="166006"/>
                  </a:cubicBezTo>
                  <a:cubicBezTo>
                    <a:pt x="121199" y="167475"/>
                    <a:pt x="120874" y="169185"/>
                    <a:pt x="121118" y="170852"/>
                  </a:cubicBezTo>
                  <a:cubicBezTo>
                    <a:pt x="116602" y="204944"/>
                    <a:pt x="119253" y="239629"/>
                    <a:pt x="128901" y="272647"/>
                  </a:cubicBezTo>
                  <a:cubicBezTo>
                    <a:pt x="113583" y="262540"/>
                    <a:pt x="98506" y="252082"/>
                    <a:pt x="83670" y="241229"/>
                  </a:cubicBezTo>
                  <a:cubicBezTo>
                    <a:pt x="67008" y="229039"/>
                    <a:pt x="48460" y="216783"/>
                    <a:pt x="35699" y="200274"/>
                  </a:cubicBezTo>
                  <a:cubicBezTo>
                    <a:pt x="-9706" y="138886"/>
                    <a:pt x="18840" y="27553"/>
                    <a:pt x="100223" y="15450"/>
                  </a:cubicBezTo>
                  <a:cubicBezTo>
                    <a:pt x="169505" y="7667"/>
                    <a:pt x="206601" y="72783"/>
                    <a:pt x="183054" y="133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007307" y="372376"/>
              <a:ext cx="421145" cy="613504"/>
            </a:xfrm>
            <a:custGeom>
              <a:avLst/>
              <a:gdLst/>
              <a:ahLst/>
              <a:cxnLst/>
              <a:rect l="l" t="t" r="r" b="b"/>
              <a:pathLst>
                <a:path w="199595" h="290760" extrusionOk="0">
                  <a:moveTo>
                    <a:pt x="136439" y="3825"/>
                  </a:moveTo>
                  <a:cubicBezTo>
                    <a:pt x="96098" y="-8299"/>
                    <a:pt x="53476" y="9504"/>
                    <a:pt x="27803" y="41623"/>
                  </a:cubicBezTo>
                  <a:cubicBezTo>
                    <a:pt x="-1182" y="77908"/>
                    <a:pt x="-6334" y="128751"/>
                    <a:pt x="6930" y="172359"/>
                  </a:cubicBezTo>
                  <a:cubicBezTo>
                    <a:pt x="15021" y="198932"/>
                    <a:pt x="32494" y="217063"/>
                    <a:pt x="54090" y="233616"/>
                  </a:cubicBezTo>
                  <a:cubicBezTo>
                    <a:pt x="79040" y="252735"/>
                    <a:pt x="104911" y="270603"/>
                    <a:pt x="131352" y="287573"/>
                  </a:cubicBezTo>
                  <a:cubicBezTo>
                    <a:pt x="132626" y="288472"/>
                    <a:pt x="134211" y="288801"/>
                    <a:pt x="135737" y="288494"/>
                  </a:cubicBezTo>
                  <a:cubicBezTo>
                    <a:pt x="137241" y="289678"/>
                    <a:pt x="139037" y="290423"/>
                    <a:pt x="140933" y="290686"/>
                  </a:cubicBezTo>
                  <a:cubicBezTo>
                    <a:pt x="149813" y="291914"/>
                    <a:pt x="153343" y="277641"/>
                    <a:pt x="144003" y="276347"/>
                  </a:cubicBezTo>
                  <a:cubicBezTo>
                    <a:pt x="142556" y="276150"/>
                    <a:pt x="137842" y="254664"/>
                    <a:pt x="137009" y="251332"/>
                  </a:cubicBezTo>
                  <a:cubicBezTo>
                    <a:pt x="130839" y="225943"/>
                    <a:pt x="129125" y="199677"/>
                    <a:pt x="131944" y="173697"/>
                  </a:cubicBezTo>
                  <a:cubicBezTo>
                    <a:pt x="172768" y="178893"/>
                    <a:pt x="198091" y="140481"/>
                    <a:pt x="199318" y="103341"/>
                  </a:cubicBezTo>
                  <a:cubicBezTo>
                    <a:pt x="202300" y="58352"/>
                    <a:pt x="181253" y="17287"/>
                    <a:pt x="136439" y="3825"/>
                  </a:cubicBezTo>
                  <a:close/>
                  <a:moveTo>
                    <a:pt x="178907" y="130768"/>
                  </a:moveTo>
                  <a:cubicBezTo>
                    <a:pt x="170794" y="149799"/>
                    <a:pt x="150251" y="165541"/>
                    <a:pt x="128897" y="158042"/>
                  </a:cubicBezTo>
                  <a:cubicBezTo>
                    <a:pt x="126417" y="157187"/>
                    <a:pt x="123670" y="157692"/>
                    <a:pt x="121662" y="159380"/>
                  </a:cubicBezTo>
                  <a:cubicBezTo>
                    <a:pt x="120592" y="160082"/>
                    <a:pt x="119756" y="161068"/>
                    <a:pt x="119272" y="162252"/>
                  </a:cubicBezTo>
                  <a:cubicBezTo>
                    <a:pt x="118458" y="163699"/>
                    <a:pt x="118143" y="165343"/>
                    <a:pt x="118373" y="166988"/>
                  </a:cubicBezTo>
                  <a:cubicBezTo>
                    <a:pt x="113973" y="200335"/>
                    <a:pt x="116571" y="234230"/>
                    <a:pt x="126003" y="266503"/>
                  </a:cubicBezTo>
                  <a:cubicBezTo>
                    <a:pt x="111006" y="256615"/>
                    <a:pt x="96266" y="246399"/>
                    <a:pt x="81781" y="235809"/>
                  </a:cubicBezTo>
                  <a:cubicBezTo>
                    <a:pt x="65491" y="223882"/>
                    <a:pt x="47359" y="211911"/>
                    <a:pt x="34884" y="195775"/>
                  </a:cubicBezTo>
                  <a:cubicBezTo>
                    <a:pt x="-9491" y="135855"/>
                    <a:pt x="18419" y="26955"/>
                    <a:pt x="97961" y="15116"/>
                  </a:cubicBezTo>
                  <a:cubicBezTo>
                    <a:pt x="165664" y="7508"/>
                    <a:pt x="202015" y="71133"/>
                    <a:pt x="178907" y="1307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1305031" y="475050"/>
              <a:ext cx="59409" cy="175613"/>
            </a:xfrm>
            <a:custGeom>
              <a:avLst/>
              <a:gdLst/>
              <a:ahLst/>
              <a:cxnLst/>
              <a:rect l="l" t="t" r="r" b="b"/>
              <a:pathLst>
                <a:path w="28156" h="83229" extrusionOk="0">
                  <a:moveTo>
                    <a:pt x="12001" y="2074"/>
                  </a:moveTo>
                  <a:cubicBezTo>
                    <a:pt x="5687" y="-4723"/>
                    <a:pt x="-4289" y="6788"/>
                    <a:pt x="2004" y="13584"/>
                  </a:cubicBezTo>
                  <a:cubicBezTo>
                    <a:pt x="17298" y="29699"/>
                    <a:pt x="17395" y="54956"/>
                    <a:pt x="2223" y="71180"/>
                  </a:cubicBezTo>
                  <a:cubicBezTo>
                    <a:pt x="-4354" y="78459"/>
                    <a:pt x="6608" y="87887"/>
                    <a:pt x="13054" y="80608"/>
                  </a:cubicBezTo>
                  <a:cubicBezTo>
                    <a:pt x="33750" y="57455"/>
                    <a:pt x="32961" y="24678"/>
                    <a:pt x="12001" y="20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1260832" y="642594"/>
              <a:ext cx="30076" cy="31226"/>
            </a:xfrm>
            <a:custGeom>
              <a:avLst/>
              <a:gdLst/>
              <a:ahLst/>
              <a:cxnLst/>
              <a:rect l="l" t="t" r="r" b="b"/>
              <a:pathLst>
                <a:path w="14254" h="14799" extrusionOk="0">
                  <a:moveTo>
                    <a:pt x="6816" y="0"/>
                  </a:moveTo>
                  <a:cubicBezTo>
                    <a:pt x="-2458" y="0"/>
                    <a:pt x="-2283" y="14799"/>
                    <a:pt x="7430" y="14799"/>
                  </a:cubicBezTo>
                  <a:cubicBezTo>
                    <a:pt x="16726" y="14799"/>
                    <a:pt x="16529" y="0"/>
                    <a:pt x="6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11671" y="601479"/>
              <a:ext cx="103968" cy="202921"/>
            </a:xfrm>
            <a:custGeom>
              <a:avLst/>
              <a:gdLst/>
              <a:ahLst/>
              <a:cxnLst/>
              <a:rect l="l" t="t" r="r" b="b"/>
              <a:pathLst>
                <a:path w="49274" h="96171" extrusionOk="0">
                  <a:moveTo>
                    <a:pt x="46778" y="83022"/>
                  </a:moveTo>
                  <a:cubicBezTo>
                    <a:pt x="27791" y="67456"/>
                    <a:pt x="9199" y="33057"/>
                    <a:pt x="16281" y="8194"/>
                  </a:cubicBezTo>
                  <a:cubicBezTo>
                    <a:pt x="18978" y="-1277"/>
                    <a:pt x="4442" y="-3163"/>
                    <a:pt x="1877" y="5848"/>
                  </a:cubicBezTo>
                  <a:cubicBezTo>
                    <a:pt x="-2947" y="22796"/>
                    <a:pt x="2271" y="39436"/>
                    <a:pt x="9112" y="55091"/>
                  </a:cubicBezTo>
                  <a:cubicBezTo>
                    <a:pt x="15689" y="70153"/>
                    <a:pt x="23933" y="83965"/>
                    <a:pt x="36802" y="94555"/>
                  </a:cubicBezTo>
                  <a:cubicBezTo>
                    <a:pt x="43994" y="100409"/>
                    <a:pt x="53991" y="88920"/>
                    <a:pt x="46778" y="830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6"/>
          <p:cNvSpPr txBox="1">
            <a:spLocks noGrp="1"/>
          </p:cNvSpPr>
          <p:nvPr>
            <p:ph type="body" idx="1"/>
          </p:nvPr>
        </p:nvSpPr>
        <p:spPr>
          <a:xfrm>
            <a:off x="1714300" y="1186825"/>
            <a:ext cx="5715300" cy="27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✗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●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406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Nunito SemiBold"/>
              <a:buChar char="○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4064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800"/>
              <a:buFont typeface="Nunito SemiBold"/>
              <a:buChar char="■"/>
              <a:defRPr sz="2800"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 rot="-10653455">
            <a:off x="308904" y="3412015"/>
            <a:ext cx="814998" cy="1023408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 rot="5624237">
            <a:off x="8289671" y="2866841"/>
            <a:ext cx="540119" cy="264234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 rot="5400000">
            <a:off x="6259143" y="-119213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 rot="5400000">
            <a:off x="6459663" y="73310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6"/>
          <p:cNvSpPr/>
          <p:nvPr/>
        </p:nvSpPr>
        <p:spPr>
          <a:xfrm flipH="1">
            <a:off x="486100" y="253760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6"/>
          <p:cNvSpPr/>
          <p:nvPr/>
        </p:nvSpPr>
        <p:spPr>
          <a:xfrm flipH="1">
            <a:off x="509560" y="230637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99" name="Google Shape;99;p8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8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2"/>
          </p:nvPr>
        </p:nvSpPr>
        <p:spPr>
          <a:xfrm>
            <a:off x="3400388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"/>
          </p:nvPr>
        </p:nvSpPr>
        <p:spPr>
          <a:xfrm>
            <a:off x="5612601" y="1506350"/>
            <a:ext cx="2001900" cy="27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✗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9"/>
          <p:cNvSpPr/>
          <p:nvPr/>
        </p:nvSpPr>
        <p:spPr>
          <a:xfrm rot="10338673">
            <a:off x="8747978" y="1166276"/>
            <a:ext cx="113410" cy="95472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 rot="10338673">
            <a:off x="8873347" y="1615232"/>
            <a:ext cx="80494" cy="39932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152266" y="381106"/>
            <a:ext cx="888148" cy="61490"/>
          </a:xfrm>
          <a:custGeom>
            <a:avLst/>
            <a:gdLst/>
            <a:ahLst/>
            <a:cxnLst/>
            <a:rect l="l" t="t" r="r" b="b"/>
            <a:pathLst>
              <a:path w="420923" h="29142" extrusionOk="0">
                <a:moveTo>
                  <a:pt x="413489" y="13189"/>
                </a:moveTo>
                <a:cubicBezTo>
                  <a:pt x="278455" y="16526"/>
                  <a:pt x="143334" y="12132"/>
                  <a:pt x="8805" y="34"/>
                </a:cubicBezTo>
                <a:cubicBezTo>
                  <a:pt x="-293" y="-799"/>
                  <a:pt x="-3933" y="13847"/>
                  <a:pt x="5670" y="14702"/>
                </a:cubicBezTo>
                <a:cubicBezTo>
                  <a:pt x="141449" y="26940"/>
                  <a:pt x="277798" y="31404"/>
                  <a:pt x="414081" y="28076"/>
                </a:cubicBezTo>
                <a:cubicBezTo>
                  <a:pt x="423377" y="27769"/>
                  <a:pt x="423223" y="12970"/>
                  <a:pt x="413489" y="1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094271" y="411908"/>
            <a:ext cx="86890" cy="31179"/>
          </a:xfrm>
          <a:custGeom>
            <a:avLst/>
            <a:gdLst/>
            <a:ahLst/>
            <a:cxnLst/>
            <a:rect l="l" t="t" r="r" b="b"/>
            <a:pathLst>
              <a:path w="41180" h="14777" extrusionOk="0">
                <a:moveTo>
                  <a:pt x="33693" y="0"/>
                </a:moveTo>
                <a:lnTo>
                  <a:pt x="6835" y="0"/>
                </a:lnTo>
                <a:cubicBezTo>
                  <a:pt x="-2461" y="0"/>
                  <a:pt x="-2286" y="14777"/>
                  <a:pt x="7427" y="14777"/>
                </a:cubicBezTo>
                <a:lnTo>
                  <a:pt x="34307" y="14777"/>
                </a:lnTo>
                <a:cubicBezTo>
                  <a:pt x="43669" y="14777"/>
                  <a:pt x="43471" y="0"/>
                  <a:pt x="336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4264152" y="411573"/>
            <a:ext cx="299728" cy="40681"/>
          </a:xfrm>
          <a:custGeom>
            <a:avLst/>
            <a:gdLst/>
            <a:ahLst/>
            <a:cxnLst/>
            <a:rect l="l" t="t" r="r" b="b"/>
            <a:pathLst>
              <a:path w="142051" h="19280" extrusionOk="0">
                <a:moveTo>
                  <a:pt x="136384" y="4500"/>
                </a:moveTo>
                <a:lnTo>
                  <a:pt x="8783" y="5"/>
                </a:lnTo>
                <a:cubicBezTo>
                  <a:pt x="-272" y="-323"/>
                  <a:pt x="-3933" y="14344"/>
                  <a:pt x="5648" y="14695"/>
                </a:cubicBezTo>
                <a:lnTo>
                  <a:pt x="133227" y="19277"/>
                </a:lnTo>
                <a:cubicBezTo>
                  <a:pt x="142282" y="19518"/>
                  <a:pt x="146031" y="4851"/>
                  <a:pt x="136384" y="450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 rot="5534346">
            <a:off x="22341" y="3409311"/>
            <a:ext cx="681569" cy="214495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6092030" y="4766054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6467384" y="4872362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">
  <p:cSld name="TITLE_AND_BODY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chemeClr val="lt1"/>
              </a:gs>
              <a:gs pos="4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 rot="10800000">
            <a:off x="478120" y="499499"/>
            <a:ext cx="3891580" cy="4389451"/>
          </a:xfrm>
          <a:custGeom>
            <a:avLst/>
            <a:gdLst/>
            <a:ahLst/>
            <a:cxnLst/>
            <a:rect l="l" t="t" r="r" b="b"/>
            <a:pathLst>
              <a:path w="873041" h="513236" extrusionOk="0">
                <a:moveTo>
                  <a:pt x="807026" y="87874"/>
                </a:moveTo>
                <a:cubicBezTo>
                  <a:pt x="687888" y="-12496"/>
                  <a:pt x="94894" y="-27493"/>
                  <a:pt x="35062" y="46020"/>
                </a:cubicBezTo>
                <a:cubicBezTo>
                  <a:pt x="-6967" y="97718"/>
                  <a:pt x="2767" y="252111"/>
                  <a:pt x="1233" y="323344"/>
                </a:cubicBezTo>
                <a:cubicBezTo>
                  <a:pt x="-5849" y="404706"/>
                  <a:pt x="16010" y="492163"/>
                  <a:pt x="108027" y="508036"/>
                </a:cubicBezTo>
                <a:cubicBezTo>
                  <a:pt x="181211" y="520007"/>
                  <a:pt x="256478" y="507488"/>
                  <a:pt x="330298" y="508036"/>
                </a:cubicBezTo>
                <a:cubicBezTo>
                  <a:pt x="482038" y="490497"/>
                  <a:pt x="728667" y="541318"/>
                  <a:pt x="831077" y="410055"/>
                </a:cubicBezTo>
                <a:cubicBezTo>
                  <a:pt x="891479" y="316196"/>
                  <a:pt x="889396" y="168425"/>
                  <a:pt x="807026" y="878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359638" y="371200"/>
            <a:ext cx="3869146" cy="4400299"/>
          </a:xfrm>
          <a:custGeom>
            <a:avLst/>
            <a:gdLst/>
            <a:ahLst/>
            <a:cxnLst/>
            <a:rect l="l" t="t" r="r" b="b"/>
            <a:pathLst>
              <a:path w="1717712" h="1953518" extrusionOk="0">
                <a:moveTo>
                  <a:pt x="1717677" y="1051758"/>
                </a:moveTo>
                <a:cubicBezTo>
                  <a:pt x="1717041" y="813899"/>
                  <a:pt x="1713292" y="575995"/>
                  <a:pt x="1710661" y="338136"/>
                </a:cubicBezTo>
                <a:cubicBezTo>
                  <a:pt x="1721382" y="143007"/>
                  <a:pt x="1668478" y="-11692"/>
                  <a:pt x="1396636" y="695"/>
                </a:cubicBezTo>
                <a:cubicBezTo>
                  <a:pt x="1075945" y="147"/>
                  <a:pt x="626492" y="30556"/>
                  <a:pt x="313102" y="62895"/>
                </a:cubicBezTo>
                <a:cubicBezTo>
                  <a:pt x="228254" y="71248"/>
                  <a:pt x="127029" y="84929"/>
                  <a:pt x="80877" y="166423"/>
                </a:cubicBezTo>
                <a:cubicBezTo>
                  <a:pt x="57506" y="207641"/>
                  <a:pt x="52222" y="256313"/>
                  <a:pt x="47991" y="302574"/>
                </a:cubicBezTo>
                <a:cubicBezTo>
                  <a:pt x="26527" y="536443"/>
                  <a:pt x="5742" y="770773"/>
                  <a:pt x="765" y="1005673"/>
                </a:cubicBezTo>
                <a:cubicBezTo>
                  <a:pt x="-2436" y="1229303"/>
                  <a:pt x="2826" y="1455674"/>
                  <a:pt x="47355" y="1675512"/>
                </a:cubicBezTo>
                <a:cubicBezTo>
                  <a:pt x="105433" y="1930275"/>
                  <a:pt x="294247" y="1910587"/>
                  <a:pt x="507266" y="1924377"/>
                </a:cubicBezTo>
                <a:cubicBezTo>
                  <a:pt x="802152" y="1942663"/>
                  <a:pt x="1097629" y="1958514"/>
                  <a:pt x="1393172" y="1952046"/>
                </a:cubicBezTo>
                <a:cubicBezTo>
                  <a:pt x="1441055" y="1950775"/>
                  <a:pt x="1490210" y="1947420"/>
                  <a:pt x="1535440" y="1930429"/>
                </a:cubicBezTo>
                <a:cubicBezTo>
                  <a:pt x="1677402" y="1878007"/>
                  <a:pt x="1689065" y="1706645"/>
                  <a:pt x="1699874" y="1577005"/>
                </a:cubicBezTo>
                <a:cubicBezTo>
                  <a:pt x="1715068" y="1402398"/>
                  <a:pt x="1718093" y="1226979"/>
                  <a:pt x="1717677" y="1051758"/>
                </a:cubicBezTo>
                <a:close/>
                <a:moveTo>
                  <a:pt x="1684308" y="1587616"/>
                </a:moveTo>
                <a:cubicBezTo>
                  <a:pt x="1671833" y="1818701"/>
                  <a:pt x="1618008" y="1947946"/>
                  <a:pt x="1360789" y="1937861"/>
                </a:cubicBezTo>
                <a:cubicBezTo>
                  <a:pt x="1016574" y="1942663"/>
                  <a:pt x="672358" y="1921374"/>
                  <a:pt x="329042" y="1897608"/>
                </a:cubicBezTo>
                <a:cubicBezTo>
                  <a:pt x="86951" y="1886316"/>
                  <a:pt x="53428" y="1699979"/>
                  <a:pt x="34726" y="1498208"/>
                </a:cubicBezTo>
                <a:cubicBezTo>
                  <a:pt x="-9452" y="1099970"/>
                  <a:pt x="26790" y="698817"/>
                  <a:pt x="62702" y="301390"/>
                </a:cubicBezTo>
                <a:cubicBezTo>
                  <a:pt x="68753" y="111151"/>
                  <a:pt x="183835" y="84798"/>
                  <a:pt x="348357" y="74011"/>
                </a:cubicBezTo>
                <a:cubicBezTo>
                  <a:pt x="645698" y="44939"/>
                  <a:pt x="1089889" y="7404"/>
                  <a:pt x="1389160" y="15363"/>
                </a:cubicBezTo>
                <a:cubicBezTo>
                  <a:pt x="1422529" y="16262"/>
                  <a:pt x="1545876" y="-5817"/>
                  <a:pt x="1635416" y="89906"/>
                </a:cubicBezTo>
                <a:cubicBezTo>
                  <a:pt x="1708337" y="167848"/>
                  <a:pt x="1693692" y="282645"/>
                  <a:pt x="1696388" y="380999"/>
                </a:cubicBezTo>
                <a:cubicBezTo>
                  <a:pt x="1696805" y="783117"/>
                  <a:pt x="1718115" y="1186353"/>
                  <a:pt x="1684242" y="158761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883375" y="1004988"/>
            <a:ext cx="28794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883525" y="2078413"/>
            <a:ext cx="2879400" cy="20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✗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✗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0"/>
          <p:cNvSpPr/>
          <p:nvPr/>
        </p:nvSpPr>
        <p:spPr>
          <a:xfrm rot="5400000">
            <a:off x="3614542" y="2581686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 rot="5400000">
            <a:off x="4155556" y="35228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 rot="10800000">
            <a:off x="542537" y="4490175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 rot="5130764">
            <a:off x="247642" y="411835"/>
            <a:ext cx="745888" cy="775329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2994774" y="30055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495696" y="462807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 rot="10800000">
            <a:off x="545766" y="4680253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518363" y="1857073"/>
            <a:ext cx="5408100" cy="1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</a:pPr>
            <a:r>
              <a:rPr lang="en" sz="6000" dirty="0">
                <a:solidFill>
                  <a:schemeClr val="tx1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  <a:cs typeface="Nunito SemiBold"/>
                <a:sym typeface="Nunito SemiBold"/>
              </a:rPr>
              <a:t>組合語言</a:t>
            </a:r>
            <a:endParaRPr sz="6000" dirty="0">
              <a:solidFill>
                <a:schemeClr val="tx1"/>
              </a:solidFill>
              <a:latin typeface="新細明體-ExtB" panose="02020500000000000000" pitchFamily="18" charset="-120"/>
              <a:ea typeface="新細明體-ExtB" panose="02020500000000000000" pitchFamily="18" charset="-120"/>
              <a:cs typeface="Nunito SemiBold"/>
              <a:sym typeface="Nunito SemiBold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6244095" y="2887126"/>
            <a:ext cx="2248976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第7組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A1095502 沈品豪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A1095517 黃泓茗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A1095521 鄭惠心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A1095557 陳柏安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</a:rPr>
              <a:t>A1095560 歐津萍</a:t>
            </a:r>
            <a:endParaRPr b="1" dirty="0">
              <a:latin typeface="Nunito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Nunito" pitchFamily="2" charset="0"/>
            </a:endParaRPr>
          </a:p>
        </p:txBody>
      </p:sp>
      <p:pic>
        <p:nvPicPr>
          <p:cNvPr id="185" name="Google Shape;1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001" y="860875"/>
            <a:ext cx="1062825" cy="11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ctrTitle" idx="4294967295"/>
          </p:nvPr>
        </p:nvSpPr>
        <p:spPr>
          <a:xfrm>
            <a:off x="505500" y="1790883"/>
            <a:ext cx="3261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</a:pPr>
            <a:r>
              <a:rPr lang="en" sz="7200" dirty="0">
                <a:solidFill>
                  <a:schemeClr val="tx1"/>
                </a:solidFill>
                <a:latin typeface="Nunito" pitchFamily="2" charset="0"/>
                <a:ea typeface="新細明體-ExtB" panose="02020500000000000000" pitchFamily="18" charset="-120"/>
              </a:rPr>
              <a:t>介面 </a:t>
            </a:r>
            <a:r>
              <a:rPr lang="en" sz="7200" dirty="0">
                <a:solidFill>
                  <a:schemeClr val="tx1"/>
                </a:solidFill>
                <a:latin typeface="Nunito" pitchFamily="2" charset="0"/>
                <a:ea typeface="新細明體-ExtB" panose="02020500000000000000" pitchFamily="18" charset="-120"/>
                <a:cs typeface="Arial Black"/>
                <a:sym typeface="Arial Black"/>
              </a:rPr>
              <a:t>1</a:t>
            </a:r>
            <a:endParaRPr sz="7200" i="0" u="none" strike="noStrike" cap="none" dirty="0">
              <a:solidFill>
                <a:schemeClr val="tx1"/>
              </a:solidFill>
              <a:latin typeface="Nunito" pitchFamily="2" charset="0"/>
              <a:ea typeface="新細明體-ExtB" panose="02020500000000000000" pitchFamily="18" charset="-120"/>
              <a:cs typeface="Arial Black"/>
              <a:sym typeface="Arial Black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Nunito" pitchFamily="2" charset="0"/>
              <a:sym typeface="Arial"/>
            </a:endParaRPr>
          </a:p>
        </p:txBody>
      </p:sp>
      <p:sp>
        <p:nvSpPr>
          <p:cNvPr id="248" name="Google Shape;248;p24"/>
          <p:cNvSpPr/>
          <p:nvPr/>
        </p:nvSpPr>
        <p:spPr>
          <a:xfrm rot="1473029">
            <a:off x="4969675" y="2380522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Nunito" pitchFamily="2" charset="0"/>
              <a:sym typeface="Arial"/>
            </a:endParaRPr>
          </a:p>
        </p:txBody>
      </p:sp>
      <p:sp>
        <p:nvSpPr>
          <p:cNvPr id="249" name="Google Shape;249;p24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Nunito" pitchFamily="2" charset="0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Nunito" pitchFamily="2" charset="0"/>
              <a:sym typeface="Arial"/>
            </a:endParaRPr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4294967295"/>
          </p:nvPr>
        </p:nvSpPr>
        <p:spPr>
          <a:xfrm>
            <a:off x="588027" y="3034509"/>
            <a:ext cx="27117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" sz="2100" b="1" dirty="0">
                <a:latin typeface="Nunito" pitchFamily="2" charset="0"/>
                <a:ea typeface="+mn-ea"/>
              </a:rPr>
              <a:t>繪製遊戲畫面</a:t>
            </a:r>
            <a:endParaRPr sz="2100" b="1" dirty="0">
              <a:latin typeface="Nunito" pitchFamily="2" charset="0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913" y="1572650"/>
            <a:ext cx="439102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899400" y="1857800"/>
            <a:ext cx="82091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+mj-ea"/>
                <a:cs typeface="Nunito"/>
                <a:sym typeface="Nunito"/>
              </a:rPr>
              <a:t>Gotoxy</a:t>
            </a:r>
            <a:endParaRPr b="1" dirty="0">
              <a:latin typeface="Nunito" pitchFamily="2" charset="0"/>
              <a:ea typeface="+mj-ea"/>
              <a:cs typeface="Nunito"/>
              <a:sym typeface="Nunito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899400" y="2371650"/>
            <a:ext cx="129361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+mn-ea"/>
                <a:cs typeface="Nunito"/>
                <a:sym typeface="Nunito"/>
              </a:rPr>
              <a:t>WriteString</a:t>
            </a:r>
            <a:endParaRPr b="1" dirty="0">
              <a:latin typeface="Nunito" pitchFamily="2" charset="0"/>
              <a:ea typeface="+mn-ea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 txBox="1">
            <a:spLocks noGrp="1"/>
          </p:cNvSpPr>
          <p:nvPr>
            <p:ph type="ctrTitle" idx="4294967295"/>
          </p:nvPr>
        </p:nvSpPr>
        <p:spPr>
          <a:xfrm>
            <a:off x="718307" y="1790883"/>
            <a:ext cx="3261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</a:pPr>
            <a:r>
              <a:rPr lang="en" sz="7200" dirty="0">
                <a:latin typeface="Nunito" pitchFamily="2" charset="0"/>
                <a:ea typeface="+mj-ea"/>
              </a:rPr>
              <a:t>介面 </a:t>
            </a:r>
            <a:r>
              <a:rPr lang="en" sz="7200" dirty="0">
                <a:latin typeface="Nunito" pitchFamily="2" charset="0"/>
                <a:ea typeface="+mj-ea"/>
                <a:cs typeface="Arial Black"/>
                <a:sym typeface="Arial Black"/>
              </a:rPr>
              <a:t>2</a:t>
            </a:r>
            <a:endParaRPr sz="7200" i="0" u="none" strike="noStrike" cap="none" dirty="0">
              <a:solidFill>
                <a:schemeClr val="dk1"/>
              </a:solidFill>
              <a:latin typeface="Nunito" pitchFamily="2" charset="0"/>
              <a:ea typeface="+mj-ea"/>
              <a:cs typeface="Arial Black"/>
              <a:sym typeface="Arial Black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 rot="1473029">
            <a:off x="4969675" y="2380522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4294967295"/>
          </p:nvPr>
        </p:nvSpPr>
        <p:spPr>
          <a:xfrm>
            <a:off x="849647" y="2988975"/>
            <a:ext cx="1855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" b="1" dirty="0">
                <a:latin typeface="Nunito" pitchFamily="2" charset="0"/>
                <a:ea typeface="+mn-ea"/>
              </a:rPr>
              <a:t>遊戲流程控制</a:t>
            </a:r>
            <a:endParaRPr sz="2200" b="1" i="0" u="none" strike="noStrike" cap="none" dirty="0">
              <a:solidFill>
                <a:schemeClr val="dk1"/>
              </a:solidFill>
              <a:latin typeface="Nunito" pitchFamily="2" charset="0"/>
              <a:ea typeface="+mn-ea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3890103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 pitchFamily="2" charset="0"/>
              </a:rPr>
              <a:t>球門和球左右移動</a:t>
            </a:r>
            <a:endParaRPr dirty="0">
              <a:latin typeface="Nunito" pitchFamily="2" charset="0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686400"/>
            <a:ext cx="2329566" cy="287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 rotWithShape="1">
          <a:blip r:embed="rId4">
            <a:alphaModFix/>
          </a:blip>
          <a:srcRect b="56146"/>
          <a:stretch/>
        </p:blipFill>
        <p:spPr>
          <a:xfrm>
            <a:off x="4069689" y="1686400"/>
            <a:ext cx="3422357" cy="2040942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956075" y="1286200"/>
            <a:ext cx="177937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球門</a:t>
            </a:r>
            <a:endParaRPr sz="16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4004899" y="1286200"/>
            <a:ext cx="158999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Nunito"/>
                <a:ea typeface="Nunito"/>
                <a:cs typeface="Nunito"/>
                <a:sym typeface="Nunito"/>
              </a:rPr>
              <a:t>球</a:t>
            </a:r>
            <a:endParaRPr sz="1600" b="1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t="9172" r="63978" b="75248"/>
          <a:stretch/>
        </p:blipFill>
        <p:spPr>
          <a:xfrm>
            <a:off x="926975" y="2397175"/>
            <a:ext cx="1659351" cy="4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926975" y="503695"/>
            <a:ext cx="3342808" cy="61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Nunito" pitchFamily="2" charset="0"/>
              <a:ea typeface="+mn-ea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Nunito" pitchFamily="2" charset="0"/>
                <a:ea typeface="+mn-ea"/>
                <a:cs typeface="Times New Roman"/>
                <a:sym typeface="Times New Roman"/>
              </a:rPr>
              <a:t>判斷球有無射進球門</a:t>
            </a:r>
            <a:endParaRPr sz="2100" dirty="0">
              <a:solidFill>
                <a:srgbClr val="000000"/>
              </a:solidFill>
              <a:latin typeface="Nunito" pitchFamily="2" charset="0"/>
              <a:ea typeface="+mn-ea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2000" dirty="0">
              <a:solidFill>
                <a:srgbClr val="000000"/>
              </a:solidFill>
              <a:latin typeface="Nunito" pitchFamily="2" charset="0"/>
              <a:ea typeface="+mn-ea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 r="75551"/>
          <a:stretch/>
        </p:blipFill>
        <p:spPr>
          <a:xfrm>
            <a:off x="5748525" y="1367675"/>
            <a:ext cx="1790174" cy="307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813750" y="14893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+mn-ea"/>
                <a:cs typeface="Nunito"/>
                <a:sym typeface="Nunito"/>
              </a:rPr>
              <a:t>球必須完全在球門裡面才算進球</a:t>
            </a:r>
            <a:endParaRPr b="1" dirty="0">
              <a:latin typeface="Nunito" pitchFamily="2" charset="0"/>
              <a:ea typeface="+mn-ea"/>
              <a:cs typeface="Nunito"/>
              <a:sym typeface="Nunito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2333750" y="2533350"/>
            <a:ext cx="414600" cy="55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title"/>
          </p:nvPr>
        </p:nvSpPr>
        <p:spPr>
          <a:xfrm>
            <a:off x="872731" y="433657"/>
            <a:ext cx="6426300" cy="584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+mn-lt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球門移動加快</a:t>
            </a:r>
            <a:endParaRPr sz="2100" dirty="0">
              <a:solidFill>
                <a:srgbClr val="000000"/>
              </a:solidFill>
              <a:latin typeface="Nunito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3400"/>
              <a:buNone/>
            </a:pPr>
            <a:endParaRPr sz="2000" dirty="0">
              <a:solidFill>
                <a:srgbClr val="000000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1" name="Google Shape;301;p29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9"/>
          <p:cNvPicPr preferRelativeResize="0"/>
          <p:nvPr/>
        </p:nvPicPr>
        <p:blipFill rotWithShape="1">
          <a:blip r:embed="rId3">
            <a:alphaModFix/>
          </a:blip>
          <a:srcRect r="62690"/>
          <a:stretch/>
        </p:blipFill>
        <p:spPr>
          <a:xfrm>
            <a:off x="2708231" y="1503336"/>
            <a:ext cx="1756038" cy="2719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313" y="1472597"/>
            <a:ext cx="1922798" cy="2780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9"/>
          <p:cNvSpPr txBox="1"/>
          <p:nvPr/>
        </p:nvSpPr>
        <p:spPr>
          <a:xfrm>
            <a:off x="729578" y="2171550"/>
            <a:ext cx="175603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Nunito"/>
                <a:cs typeface="Nunito"/>
                <a:sym typeface="Nunito"/>
              </a:rPr>
              <a:t>縮短delay時間</a:t>
            </a:r>
            <a:endParaRPr b="1"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799012" y="2648127"/>
            <a:ext cx="675600" cy="429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ctrTitle" idx="4294967295"/>
          </p:nvPr>
        </p:nvSpPr>
        <p:spPr>
          <a:xfrm>
            <a:off x="780300" y="2068638"/>
            <a:ext cx="3261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</a:pPr>
            <a:r>
              <a:rPr lang="en" sz="7200" dirty="0">
                <a:latin typeface="Nunito" pitchFamily="2" charset="0"/>
              </a:rPr>
              <a:t>介面 </a:t>
            </a:r>
            <a:r>
              <a:rPr lang="en" sz="7200" dirty="0">
                <a:latin typeface="Nunito" pitchFamily="2" charset="0"/>
                <a:ea typeface="Arial Black"/>
                <a:cs typeface="Arial Black"/>
                <a:sym typeface="Arial Black"/>
              </a:rPr>
              <a:t>4</a:t>
            </a:r>
            <a:endParaRPr sz="7200" i="0" u="none" strike="noStrike" cap="none" dirty="0">
              <a:solidFill>
                <a:schemeClr val="dk1"/>
              </a:solidFill>
              <a:latin typeface="Nunito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/>
          <p:nvPr/>
        </p:nvSpPr>
        <p:spPr>
          <a:xfrm rot="1473029">
            <a:off x="4969675" y="2380522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 txBox="1">
            <a:spLocks noGrp="1"/>
          </p:cNvSpPr>
          <p:nvPr>
            <p:ph type="subTitle" idx="4294967295"/>
          </p:nvPr>
        </p:nvSpPr>
        <p:spPr>
          <a:xfrm>
            <a:off x="962450" y="3320282"/>
            <a:ext cx="1855800" cy="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" b="1" dirty="0">
                <a:solidFill>
                  <a:schemeClr val="tx1"/>
                </a:solidFill>
                <a:latin typeface="Nunito" pitchFamily="2" charset="0"/>
              </a:rPr>
              <a:t>結束頁面</a:t>
            </a:r>
            <a:endParaRPr sz="2200" b="1" i="0" u="none" strike="noStrike" cap="none" dirty="0">
              <a:solidFill>
                <a:schemeClr val="tx1"/>
              </a:solidFill>
              <a:latin typeface="Nunito" pitchFamily="2" charset="0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000000"/>
                </a:solidFill>
                <a:latin typeface="Nunito" pitchFamily="2" charset="0"/>
                <a:ea typeface="Times New Roman"/>
                <a:cs typeface="Times New Roman"/>
                <a:sym typeface="Times New Roman"/>
              </a:rPr>
              <a:t>偵測 y/n 並重啟遊戲</a:t>
            </a:r>
            <a:endParaRPr dirty="0">
              <a:latin typeface="Nunito" pitchFamily="2" charset="0"/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1"/>
          <p:cNvPicPr preferRelativeResize="0"/>
          <p:nvPr/>
        </p:nvPicPr>
        <p:blipFill rotWithShape="1">
          <a:blip r:embed="rId3">
            <a:alphaModFix/>
          </a:blip>
          <a:srcRect b="47545"/>
          <a:stretch/>
        </p:blipFill>
        <p:spPr>
          <a:xfrm>
            <a:off x="669993" y="1359438"/>
            <a:ext cx="4079192" cy="1569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1"/>
          <p:cNvPicPr preferRelativeResize="0"/>
          <p:nvPr/>
        </p:nvPicPr>
        <p:blipFill rotWithShape="1">
          <a:blip r:embed="rId3">
            <a:alphaModFix/>
          </a:blip>
          <a:srcRect t="54387"/>
          <a:stretch/>
        </p:blipFill>
        <p:spPr>
          <a:xfrm>
            <a:off x="3477357" y="3092570"/>
            <a:ext cx="4171136" cy="144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ctrTitle"/>
          </p:nvPr>
        </p:nvSpPr>
        <p:spPr>
          <a:xfrm>
            <a:off x="1600475" y="2236200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挑戰與困難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3</a:t>
            </a:r>
            <a:endParaRPr sz="7200" b="1" i="0" u="none" strike="noStrike" cap="none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331" name="Google Shape;3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725" y="2907300"/>
            <a:ext cx="1427125" cy="12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3"/>
          <p:cNvSpPr/>
          <p:nvPr/>
        </p:nvSpPr>
        <p:spPr>
          <a:xfrm rot="1473029">
            <a:off x="4969675" y="2380522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3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4294967295"/>
          </p:nvPr>
        </p:nvSpPr>
        <p:spPr>
          <a:xfrm>
            <a:off x="379850" y="166475"/>
            <a:ext cx="3152400" cy="31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None/>
            </a:pPr>
            <a:endParaRPr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None/>
            </a:pPr>
            <a:r>
              <a:rPr lang="en" b="1" dirty="0">
                <a:solidFill>
                  <a:srgbClr val="000000"/>
                </a:solidFill>
                <a:latin typeface="Nunito" pitchFamily="2" charset="0"/>
                <a:ea typeface="Arial Black"/>
                <a:cs typeface="Arial Black"/>
                <a:sym typeface="Arial Black"/>
              </a:rPr>
              <a:t>讀取左右移動輸入時，會導致整個遊戲暫停</a:t>
            </a:r>
            <a:endParaRPr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200"/>
              <a:buFont typeface="Nunito"/>
              <a:buNone/>
            </a:pPr>
            <a:endParaRPr dirty="0">
              <a:latin typeface="Nunito" pitchFamily="2" charset="0"/>
            </a:endParaRPr>
          </a:p>
        </p:txBody>
      </p:sp>
      <p:graphicFrame>
        <p:nvGraphicFramePr>
          <p:cNvPr id="341" name="Google Shape;341;p33"/>
          <p:cNvGraphicFramePr/>
          <p:nvPr>
            <p:extLst>
              <p:ext uri="{D42A27DB-BD31-4B8C-83A1-F6EECF244321}">
                <p14:modId xmlns:p14="http://schemas.microsoft.com/office/powerpoint/2010/main" val="1865838485"/>
              </p:ext>
            </p:extLst>
          </p:nvPr>
        </p:nvGraphicFramePr>
        <p:xfrm>
          <a:off x="379850" y="3007450"/>
          <a:ext cx="3638550" cy="792420"/>
        </p:xfrm>
        <a:graphic>
          <a:graphicData uri="http://schemas.openxmlformats.org/drawingml/2006/table">
            <a:tbl>
              <a:tblPr>
                <a:noFill/>
                <a:tableStyleId>{5185B82C-2B37-406D-871F-87C9D856109D}</a:tableStyleId>
              </a:tblPr>
              <a:tblGrid>
                <a:gridCol w="121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Nunito" pitchFamily="2" charset="0"/>
                        </a:rPr>
                        <a:t>zeroflag</a:t>
                      </a:r>
                      <a:endParaRPr b="1" dirty="0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Nunito" pitchFamily="2" charset="0"/>
                        </a:rPr>
                        <a:t>1</a:t>
                      </a:r>
                      <a:endParaRPr b="1" dirty="0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Nunito" pitchFamily="2" charset="0"/>
                        </a:rPr>
                        <a:t>0</a:t>
                      </a:r>
                      <a:endParaRPr b="1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Nunito" pitchFamily="2" charset="0"/>
                        </a:rPr>
                        <a:t>發現有按鍵</a:t>
                      </a:r>
                      <a:endParaRPr b="1" dirty="0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Nunito" pitchFamily="2" charset="0"/>
                        </a:rPr>
                        <a:t>沒有按鍵</a:t>
                      </a:r>
                      <a:endParaRPr b="1" dirty="0">
                        <a:latin typeface="Nunito" pitchFamily="2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2" name="Google Shape;342;p33"/>
          <p:cNvSpPr txBox="1"/>
          <p:nvPr/>
        </p:nvSpPr>
        <p:spPr>
          <a:xfrm>
            <a:off x="379850" y="2607250"/>
            <a:ext cx="98676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Nunito"/>
                <a:cs typeface="Nunito"/>
                <a:sym typeface="Nunito"/>
              </a:rPr>
              <a:t>ReadKey</a:t>
            </a:r>
            <a:endParaRPr b="1"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379850" y="1820900"/>
            <a:ext cx="166592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Nunito" pitchFamily="2" charset="0"/>
                <a:ea typeface="Nunito"/>
                <a:cs typeface="Nunito"/>
                <a:sym typeface="Nunito"/>
              </a:rPr>
              <a:t>ReadChar</a:t>
            </a:r>
            <a:endParaRPr b="1"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75575" y="2241650"/>
            <a:ext cx="153600" cy="40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ctrTitle"/>
          </p:nvPr>
        </p:nvSpPr>
        <p:spPr>
          <a:xfrm>
            <a:off x="1600475" y="2236200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遊戲介紹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dirty="0">
                <a:solidFill>
                  <a:schemeClr val="dk1"/>
                </a:solidFill>
                <a:latin typeface="Nunito" pitchFamily="2" charset="0"/>
                <a:ea typeface="Amatic SC"/>
                <a:cs typeface="Amatic SC"/>
                <a:sym typeface="Amatic SC"/>
              </a:rPr>
              <a:t>1</a:t>
            </a:r>
            <a:endParaRPr sz="7200" b="1" i="0" u="none" strike="noStrike" cap="none" dirty="0">
              <a:solidFill>
                <a:schemeClr val="dk1"/>
              </a:solidFill>
              <a:latin typeface="Nunito" pitchFamily="2" charset="0"/>
              <a:ea typeface="Amatic SC"/>
              <a:cs typeface="Amatic SC"/>
              <a:sym typeface="Amatic SC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50" y="1772525"/>
            <a:ext cx="1641625" cy="2375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title"/>
          </p:nvPr>
        </p:nvSpPr>
        <p:spPr>
          <a:xfrm>
            <a:off x="994975" y="573437"/>
            <a:ext cx="1916400" cy="54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4400" dirty="0">
                <a:latin typeface="Nunito" pitchFamily="2" charset="0"/>
                <a:ea typeface="Nunito"/>
                <a:cs typeface="Nunito"/>
                <a:sym typeface="Nunito"/>
              </a:rPr>
              <a:t>分工</a:t>
            </a:r>
            <a:endParaRPr sz="4400"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34"/>
          <p:cNvSpPr txBox="1">
            <a:spLocks noGrp="1"/>
          </p:cNvSpPr>
          <p:nvPr>
            <p:ph type="body" idx="1"/>
          </p:nvPr>
        </p:nvSpPr>
        <p:spPr>
          <a:xfrm>
            <a:off x="994975" y="1474875"/>
            <a:ext cx="6975300" cy="23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>
                <a:latin typeface="Nunito" pitchFamily="2" charset="0"/>
                <a:ea typeface="Arial Black"/>
                <a:cs typeface="Arial Black"/>
                <a:sym typeface="Arial Black"/>
              </a:rPr>
              <a:t>A1095502 沈品豪  遊戲畫面</a:t>
            </a:r>
            <a:endParaRPr sz="2400"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>
                <a:latin typeface="Nunito" pitchFamily="2" charset="0"/>
                <a:ea typeface="Arial Black"/>
                <a:cs typeface="Arial Black"/>
                <a:sym typeface="Arial Black"/>
              </a:rPr>
              <a:t>A1095521 鄭惠心  遊戲控制</a:t>
            </a:r>
            <a:endParaRPr sz="2400"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 b="1" dirty="0">
                <a:latin typeface="Nunito" pitchFamily="2" charset="0"/>
                <a:ea typeface="Arial Black"/>
                <a:cs typeface="Arial Black"/>
                <a:sym typeface="Arial Black"/>
              </a:rPr>
              <a:t>A1095517 黃泓茗  研究函式 製作簡報</a:t>
            </a:r>
            <a:endParaRPr sz="2400"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dirty="0">
                <a:latin typeface="Nunito" pitchFamily="2" charset="0"/>
                <a:ea typeface="Arial Black"/>
                <a:cs typeface="Arial Black"/>
                <a:sym typeface="Arial Black"/>
              </a:rPr>
              <a:t>A1095557 陳柏安  研究函式 製作簡報</a:t>
            </a:r>
            <a:endParaRPr sz="2400"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400" b="1" dirty="0">
                <a:latin typeface="Nunito" pitchFamily="2" charset="0"/>
                <a:ea typeface="Arial Black"/>
                <a:cs typeface="Arial Black"/>
                <a:sym typeface="Arial Black"/>
              </a:rPr>
              <a:t>A1095560 歐津萍</a:t>
            </a:r>
            <a:r>
              <a:rPr lang="zh-TW" altLang="en-US" sz="2400" b="1">
                <a:latin typeface="Nunito" pitchFamily="2" charset="0"/>
                <a:ea typeface="Arial Black"/>
                <a:cs typeface="Arial Black"/>
                <a:sym typeface="Arial Black"/>
              </a:rPr>
              <a:t>  </a:t>
            </a:r>
            <a:r>
              <a:rPr lang="en" altLang="zh-TW" sz="2400" b="1">
                <a:latin typeface="Nunito" pitchFamily="2" charset="0"/>
                <a:ea typeface="Arial Black"/>
                <a:cs typeface="Arial Black"/>
                <a:sym typeface="Arial Black"/>
              </a:rPr>
              <a:t>研究函式 製作簡報</a:t>
            </a:r>
            <a:endParaRPr sz="2400" b="1" dirty="0">
              <a:latin typeface="Nunito" pitchFamily="2" charset="0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200" dirty="0">
              <a:latin typeface="Nunito" pitchFamily="2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dirty="0">
              <a:latin typeface="Nunito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52" name="Google Shape;352;p34"/>
          <p:cNvSpPr/>
          <p:nvPr/>
        </p:nvSpPr>
        <p:spPr>
          <a:xfrm rot="1085481">
            <a:off x="7856433" y="3637885"/>
            <a:ext cx="707279" cy="1144863"/>
          </a:xfrm>
          <a:custGeom>
            <a:avLst/>
            <a:gdLst/>
            <a:ahLst/>
            <a:cxnLst/>
            <a:rect l="l" t="t" r="r" b="b"/>
            <a:pathLst>
              <a:path w="335318" h="542775" extrusionOk="0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5722" y="737875"/>
            <a:ext cx="548700" cy="41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ctrTitle" idx="4294967295"/>
          </p:nvPr>
        </p:nvSpPr>
        <p:spPr>
          <a:xfrm>
            <a:off x="487625" y="2102850"/>
            <a:ext cx="39954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</a:pPr>
            <a:r>
              <a:rPr lang="en" sz="7200" i="0" u="none" strike="noStrike" cap="none" dirty="0">
                <a:solidFill>
                  <a:schemeClr val="dk1"/>
                </a:solidFill>
                <a:latin typeface="Nunito" pitchFamily="2" charset="0"/>
                <a:ea typeface="Arial Black"/>
                <a:cs typeface="Arial Black"/>
                <a:sym typeface="Arial Black"/>
              </a:rPr>
              <a:t>Thanks</a:t>
            </a:r>
            <a:endParaRPr sz="7200" i="0" u="none" strike="noStrike" cap="none" dirty="0">
              <a:solidFill>
                <a:schemeClr val="dk1"/>
              </a:solidFill>
              <a:latin typeface="Nunito" pitchFamily="2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p3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60" name="Google Shape;360;p35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title"/>
          </p:nvPr>
        </p:nvSpPr>
        <p:spPr>
          <a:xfrm>
            <a:off x="2955510" y="1949504"/>
            <a:ext cx="3104327" cy="124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6000" dirty="0">
                <a:latin typeface="Nunito" pitchFamily="2" charset="0"/>
                <a:ea typeface="Nunito"/>
                <a:cs typeface="Nunito"/>
                <a:sym typeface="Nunito"/>
              </a:rPr>
              <a:t>DEMO</a:t>
            </a:r>
            <a:endParaRPr sz="6000"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2" name="Google Shape;352;p34"/>
          <p:cNvSpPr/>
          <p:nvPr/>
        </p:nvSpPr>
        <p:spPr>
          <a:xfrm rot="1085481">
            <a:off x="7856433" y="3637885"/>
            <a:ext cx="707279" cy="1144863"/>
          </a:xfrm>
          <a:custGeom>
            <a:avLst/>
            <a:gdLst/>
            <a:ahLst/>
            <a:cxnLst/>
            <a:rect l="l" t="t" r="r" b="b"/>
            <a:pathLst>
              <a:path w="335318" h="542775" extrusionOk="0">
                <a:moveTo>
                  <a:pt x="198455" y="462598"/>
                </a:moveTo>
                <a:cubicBezTo>
                  <a:pt x="175566" y="459603"/>
                  <a:pt x="152479" y="458139"/>
                  <a:pt x="129393" y="458213"/>
                </a:cubicBezTo>
                <a:cubicBezTo>
                  <a:pt x="120097" y="458213"/>
                  <a:pt x="120294" y="473012"/>
                  <a:pt x="130007" y="473012"/>
                </a:cubicBezTo>
                <a:cubicBezTo>
                  <a:pt x="151843" y="473003"/>
                  <a:pt x="173658" y="474468"/>
                  <a:pt x="195298" y="477397"/>
                </a:cubicBezTo>
                <a:cubicBezTo>
                  <a:pt x="204396" y="478493"/>
                  <a:pt x="208014" y="463870"/>
                  <a:pt x="198455" y="462598"/>
                </a:cubicBezTo>
                <a:close/>
                <a:moveTo>
                  <a:pt x="138667" y="86153"/>
                </a:moveTo>
                <a:cubicBezTo>
                  <a:pt x="147963" y="86153"/>
                  <a:pt x="147787" y="71354"/>
                  <a:pt x="138075" y="71354"/>
                </a:cubicBezTo>
                <a:cubicBezTo>
                  <a:pt x="128844" y="71267"/>
                  <a:pt x="128954" y="86153"/>
                  <a:pt x="138667" y="86153"/>
                </a:cubicBezTo>
                <a:close/>
                <a:moveTo>
                  <a:pt x="94335" y="528021"/>
                </a:moveTo>
                <a:cubicBezTo>
                  <a:pt x="74866" y="526552"/>
                  <a:pt x="54038" y="524294"/>
                  <a:pt x="37638" y="512674"/>
                </a:cubicBezTo>
                <a:cubicBezTo>
                  <a:pt x="20098" y="500221"/>
                  <a:pt x="16723" y="481146"/>
                  <a:pt x="14771" y="460976"/>
                </a:cubicBezTo>
                <a:cubicBezTo>
                  <a:pt x="13850" y="451263"/>
                  <a:pt x="-839" y="453171"/>
                  <a:pt x="38" y="462445"/>
                </a:cubicBezTo>
                <a:cubicBezTo>
                  <a:pt x="3107" y="520632"/>
                  <a:pt x="37112" y="539422"/>
                  <a:pt x="91200" y="542754"/>
                </a:cubicBezTo>
                <a:cubicBezTo>
                  <a:pt x="100343" y="543412"/>
                  <a:pt x="103938" y="528766"/>
                  <a:pt x="94335" y="528021"/>
                </a:cubicBezTo>
                <a:close/>
                <a:moveTo>
                  <a:pt x="158377" y="85145"/>
                </a:moveTo>
                <a:cubicBezTo>
                  <a:pt x="163990" y="85954"/>
                  <a:pt x="169668" y="86311"/>
                  <a:pt x="175346" y="86219"/>
                </a:cubicBezTo>
                <a:cubicBezTo>
                  <a:pt x="184664" y="85211"/>
                  <a:pt x="184884" y="71223"/>
                  <a:pt x="174732" y="71442"/>
                </a:cubicBezTo>
                <a:cubicBezTo>
                  <a:pt x="170326" y="71457"/>
                  <a:pt x="165941" y="71133"/>
                  <a:pt x="161578" y="70477"/>
                </a:cubicBezTo>
                <a:cubicBezTo>
                  <a:pt x="152435" y="69074"/>
                  <a:pt x="148818" y="83720"/>
                  <a:pt x="158377" y="85101"/>
                </a:cubicBezTo>
                <a:close/>
                <a:moveTo>
                  <a:pt x="111765" y="143026"/>
                </a:moveTo>
                <a:cubicBezTo>
                  <a:pt x="100978" y="154089"/>
                  <a:pt x="93107" y="167647"/>
                  <a:pt x="88854" y="182490"/>
                </a:cubicBezTo>
                <a:cubicBezTo>
                  <a:pt x="86070" y="191918"/>
                  <a:pt x="100627" y="193803"/>
                  <a:pt x="103259" y="184836"/>
                </a:cubicBezTo>
                <a:cubicBezTo>
                  <a:pt x="106920" y="172574"/>
                  <a:pt x="113563" y="161416"/>
                  <a:pt x="122618" y="152366"/>
                </a:cubicBezTo>
                <a:cubicBezTo>
                  <a:pt x="129436" y="145438"/>
                  <a:pt x="118562" y="136054"/>
                  <a:pt x="111765" y="142982"/>
                </a:cubicBezTo>
                <a:close/>
                <a:moveTo>
                  <a:pt x="122727" y="167011"/>
                </a:moveTo>
                <a:cubicBezTo>
                  <a:pt x="118036" y="175382"/>
                  <a:pt x="114396" y="184299"/>
                  <a:pt x="111897" y="193562"/>
                </a:cubicBezTo>
                <a:cubicBezTo>
                  <a:pt x="109288" y="203055"/>
                  <a:pt x="123802" y="204941"/>
                  <a:pt x="126301" y="195908"/>
                </a:cubicBezTo>
                <a:cubicBezTo>
                  <a:pt x="128516" y="187927"/>
                  <a:pt x="131739" y="180254"/>
                  <a:pt x="135838" y="173062"/>
                </a:cubicBezTo>
                <a:cubicBezTo>
                  <a:pt x="140596" y="164446"/>
                  <a:pt x="127354" y="158658"/>
                  <a:pt x="122640" y="166967"/>
                </a:cubicBezTo>
                <a:close/>
                <a:moveTo>
                  <a:pt x="287929" y="26584"/>
                </a:moveTo>
                <a:cubicBezTo>
                  <a:pt x="267211" y="9308"/>
                  <a:pt x="235661" y="10558"/>
                  <a:pt x="210272" y="7817"/>
                </a:cubicBezTo>
                <a:cubicBezTo>
                  <a:pt x="201174" y="6830"/>
                  <a:pt x="197534" y="21454"/>
                  <a:pt x="207115" y="22485"/>
                </a:cubicBezTo>
                <a:cubicBezTo>
                  <a:pt x="270696" y="25686"/>
                  <a:pt x="294199" y="30969"/>
                  <a:pt x="302969" y="99681"/>
                </a:cubicBezTo>
                <a:cubicBezTo>
                  <a:pt x="304395" y="109284"/>
                  <a:pt x="319062" y="107420"/>
                  <a:pt x="317702" y="98234"/>
                </a:cubicBezTo>
                <a:cubicBezTo>
                  <a:pt x="313756" y="72495"/>
                  <a:pt x="308954" y="44146"/>
                  <a:pt x="287841" y="26541"/>
                </a:cubicBezTo>
                <a:close/>
                <a:moveTo>
                  <a:pt x="309152" y="1284"/>
                </a:moveTo>
                <a:cubicBezTo>
                  <a:pt x="301500" y="-3825"/>
                  <a:pt x="291459" y="7620"/>
                  <a:pt x="299154" y="12772"/>
                </a:cubicBezTo>
                <a:cubicBezTo>
                  <a:pt x="314063" y="22726"/>
                  <a:pt x="322745" y="39367"/>
                  <a:pt x="320400" y="57432"/>
                </a:cubicBezTo>
                <a:cubicBezTo>
                  <a:pt x="319128" y="67123"/>
                  <a:pt x="333554" y="69140"/>
                  <a:pt x="334804" y="59756"/>
                </a:cubicBezTo>
                <a:cubicBezTo>
                  <a:pt x="337676" y="36867"/>
                  <a:pt x="328468" y="14263"/>
                  <a:pt x="309064" y="1240"/>
                </a:cubicBezTo>
                <a:close/>
                <a:moveTo>
                  <a:pt x="280124" y="211145"/>
                </a:moveTo>
                <a:cubicBezTo>
                  <a:pt x="280124" y="205642"/>
                  <a:pt x="279948" y="200183"/>
                  <a:pt x="279839" y="194746"/>
                </a:cubicBezTo>
                <a:cubicBezTo>
                  <a:pt x="282382" y="193985"/>
                  <a:pt x="284136" y="191690"/>
                  <a:pt x="284224" y="189045"/>
                </a:cubicBezTo>
                <a:lnTo>
                  <a:pt x="288609" y="138751"/>
                </a:lnTo>
                <a:cubicBezTo>
                  <a:pt x="289025" y="134519"/>
                  <a:pt x="285912" y="130761"/>
                  <a:pt x="281680" y="130356"/>
                </a:cubicBezTo>
                <a:cubicBezTo>
                  <a:pt x="280716" y="130261"/>
                  <a:pt x="279751" y="130351"/>
                  <a:pt x="278830" y="130617"/>
                </a:cubicBezTo>
                <a:cubicBezTo>
                  <a:pt x="278830" y="125881"/>
                  <a:pt x="278764" y="121327"/>
                  <a:pt x="278633" y="116957"/>
                </a:cubicBezTo>
                <a:cubicBezTo>
                  <a:pt x="272692" y="22901"/>
                  <a:pt x="251798" y="47172"/>
                  <a:pt x="174118" y="40967"/>
                </a:cubicBezTo>
                <a:cubicBezTo>
                  <a:pt x="133405" y="44672"/>
                  <a:pt x="34152" y="22331"/>
                  <a:pt x="29176" y="81418"/>
                </a:cubicBezTo>
                <a:cubicBezTo>
                  <a:pt x="17490" y="212066"/>
                  <a:pt x="35753" y="344512"/>
                  <a:pt x="36805" y="475555"/>
                </a:cubicBezTo>
                <a:cubicBezTo>
                  <a:pt x="37003" y="509166"/>
                  <a:pt x="80413" y="511424"/>
                  <a:pt x="105977" y="511336"/>
                </a:cubicBezTo>
                <a:lnTo>
                  <a:pt x="211215" y="513025"/>
                </a:lnTo>
                <a:cubicBezTo>
                  <a:pt x="290889" y="523855"/>
                  <a:pt x="285583" y="477529"/>
                  <a:pt x="283917" y="405419"/>
                </a:cubicBezTo>
                <a:cubicBezTo>
                  <a:pt x="283785" y="404608"/>
                  <a:pt x="282580" y="345718"/>
                  <a:pt x="281330" y="277270"/>
                </a:cubicBezTo>
                <a:cubicBezTo>
                  <a:pt x="285627" y="277035"/>
                  <a:pt x="289113" y="273720"/>
                  <a:pt x="289573" y="269443"/>
                </a:cubicBezTo>
                <a:cubicBezTo>
                  <a:pt x="290736" y="252087"/>
                  <a:pt x="290626" y="234668"/>
                  <a:pt x="289244" y="217328"/>
                </a:cubicBezTo>
                <a:cubicBezTo>
                  <a:pt x="289069" y="213531"/>
                  <a:pt x="285846" y="210597"/>
                  <a:pt x="282053" y="210777"/>
                </a:cubicBezTo>
                <a:cubicBezTo>
                  <a:pt x="281396" y="210808"/>
                  <a:pt x="280738" y="210933"/>
                  <a:pt x="280124" y="211145"/>
                </a:cubicBezTo>
                <a:close/>
                <a:moveTo>
                  <a:pt x="262343" y="485926"/>
                </a:moveTo>
                <a:cubicBezTo>
                  <a:pt x="249561" y="505373"/>
                  <a:pt x="221563" y="498423"/>
                  <a:pt x="201985" y="498094"/>
                </a:cubicBezTo>
                <a:lnTo>
                  <a:pt x="122574" y="496822"/>
                </a:lnTo>
                <a:cubicBezTo>
                  <a:pt x="100891" y="496450"/>
                  <a:pt x="59782" y="502523"/>
                  <a:pt x="50486" y="476147"/>
                </a:cubicBezTo>
                <a:cubicBezTo>
                  <a:pt x="47351" y="346113"/>
                  <a:pt x="32552" y="214478"/>
                  <a:pt x="41234" y="84421"/>
                </a:cubicBezTo>
                <a:cubicBezTo>
                  <a:pt x="43602" y="54889"/>
                  <a:pt x="77410" y="55920"/>
                  <a:pt x="97229" y="55920"/>
                </a:cubicBezTo>
                <a:cubicBezTo>
                  <a:pt x="145463" y="55064"/>
                  <a:pt x="194202" y="54494"/>
                  <a:pt x="242348" y="58945"/>
                </a:cubicBezTo>
                <a:cubicBezTo>
                  <a:pt x="254319" y="60436"/>
                  <a:pt x="258572" y="66794"/>
                  <a:pt x="260480" y="79642"/>
                </a:cubicBezTo>
                <a:cubicBezTo>
                  <a:pt x="271968" y="193540"/>
                  <a:pt x="272976" y="469724"/>
                  <a:pt x="262343" y="485926"/>
                </a:cubicBezTo>
                <a:close/>
                <a:moveTo>
                  <a:pt x="238993" y="117593"/>
                </a:moveTo>
                <a:cubicBezTo>
                  <a:pt x="242808" y="113493"/>
                  <a:pt x="241010" y="104746"/>
                  <a:pt x="233512" y="104855"/>
                </a:cubicBezTo>
                <a:lnTo>
                  <a:pt x="72301" y="107245"/>
                </a:lnTo>
                <a:cubicBezTo>
                  <a:pt x="70218" y="107216"/>
                  <a:pt x="68267" y="108166"/>
                  <a:pt x="66995" y="109810"/>
                </a:cubicBezTo>
                <a:cubicBezTo>
                  <a:pt x="64321" y="111073"/>
                  <a:pt x="62545" y="113682"/>
                  <a:pt x="62347" y="116629"/>
                </a:cubicBezTo>
                <a:cubicBezTo>
                  <a:pt x="57173" y="221143"/>
                  <a:pt x="55047" y="329099"/>
                  <a:pt x="72630" y="431816"/>
                </a:cubicBezTo>
                <a:cubicBezTo>
                  <a:pt x="73858" y="434276"/>
                  <a:pt x="76467" y="435736"/>
                  <a:pt x="79208" y="435499"/>
                </a:cubicBezTo>
                <a:cubicBezTo>
                  <a:pt x="135093" y="433833"/>
                  <a:pt x="190409" y="445475"/>
                  <a:pt x="246338" y="442822"/>
                </a:cubicBezTo>
                <a:cubicBezTo>
                  <a:pt x="253442" y="442493"/>
                  <a:pt x="254998" y="433723"/>
                  <a:pt x="250964" y="429843"/>
                </a:cubicBezTo>
                <a:cubicBezTo>
                  <a:pt x="247018" y="325745"/>
                  <a:pt x="243028" y="221647"/>
                  <a:pt x="238993" y="117549"/>
                </a:cubicBezTo>
                <a:close/>
                <a:moveTo>
                  <a:pt x="84425" y="420613"/>
                </a:moveTo>
                <a:cubicBezTo>
                  <a:pt x="73156" y="321483"/>
                  <a:pt x="70569" y="221560"/>
                  <a:pt x="76664" y="121978"/>
                </a:cubicBezTo>
                <a:lnTo>
                  <a:pt x="224282" y="119786"/>
                </a:lnTo>
                <a:cubicBezTo>
                  <a:pt x="228207" y="222640"/>
                  <a:pt x="232131" y="325489"/>
                  <a:pt x="236077" y="428330"/>
                </a:cubicBezTo>
                <a:cubicBezTo>
                  <a:pt x="185410" y="429317"/>
                  <a:pt x="135115" y="419867"/>
                  <a:pt x="84425" y="42056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5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開始介面動畫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t="8357" r="5758"/>
          <a:stretch/>
        </p:blipFill>
        <p:spPr>
          <a:xfrm>
            <a:off x="1413963" y="1621875"/>
            <a:ext cx="5365124" cy="27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開始介面 </a:t>
            </a:r>
            <a:r>
              <a:rPr lang="en" dirty="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start</a:t>
            </a:r>
            <a:endParaRPr dirty="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t="8833" r="2181"/>
          <a:stretch/>
        </p:blipFill>
        <p:spPr>
          <a:xfrm>
            <a:off x="1253250" y="1628850"/>
            <a:ext cx="5321625" cy="25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遊戲規則介紹及操作說明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 rotWithShape="1">
          <a:blip r:embed="rId3">
            <a:alphaModFix/>
          </a:blip>
          <a:srcRect t="6026" r="14551" b="33341"/>
          <a:stretch/>
        </p:blipFill>
        <p:spPr>
          <a:xfrm>
            <a:off x="883375" y="1730250"/>
            <a:ext cx="6426299" cy="237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開始遊戲</a:t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t="6557" r="39054" b="35204"/>
          <a:stretch/>
        </p:blipFill>
        <p:spPr>
          <a:xfrm>
            <a:off x="883375" y="1350200"/>
            <a:ext cx="6231800" cy="31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dirty="0">
                <a:latin typeface="Nunito" pitchFamily="2" charset="0"/>
              </a:rPr>
              <a:t>射門動畫</a:t>
            </a:r>
            <a:endParaRPr dirty="0">
              <a:latin typeface="Nunito" pitchFamily="2" charset="0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t="6021" r="29790" b="36740"/>
          <a:stretch/>
        </p:blipFill>
        <p:spPr>
          <a:xfrm>
            <a:off x="883375" y="1446600"/>
            <a:ext cx="6426299" cy="27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dirty="0">
                <a:latin typeface="Nunito" pitchFamily="2" charset="0"/>
              </a:rPr>
              <a:t>結束畫面</a:t>
            </a:r>
            <a:endParaRPr dirty="0">
              <a:latin typeface="Nunito" pitchFamily="2" charset="0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2"/>
          <p:cNvPicPr preferRelativeResize="0"/>
          <p:nvPr/>
        </p:nvPicPr>
        <p:blipFill rotWithShape="1">
          <a:blip r:embed="rId3">
            <a:alphaModFix/>
          </a:blip>
          <a:srcRect l="4430" t="9692" r="5145" b="9066"/>
          <a:stretch/>
        </p:blipFill>
        <p:spPr>
          <a:xfrm>
            <a:off x="996575" y="1360876"/>
            <a:ext cx="6155893" cy="3040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ctrTitle"/>
          </p:nvPr>
        </p:nvSpPr>
        <p:spPr>
          <a:xfrm>
            <a:off x="1600475" y="2236200"/>
            <a:ext cx="55971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>
                <a:latin typeface="Nunito" pitchFamily="2" charset="0"/>
                <a:ea typeface="Nunito"/>
                <a:cs typeface="Nunito"/>
                <a:sym typeface="Nunito"/>
              </a:rPr>
              <a:t>程式架構</a:t>
            </a:r>
            <a:endParaRPr dirty="0">
              <a:latin typeface="Nunito" pitchFamily="2" charset="0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dirty="0">
                <a:solidFill>
                  <a:schemeClr val="dk1"/>
                </a:solidFill>
                <a:latin typeface="Nunito" pitchFamily="2" charset="0"/>
                <a:ea typeface="Amatic SC"/>
                <a:cs typeface="Amatic SC"/>
                <a:sym typeface="Amatic SC"/>
              </a:rPr>
              <a:t>2</a:t>
            </a:r>
            <a:endParaRPr sz="7200" b="1" i="0" u="none" strike="noStrike" cap="none" dirty="0">
              <a:solidFill>
                <a:schemeClr val="dk1"/>
              </a:solidFill>
              <a:latin typeface="Nunito" pitchFamily="2" charset="0"/>
              <a:ea typeface="Amatic SC"/>
              <a:cs typeface="Amatic SC"/>
              <a:sym typeface="Amatic SC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725" y="2907300"/>
            <a:ext cx="1427125" cy="12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如螢幕大小 (16:9)</PresentationFormat>
  <Paragraphs>61</Paragraphs>
  <Slides>22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Nunito</vt:lpstr>
      <vt:lpstr>Calibri</vt:lpstr>
      <vt:lpstr>Amatic SC</vt:lpstr>
      <vt:lpstr>新細明體-ExtB</vt:lpstr>
      <vt:lpstr>Nunito SemiBold</vt:lpstr>
      <vt:lpstr>Arial</vt:lpstr>
      <vt:lpstr>Curio template</vt:lpstr>
      <vt:lpstr>組合語言</vt:lpstr>
      <vt:lpstr>遊戲介紹</vt:lpstr>
      <vt:lpstr>開始介面動畫</vt:lpstr>
      <vt:lpstr>開始介面 start</vt:lpstr>
      <vt:lpstr>遊戲規則介紹及操作說明</vt:lpstr>
      <vt:lpstr>開始遊戲</vt:lpstr>
      <vt:lpstr>射門動畫</vt:lpstr>
      <vt:lpstr>結束畫面</vt:lpstr>
      <vt:lpstr>程式架構</vt:lpstr>
      <vt:lpstr>介面 1</vt:lpstr>
      <vt:lpstr>PowerPoint 簡報</vt:lpstr>
      <vt:lpstr>介面 2</vt:lpstr>
      <vt:lpstr>球門和球左右移動</vt:lpstr>
      <vt:lpstr> 判斷球有無射進球門 </vt:lpstr>
      <vt:lpstr> 球門移動加快 </vt:lpstr>
      <vt:lpstr>介面 4</vt:lpstr>
      <vt:lpstr>偵測 y/n 並重啟遊戲</vt:lpstr>
      <vt:lpstr>挑戰與困難</vt:lpstr>
      <vt:lpstr>PowerPoint 簡報</vt:lpstr>
      <vt:lpstr>分工</vt:lpstr>
      <vt:lpstr>Thanks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</dc:title>
  <cp:lastModifiedBy>月琴 陳</cp:lastModifiedBy>
  <cp:revision>7</cp:revision>
  <dcterms:modified xsi:type="dcterms:W3CDTF">2022-06-23T19:18:39Z</dcterms:modified>
</cp:coreProperties>
</file>