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90" r:id="rId4"/>
    <p:sldId id="291" r:id="rId5"/>
    <p:sldId id="293" r:id="rId6"/>
    <p:sldId id="294" r:id="rId7"/>
    <p:sldId id="272" r:id="rId8"/>
    <p:sldId id="285" r:id="rId9"/>
    <p:sldId id="296" r:id="rId10"/>
    <p:sldId id="297" r:id="rId11"/>
    <p:sldId id="295" r:id="rId12"/>
    <p:sldId id="298" r:id="rId13"/>
    <p:sldId id="299" r:id="rId14"/>
    <p:sldId id="300" r:id="rId15"/>
    <p:sldId id="281" r:id="rId16"/>
    <p:sldId id="260" r:id="rId17"/>
    <p:sldId id="301" r:id="rId18"/>
    <p:sldId id="302" r:id="rId1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20500000000000000" charset="0"/>
      <p:regular r:id="rId25"/>
      <p:bold r:id="rId26"/>
      <p:italic r:id="rId27"/>
      <p:boldItalic r:id="rId28"/>
    </p:embeddedFont>
    <p:embeddedFont>
      <p:font typeface="Mistral" panose="03090702030407020403" pitchFamily="66" charset="0"/>
      <p:regular r:id="rId29"/>
    </p:embeddedFont>
    <p:embeddedFont>
      <p:font typeface="Patrick Hand" panose="00000500000000000000" pitchFamily="2" charset="0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微軟正黑體" panose="020B0604030504040204" pitchFamily="34" charset="-120"/>
      <p:regular r:id="rId35"/>
      <p:bold r:id="rId36"/>
    </p:embeddedFont>
    <p:embeddedFont>
      <p:font typeface="標楷體" panose="03000509000000000000" pitchFamily="65" charset="-12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1T18:23:17.187"/>
    </inkml:context>
    <inkml:brush xml:id="br0">
      <inkml:brushProperty name="width" value="0.1" units="cm"/>
      <inkml:brushProperty name="height" value="0.6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7055dd536_0_2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7055dd536_0_2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b7055dd536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b7055dd536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13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b7055dd536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b7055dd536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96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b7055dd536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b7055dd536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10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b7055dd536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b7055dd536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61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b7055dd536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b7055dd536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f9242f661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f9242f661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9242f66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9242f66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9242f66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9242f66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9242f66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9242f66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95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9242f66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9242f66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45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9242f66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9242f66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89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7055dd536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7055dd536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b7055dd536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b7055dd536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b7055dd536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b7055dd536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5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32750" y="1039200"/>
            <a:ext cx="385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32750" y="3128750"/>
            <a:ext cx="385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5383307" y="962568"/>
            <a:ext cx="1906292" cy="1107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JAVA</a:t>
            </a:r>
            <a:r>
              <a:rPr lang="zh-TW" altLang="en-US" sz="6600" dirty="0"/>
              <a:t> </a:t>
            </a:r>
            <a:endParaRPr sz="6600"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5383307" y="2069809"/>
            <a:ext cx="2654572" cy="2102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第二週第三組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Mistral" panose="03090702030407020403" pitchFamily="66" charset="0"/>
              </a:rPr>
              <a:t>A1095502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沈品豪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istral" panose="03090702030407020403" pitchFamily="66" charset="0"/>
              </a:rPr>
              <a:t>A1095517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黃泓茗</a:t>
            </a:r>
            <a:endParaRPr 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istral" panose="03090702030407020403" pitchFamily="66" charset="0"/>
              </a:rPr>
              <a:t>A1095521</a:t>
            </a:r>
            <a:r>
              <a:rPr lang="zh-TW" altLang="en-US" sz="2000" b="1" dirty="0">
                <a:latin typeface="Mistral" panose="03090702030407020403" pitchFamily="66" charset="0"/>
              </a:rPr>
              <a:t>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鄭惠心</a:t>
            </a:r>
            <a:endParaRPr 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istral" panose="03090702030407020403" pitchFamily="66" charset="0"/>
              </a:rPr>
              <a:t>A1095560</a:t>
            </a:r>
            <a:r>
              <a:rPr lang="zh-TW" altLang="en-US" sz="2000" b="1" dirty="0">
                <a:latin typeface="Mistral" panose="03090702030407020403" pitchFamily="66" charset="0"/>
              </a:rPr>
              <a:t>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歐津萍</a:t>
            </a:r>
            <a:endParaRPr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370535" y="827372"/>
            <a:ext cx="4089355" cy="3489013"/>
            <a:chOff x="349132" y="939079"/>
            <a:chExt cx="3827551" cy="3265337"/>
          </a:xfrm>
        </p:grpSpPr>
        <p:sp>
          <p:nvSpPr>
            <p:cNvPr id="59" name="Google Shape;59;p15"/>
            <p:cNvSpPr/>
            <p:nvPr/>
          </p:nvSpPr>
          <p:spPr>
            <a:xfrm>
              <a:off x="509475" y="939079"/>
              <a:ext cx="3667208" cy="3265337"/>
            </a:xfrm>
            <a:custGeom>
              <a:avLst/>
              <a:gdLst/>
              <a:ahLst/>
              <a:cxnLst/>
              <a:rect l="l" t="t" r="r" b="b"/>
              <a:pathLst>
                <a:path w="275471" h="203163" extrusionOk="0">
                  <a:moveTo>
                    <a:pt x="71694" y="1"/>
                  </a:moveTo>
                  <a:cubicBezTo>
                    <a:pt x="45546" y="1"/>
                    <a:pt x="8051" y="1070"/>
                    <a:pt x="5199" y="3374"/>
                  </a:cubicBezTo>
                  <a:cubicBezTo>
                    <a:pt x="1903" y="6163"/>
                    <a:pt x="3931" y="76647"/>
                    <a:pt x="5199" y="95916"/>
                  </a:cubicBezTo>
                  <a:cubicBezTo>
                    <a:pt x="6593" y="115185"/>
                    <a:pt x="1" y="192261"/>
                    <a:pt x="5199" y="198726"/>
                  </a:cubicBezTo>
                  <a:cubicBezTo>
                    <a:pt x="8875" y="203163"/>
                    <a:pt x="42342" y="201895"/>
                    <a:pt x="75556" y="202529"/>
                  </a:cubicBezTo>
                  <a:cubicBezTo>
                    <a:pt x="91308" y="202828"/>
                    <a:pt x="117361" y="202958"/>
                    <a:pt x="142110" y="202958"/>
                  </a:cubicBezTo>
                  <a:cubicBezTo>
                    <a:pt x="169742" y="202958"/>
                    <a:pt x="195747" y="202796"/>
                    <a:pt x="203973" y="202529"/>
                  </a:cubicBezTo>
                  <a:cubicBezTo>
                    <a:pt x="205500" y="202479"/>
                    <a:pt x="207308" y="202459"/>
                    <a:pt x="209334" y="202459"/>
                  </a:cubicBezTo>
                  <a:cubicBezTo>
                    <a:pt x="218886" y="202459"/>
                    <a:pt x="233263" y="202914"/>
                    <a:pt x="245652" y="202914"/>
                  </a:cubicBezTo>
                  <a:cubicBezTo>
                    <a:pt x="257469" y="202914"/>
                    <a:pt x="267477" y="202500"/>
                    <a:pt x="269766" y="200881"/>
                  </a:cubicBezTo>
                  <a:cubicBezTo>
                    <a:pt x="274964" y="197078"/>
                    <a:pt x="274457" y="153469"/>
                    <a:pt x="274457" y="142694"/>
                  </a:cubicBezTo>
                  <a:cubicBezTo>
                    <a:pt x="274457" y="131918"/>
                    <a:pt x="275090" y="92620"/>
                    <a:pt x="273823" y="80957"/>
                  </a:cubicBezTo>
                  <a:cubicBezTo>
                    <a:pt x="272428" y="69294"/>
                    <a:pt x="275471" y="7684"/>
                    <a:pt x="270273" y="4388"/>
                  </a:cubicBezTo>
                  <a:cubicBezTo>
                    <a:pt x="266730" y="2141"/>
                    <a:pt x="243866" y="1721"/>
                    <a:pt x="221235" y="1721"/>
                  </a:cubicBezTo>
                  <a:cubicBezTo>
                    <a:pt x="210667" y="1721"/>
                    <a:pt x="200151" y="1812"/>
                    <a:pt x="191676" y="1853"/>
                  </a:cubicBezTo>
                  <a:cubicBezTo>
                    <a:pt x="190156" y="1858"/>
                    <a:pt x="188610" y="1861"/>
                    <a:pt x="187043" y="1861"/>
                  </a:cubicBezTo>
                  <a:cubicBezTo>
                    <a:pt x="152268" y="1861"/>
                    <a:pt x="106562" y="563"/>
                    <a:pt x="82908" y="78"/>
                  </a:cubicBezTo>
                  <a:cubicBezTo>
                    <a:pt x="79561" y="27"/>
                    <a:pt x="75765" y="1"/>
                    <a:pt x="71694" y="1"/>
                  </a:cubicBezTo>
                  <a:close/>
                </a:path>
              </a:pathLst>
            </a:custGeom>
            <a:solidFill>
              <a:schemeClr val="lt1"/>
            </a:solidFill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771613" y="1107867"/>
              <a:ext cx="959492" cy="901954"/>
              <a:chOff x="734290" y="251983"/>
              <a:chExt cx="800177" cy="752193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876848" y="410836"/>
                <a:ext cx="515085" cy="529745"/>
              </a:xfrm>
              <a:custGeom>
                <a:avLst/>
                <a:gdLst/>
                <a:ahLst/>
                <a:cxnLst/>
                <a:rect l="l" t="t" r="r" b="b"/>
                <a:pathLst>
                  <a:path w="15565" h="16008" extrusionOk="0">
                    <a:moveTo>
                      <a:pt x="7696" y="0"/>
                    </a:moveTo>
                    <a:cubicBezTo>
                      <a:pt x="7290" y="0"/>
                      <a:pt x="6861" y="98"/>
                      <a:pt x="6424" y="320"/>
                    </a:cubicBezTo>
                    <a:cubicBezTo>
                      <a:pt x="4980" y="1054"/>
                      <a:pt x="3346" y="1662"/>
                      <a:pt x="2250" y="2890"/>
                    </a:cubicBezTo>
                    <a:cubicBezTo>
                      <a:pt x="1852" y="3337"/>
                      <a:pt x="1665" y="3971"/>
                      <a:pt x="1457" y="4561"/>
                    </a:cubicBezTo>
                    <a:cubicBezTo>
                      <a:pt x="1278" y="4739"/>
                      <a:pt x="1120" y="4939"/>
                      <a:pt x="988" y="5155"/>
                    </a:cubicBezTo>
                    <a:cubicBezTo>
                      <a:pt x="895" y="5313"/>
                      <a:pt x="811" y="5475"/>
                      <a:pt x="736" y="5642"/>
                    </a:cubicBezTo>
                    <a:lnTo>
                      <a:pt x="400" y="6283"/>
                    </a:lnTo>
                    <a:cubicBezTo>
                      <a:pt x="53" y="6949"/>
                      <a:pt x="1" y="7620"/>
                      <a:pt x="152" y="8220"/>
                    </a:cubicBezTo>
                    <a:cubicBezTo>
                      <a:pt x="94" y="9669"/>
                      <a:pt x="416" y="11167"/>
                      <a:pt x="1067" y="12291"/>
                    </a:cubicBezTo>
                    <a:cubicBezTo>
                      <a:pt x="2227" y="14290"/>
                      <a:pt x="4508" y="15429"/>
                      <a:pt x="6718" y="15843"/>
                    </a:cubicBezTo>
                    <a:cubicBezTo>
                      <a:pt x="7278" y="15947"/>
                      <a:pt x="7852" y="16007"/>
                      <a:pt x="8421" y="16007"/>
                    </a:cubicBezTo>
                    <a:cubicBezTo>
                      <a:pt x="10139" y="16007"/>
                      <a:pt x="11808" y="15463"/>
                      <a:pt x="12881" y="13979"/>
                    </a:cubicBezTo>
                    <a:cubicBezTo>
                      <a:pt x="13002" y="13812"/>
                      <a:pt x="13105" y="13634"/>
                      <a:pt x="13217" y="13463"/>
                    </a:cubicBezTo>
                    <a:cubicBezTo>
                      <a:pt x="13708" y="13063"/>
                      <a:pt x="14151" y="12735"/>
                      <a:pt x="14489" y="12178"/>
                    </a:cubicBezTo>
                    <a:cubicBezTo>
                      <a:pt x="15174" y="11052"/>
                      <a:pt x="15413" y="9617"/>
                      <a:pt x="15468" y="8315"/>
                    </a:cubicBezTo>
                    <a:cubicBezTo>
                      <a:pt x="15565" y="6031"/>
                      <a:pt x="14940" y="2763"/>
                      <a:pt x="12808" y="1493"/>
                    </a:cubicBezTo>
                    <a:cubicBezTo>
                      <a:pt x="11688" y="827"/>
                      <a:pt x="10351" y="414"/>
                      <a:pt x="9025" y="371"/>
                    </a:cubicBezTo>
                    <a:cubicBezTo>
                      <a:pt x="8630" y="139"/>
                      <a:pt x="8179" y="0"/>
                      <a:pt x="76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34290" y="251983"/>
                <a:ext cx="800177" cy="752193"/>
              </a:xfrm>
              <a:custGeom>
                <a:avLst/>
                <a:gdLst/>
                <a:ahLst/>
                <a:cxnLst/>
                <a:rect l="l" t="t" r="r" b="b"/>
                <a:pathLst>
                  <a:path w="24180" h="22730" extrusionOk="0">
                    <a:moveTo>
                      <a:pt x="12323" y="3022"/>
                    </a:moveTo>
                    <a:cubicBezTo>
                      <a:pt x="12788" y="3022"/>
                      <a:pt x="13258" y="3065"/>
                      <a:pt x="13726" y="3154"/>
                    </a:cubicBezTo>
                    <a:cubicBezTo>
                      <a:pt x="17826" y="3937"/>
                      <a:pt x="20123" y="8357"/>
                      <a:pt x="19065" y="12265"/>
                    </a:cubicBezTo>
                    <a:cubicBezTo>
                      <a:pt x="18120" y="15756"/>
                      <a:pt x="15239" y="17764"/>
                      <a:pt x="11926" y="18511"/>
                    </a:cubicBezTo>
                    <a:cubicBezTo>
                      <a:pt x="11897" y="18406"/>
                      <a:pt x="11814" y="18309"/>
                      <a:pt x="11693" y="18300"/>
                    </a:cubicBezTo>
                    <a:cubicBezTo>
                      <a:pt x="7189" y="17948"/>
                      <a:pt x="3611" y="14644"/>
                      <a:pt x="4291" y="9865"/>
                    </a:cubicBezTo>
                    <a:cubicBezTo>
                      <a:pt x="4845" y="5972"/>
                      <a:pt x="8462" y="3022"/>
                      <a:pt x="12323" y="3022"/>
                    </a:cubicBezTo>
                    <a:close/>
                    <a:moveTo>
                      <a:pt x="8370" y="1"/>
                    </a:moveTo>
                    <a:cubicBezTo>
                      <a:pt x="8206" y="1"/>
                      <a:pt x="8026" y="180"/>
                      <a:pt x="8053" y="373"/>
                    </a:cubicBezTo>
                    <a:cubicBezTo>
                      <a:pt x="8172" y="1247"/>
                      <a:pt x="8518" y="2172"/>
                      <a:pt x="8818" y="3002"/>
                    </a:cubicBezTo>
                    <a:cubicBezTo>
                      <a:pt x="7324" y="3655"/>
                      <a:pt x="6029" y="4692"/>
                      <a:pt x="5066" y="6006"/>
                    </a:cubicBezTo>
                    <a:cubicBezTo>
                      <a:pt x="4709" y="5676"/>
                      <a:pt x="4332" y="5369"/>
                      <a:pt x="3949" y="5070"/>
                    </a:cubicBezTo>
                    <a:cubicBezTo>
                      <a:pt x="3525" y="4738"/>
                      <a:pt x="3087" y="4347"/>
                      <a:pt x="2596" y="4123"/>
                    </a:cubicBezTo>
                    <a:cubicBezTo>
                      <a:pt x="2553" y="4104"/>
                      <a:pt x="2509" y="4095"/>
                      <a:pt x="2466" y="4095"/>
                    </a:cubicBezTo>
                    <a:cubicBezTo>
                      <a:pt x="2226" y="4095"/>
                      <a:pt x="2024" y="4373"/>
                      <a:pt x="2242" y="4583"/>
                    </a:cubicBezTo>
                    <a:cubicBezTo>
                      <a:pt x="2632" y="4960"/>
                      <a:pt x="3133" y="5238"/>
                      <a:pt x="3573" y="5560"/>
                    </a:cubicBezTo>
                    <a:cubicBezTo>
                      <a:pt x="3971" y="5853"/>
                      <a:pt x="4358" y="6164"/>
                      <a:pt x="4755" y="6461"/>
                    </a:cubicBezTo>
                    <a:cubicBezTo>
                      <a:pt x="4018" y="7614"/>
                      <a:pt x="3547" y="8942"/>
                      <a:pt x="3450" y="10368"/>
                    </a:cubicBezTo>
                    <a:cubicBezTo>
                      <a:pt x="3415" y="10901"/>
                      <a:pt x="3433" y="11435"/>
                      <a:pt x="3505" y="11965"/>
                    </a:cubicBezTo>
                    <a:cubicBezTo>
                      <a:pt x="2444" y="11967"/>
                      <a:pt x="1349" y="12051"/>
                      <a:pt x="318" y="12262"/>
                    </a:cubicBezTo>
                    <a:cubicBezTo>
                      <a:pt x="1" y="12328"/>
                      <a:pt x="54" y="12855"/>
                      <a:pt x="366" y="12855"/>
                    </a:cubicBezTo>
                    <a:cubicBezTo>
                      <a:pt x="376" y="12855"/>
                      <a:pt x="387" y="12855"/>
                      <a:pt x="398" y="12854"/>
                    </a:cubicBezTo>
                    <a:cubicBezTo>
                      <a:pt x="1465" y="12740"/>
                      <a:pt x="2530" y="12602"/>
                      <a:pt x="3597" y="12486"/>
                    </a:cubicBezTo>
                    <a:cubicBezTo>
                      <a:pt x="3946" y="14206"/>
                      <a:pt x="4841" y="15805"/>
                      <a:pt x="6101" y="16972"/>
                    </a:cubicBezTo>
                    <a:cubicBezTo>
                      <a:pt x="4741" y="17837"/>
                      <a:pt x="3309" y="18732"/>
                      <a:pt x="2081" y="19763"/>
                    </a:cubicBezTo>
                    <a:cubicBezTo>
                      <a:pt x="1845" y="19961"/>
                      <a:pt x="2061" y="20300"/>
                      <a:pt x="2316" y="20300"/>
                    </a:cubicBezTo>
                    <a:cubicBezTo>
                      <a:pt x="2365" y="20300"/>
                      <a:pt x="2415" y="20288"/>
                      <a:pt x="2464" y="20260"/>
                    </a:cubicBezTo>
                    <a:cubicBezTo>
                      <a:pt x="3884" y="19442"/>
                      <a:pt x="5247" y="18361"/>
                      <a:pt x="6547" y="17367"/>
                    </a:cubicBezTo>
                    <a:cubicBezTo>
                      <a:pt x="6550" y="17364"/>
                      <a:pt x="6552" y="17361"/>
                      <a:pt x="6553" y="17359"/>
                    </a:cubicBezTo>
                    <a:cubicBezTo>
                      <a:pt x="7731" y="18291"/>
                      <a:pt x="9170" y="18864"/>
                      <a:pt x="10750" y="18864"/>
                    </a:cubicBezTo>
                    <a:cubicBezTo>
                      <a:pt x="10775" y="18864"/>
                      <a:pt x="10800" y="18864"/>
                      <a:pt x="10825" y="18863"/>
                    </a:cubicBezTo>
                    <a:lnTo>
                      <a:pt x="10825" y="18863"/>
                    </a:lnTo>
                    <a:cubicBezTo>
                      <a:pt x="10809" y="18943"/>
                      <a:pt x="10823" y="19026"/>
                      <a:pt x="10863" y="19096"/>
                    </a:cubicBezTo>
                    <a:cubicBezTo>
                      <a:pt x="10623" y="20194"/>
                      <a:pt x="10517" y="21420"/>
                      <a:pt x="10676" y="22503"/>
                    </a:cubicBezTo>
                    <a:cubicBezTo>
                      <a:pt x="10700" y="22661"/>
                      <a:pt x="10813" y="22729"/>
                      <a:pt x="10937" y="22729"/>
                    </a:cubicBezTo>
                    <a:cubicBezTo>
                      <a:pt x="11101" y="22729"/>
                      <a:pt x="11283" y="22609"/>
                      <a:pt x="11295" y="22418"/>
                    </a:cubicBezTo>
                    <a:cubicBezTo>
                      <a:pt x="11361" y="21366"/>
                      <a:pt x="11378" y="20322"/>
                      <a:pt x="11456" y="19271"/>
                    </a:cubicBezTo>
                    <a:cubicBezTo>
                      <a:pt x="11479" y="19271"/>
                      <a:pt x="11503" y="19271"/>
                      <a:pt x="11527" y="19271"/>
                    </a:cubicBezTo>
                    <a:cubicBezTo>
                      <a:pt x="13402" y="19271"/>
                      <a:pt x="15194" y="18493"/>
                      <a:pt x="16652" y="17274"/>
                    </a:cubicBezTo>
                    <a:cubicBezTo>
                      <a:pt x="17129" y="18245"/>
                      <a:pt x="17623" y="19234"/>
                      <a:pt x="18178" y="20164"/>
                    </a:cubicBezTo>
                    <a:cubicBezTo>
                      <a:pt x="18245" y="20276"/>
                      <a:pt x="18342" y="20323"/>
                      <a:pt x="18438" y="20323"/>
                    </a:cubicBezTo>
                    <a:cubicBezTo>
                      <a:pt x="18653" y="20323"/>
                      <a:pt x="18865" y="20093"/>
                      <a:pt x="18737" y="19836"/>
                    </a:cubicBezTo>
                    <a:cubicBezTo>
                      <a:pt x="18253" y="18865"/>
                      <a:pt x="17686" y="17909"/>
                      <a:pt x="17124" y="16980"/>
                    </a:cubicBezTo>
                    <a:cubicBezTo>
                      <a:pt x="17107" y="16954"/>
                      <a:pt x="17087" y="16931"/>
                      <a:pt x="17063" y="16911"/>
                    </a:cubicBezTo>
                    <a:cubicBezTo>
                      <a:pt x="18175" y="15871"/>
                      <a:pt x="19048" y="14567"/>
                      <a:pt x="19567" y="13172"/>
                    </a:cubicBezTo>
                    <a:cubicBezTo>
                      <a:pt x="20448" y="13538"/>
                      <a:pt x="21399" y="13852"/>
                      <a:pt x="22322" y="14042"/>
                    </a:cubicBezTo>
                    <a:cubicBezTo>
                      <a:pt x="22347" y="14047"/>
                      <a:pt x="22371" y="14050"/>
                      <a:pt x="22394" y="14050"/>
                    </a:cubicBezTo>
                    <a:cubicBezTo>
                      <a:pt x="22721" y="14050"/>
                      <a:pt x="22838" y="13558"/>
                      <a:pt x="22483" y="13455"/>
                    </a:cubicBezTo>
                    <a:cubicBezTo>
                      <a:pt x="21573" y="13190"/>
                      <a:pt x="20644" y="12950"/>
                      <a:pt x="19723" y="12714"/>
                    </a:cubicBezTo>
                    <a:cubicBezTo>
                      <a:pt x="19860" y="12287"/>
                      <a:pt x="19959" y="11847"/>
                      <a:pt x="20023" y="11403"/>
                    </a:cubicBezTo>
                    <a:cubicBezTo>
                      <a:pt x="20216" y="9977"/>
                      <a:pt x="20034" y="8527"/>
                      <a:pt x="19498" y="7191"/>
                    </a:cubicBezTo>
                    <a:lnTo>
                      <a:pt x="19498" y="7191"/>
                    </a:lnTo>
                    <a:cubicBezTo>
                      <a:pt x="19542" y="7232"/>
                      <a:pt x="19599" y="7252"/>
                      <a:pt x="19657" y="7252"/>
                    </a:cubicBezTo>
                    <a:cubicBezTo>
                      <a:pt x="19669" y="7252"/>
                      <a:pt x="19682" y="7251"/>
                      <a:pt x="19694" y="7249"/>
                    </a:cubicBezTo>
                    <a:cubicBezTo>
                      <a:pt x="21086" y="7037"/>
                      <a:pt x="22597" y="6693"/>
                      <a:pt x="23886" y="6119"/>
                    </a:cubicBezTo>
                    <a:cubicBezTo>
                      <a:pt x="24179" y="5988"/>
                      <a:pt x="24010" y="5554"/>
                      <a:pt x="23729" y="5554"/>
                    </a:cubicBezTo>
                    <a:cubicBezTo>
                      <a:pt x="23705" y="5554"/>
                      <a:pt x="23679" y="5558"/>
                      <a:pt x="23653" y="5565"/>
                    </a:cubicBezTo>
                    <a:cubicBezTo>
                      <a:pt x="22287" y="5943"/>
                      <a:pt x="20942" y="6424"/>
                      <a:pt x="19573" y="6808"/>
                    </a:cubicBezTo>
                    <a:cubicBezTo>
                      <a:pt x="19469" y="6837"/>
                      <a:pt x="19420" y="6908"/>
                      <a:pt x="19412" y="6984"/>
                    </a:cubicBezTo>
                    <a:cubicBezTo>
                      <a:pt x="18685" y="5309"/>
                      <a:pt x="17417" y="3909"/>
                      <a:pt x="15790" y="3077"/>
                    </a:cubicBezTo>
                    <a:cubicBezTo>
                      <a:pt x="16081" y="2806"/>
                      <a:pt x="16349" y="2503"/>
                      <a:pt x="16622" y="2215"/>
                    </a:cubicBezTo>
                    <a:cubicBezTo>
                      <a:pt x="16930" y="1890"/>
                      <a:pt x="17270" y="1578"/>
                      <a:pt x="17530" y="1212"/>
                    </a:cubicBezTo>
                    <a:cubicBezTo>
                      <a:pt x="17676" y="1005"/>
                      <a:pt x="17479" y="808"/>
                      <a:pt x="17277" y="808"/>
                    </a:cubicBezTo>
                    <a:cubicBezTo>
                      <a:pt x="17212" y="808"/>
                      <a:pt x="17147" y="828"/>
                      <a:pt x="17092" y="875"/>
                    </a:cubicBezTo>
                    <a:cubicBezTo>
                      <a:pt x="16731" y="1181"/>
                      <a:pt x="16433" y="1584"/>
                      <a:pt x="16119" y="1941"/>
                    </a:cubicBezTo>
                    <a:cubicBezTo>
                      <a:pt x="15854" y="2243"/>
                      <a:pt x="15576" y="2540"/>
                      <a:pt x="15337" y="2863"/>
                    </a:cubicBezTo>
                    <a:cubicBezTo>
                      <a:pt x="14496" y="2503"/>
                      <a:pt x="13595" y="2299"/>
                      <a:pt x="12681" y="2264"/>
                    </a:cubicBezTo>
                    <a:cubicBezTo>
                      <a:pt x="12569" y="2260"/>
                      <a:pt x="12457" y="2258"/>
                      <a:pt x="12345" y="2258"/>
                    </a:cubicBezTo>
                    <a:cubicBezTo>
                      <a:pt x="11308" y="2258"/>
                      <a:pt x="10278" y="2443"/>
                      <a:pt x="9305" y="2805"/>
                    </a:cubicBezTo>
                    <a:cubicBezTo>
                      <a:pt x="9128" y="1930"/>
                      <a:pt x="8930" y="968"/>
                      <a:pt x="8575" y="152"/>
                    </a:cubicBezTo>
                    <a:cubicBezTo>
                      <a:pt x="8528" y="45"/>
                      <a:pt x="8451" y="1"/>
                      <a:pt x="8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2817628" y="2413186"/>
              <a:ext cx="1221644" cy="1590693"/>
              <a:chOff x="6151764" y="3887194"/>
              <a:chExt cx="1009123" cy="1313971"/>
            </a:xfrm>
          </p:grpSpPr>
          <p:grpSp>
            <p:nvGrpSpPr>
              <p:cNvPr id="64" name="Google Shape;64;p15"/>
              <p:cNvGrpSpPr/>
              <p:nvPr/>
            </p:nvGrpSpPr>
            <p:grpSpPr>
              <a:xfrm>
                <a:off x="6151764" y="3887194"/>
                <a:ext cx="1009123" cy="1235674"/>
                <a:chOff x="6151764" y="3887194"/>
                <a:chExt cx="1009123" cy="1235674"/>
              </a:xfrm>
            </p:grpSpPr>
            <p:sp>
              <p:nvSpPr>
                <p:cNvPr id="65" name="Google Shape;65;p15"/>
                <p:cNvSpPr/>
                <p:nvPr/>
              </p:nvSpPr>
              <p:spPr>
                <a:xfrm>
                  <a:off x="6271757" y="4673725"/>
                  <a:ext cx="769136" cy="42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2" h="12926" extrusionOk="0">
                      <a:moveTo>
                        <a:pt x="5836" y="1"/>
                      </a:moveTo>
                      <a:cubicBezTo>
                        <a:pt x="5564" y="1"/>
                        <a:pt x="5291" y="80"/>
                        <a:pt x="5020" y="261"/>
                      </a:cubicBezTo>
                      <a:cubicBezTo>
                        <a:pt x="3508" y="584"/>
                        <a:pt x="2128" y="1170"/>
                        <a:pt x="823" y="2111"/>
                      </a:cubicBezTo>
                      <a:cubicBezTo>
                        <a:pt x="248" y="2526"/>
                        <a:pt x="1" y="3626"/>
                        <a:pt x="823" y="3979"/>
                      </a:cubicBezTo>
                      <a:cubicBezTo>
                        <a:pt x="1047" y="4076"/>
                        <a:pt x="1248" y="4171"/>
                        <a:pt x="1439" y="4272"/>
                      </a:cubicBezTo>
                      <a:cubicBezTo>
                        <a:pt x="1511" y="4473"/>
                        <a:pt x="1647" y="4662"/>
                        <a:pt x="1862" y="4816"/>
                      </a:cubicBezTo>
                      <a:cubicBezTo>
                        <a:pt x="2156" y="5025"/>
                        <a:pt x="2312" y="5122"/>
                        <a:pt x="2528" y="5194"/>
                      </a:cubicBezTo>
                      <a:lnTo>
                        <a:pt x="4132" y="6102"/>
                      </a:lnTo>
                      <a:cubicBezTo>
                        <a:pt x="4139" y="6117"/>
                        <a:pt x="4145" y="6133"/>
                        <a:pt x="4153" y="6148"/>
                      </a:cubicBezTo>
                      <a:cubicBezTo>
                        <a:pt x="4701" y="7067"/>
                        <a:pt x="6029" y="7311"/>
                        <a:pt x="6954" y="7692"/>
                      </a:cubicBezTo>
                      <a:lnTo>
                        <a:pt x="11909" y="9743"/>
                      </a:lnTo>
                      <a:cubicBezTo>
                        <a:pt x="15066" y="11051"/>
                        <a:pt x="18201" y="12411"/>
                        <a:pt x="21606" y="12913"/>
                      </a:cubicBezTo>
                      <a:cubicBezTo>
                        <a:pt x="21663" y="12921"/>
                        <a:pt x="21721" y="12926"/>
                        <a:pt x="21781" y="12926"/>
                      </a:cubicBezTo>
                      <a:cubicBezTo>
                        <a:pt x="22468" y="12926"/>
                        <a:pt x="23241" y="12375"/>
                        <a:pt x="22938" y="11582"/>
                      </a:cubicBezTo>
                      <a:cubicBezTo>
                        <a:pt x="22396" y="10164"/>
                        <a:pt x="21993" y="8095"/>
                        <a:pt x="21024" y="6850"/>
                      </a:cubicBezTo>
                      <a:cubicBezTo>
                        <a:pt x="20993" y="6713"/>
                        <a:pt x="20952" y="6578"/>
                        <a:pt x="20899" y="6450"/>
                      </a:cubicBezTo>
                      <a:cubicBezTo>
                        <a:pt x="20695" y="5950"/>
                        <a:pt x="20248" y="5734"/>
                        <a:pt x="19812" y="5734"/>
                      </a:cubicBezTo>
                      <a:cubicBezTo>
                        <a:pt x="19659" y="5734"/>
                        <a:pt x="19507" y="5761"/>
                        <a:pt x="19368" y="5811"/>
                      </a:cubicBezTo>
                      <a:cubicBezTo>
                        <a:pt x="19238" y="5791"/>
                        <a:pt x="19103" y="5781"/>
                        <a:pt x="18962" y="5781"/>
                      </a:cubicBezTo>
                      <a:cubicBezTo>
                        <a:pt x="18729" y="5781"/>
                        <a:pt x="18480" y="5809"/>
                        <a:pt x="18212" y="5869"/>
                      </a:cubicBezTo>
                      <a:cubicBezTo>
                        <a:pt x="17343" y="6070"/>
                        <a:pt x="16458" y="6180"/>
                        <a:pt x="15566" y="6203"/>
                      </a:cubicBezTo>
                      <a:cubicBezTo>
                        <a:pt x="15242" y="6024"/>
                        <a:pt x="14954" y="5897"/>
                        <a:pt x="14828" y="5852"/>
                      </a:cubicBezTo>
                      <a:cubicBezTo>
                        <a:pt x="13246" y="5313"/>
                        <a:pt x="11770" y="5353"/>
                        <a:pt x="10399" y="4240"/>
                      </a:cubicBezTo>
                      <a:cubicBezTo>
                        <a:pt x="9653" y="3633"/>
                        <a:pt x="8558" y="1743"/>
                        <a:pt x="7348" y="702"/>
                      </a:cubicBezTo>
                      <a:cubicBezTo>
                        <a:pt x="7250" y="329"/>
                        <a:pt x="6969" y="34"/>
                        <a:pt x="6495" y="34"/>
                      </a:cubicBezTo>
                      <a:cubicBezTo>
                        <a:pt x="6451" y="34"/>
                        <a:pt x="6405" y="36"/>
                        <a:pt x="6357" y="42"/>
                      </a:cubicBezTo>
                      <a:cubicBezTo>
                        <a:pt x="6317" y="46"/>
                        <a:pt x="6279" y="52"/>
                        <a:pt x="6241" y="57"/>
                      </a:cubicBezTo>
                      <a:cubicBezTo>
                        <a:pt x="6106" y="20"/>
                        <a:pt x="5971" y="1"/>
                        <a:pt x="58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6842073" y="4193896"/>
                  <a:ext cx="185550" cy="9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7" h="2931" extrusionOk="0">
                      <a:moveTo>
                        <a:pt x="293" y="0"/>
                      </a:moveTo>
                      <a:cubicBezTo>
                        <a:pt x="148" y="0"/>
                        <a:pt x="0" y="161"/>
                        <a:pt x="105" y="302"/>
                      </a:cubicBezTo>
                      <a:cubicBezTo>
                        <a:pt x="1312" y="1913"/>
                        <a:pt x="3179" y="2912"/>
                        <a:pt x="5207" y="2930"/>
                      </a:cubicBezTo>
                      <a:cubicBezTo>
                        <a:pt x="5209" y="2930"/>
                        <a:pt x="5210" y="2930"/>
                        <a:pt x="5212" y="2930"/>
                      </a:cubicBezTo>
                      <a:cubicBezTo>
                        <a:pt x="5607" y="2930"/>
                        <a:pt x="5596" y="2345"/>
                        <a:pt x="5207" y="2316"/>
                      </a:cubicBezTo>
                      <a:cubicBezTo>
                        <a:pt x="3332" y="2173"/>
                        <a:pt x="1720" y="1431"/>
                        <a:pt x="424" y="57"/>
                      </a:cubicBezTo>
                      <a:cubicBezTo>
                        <a:pt x="386" y="17"/>
                        <a:pt x="340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6151764" y="4124236"/>
                  <a:ext cx="1009123" cy="998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4" h="30177" extrusionOk="0">
                      <a:moveTo>
                        <a:pt x="20913" y="661"/>
                      </a:moveTo>
                      <a:cubicBezTo>
                        <a:pt x="23466" y="1350"/>
                        <a:pt x="30493" y="3243"/>
                        <a:pt x="27949" y="5730"/>
                      </a:cubicBezTo>
                      <a:cubicBezTo>
                        <a:pt x="27373" y="5991"/>
                        <a:pt x="26834" y="6082"/>
                        <a:pt x="26185" y="6082"/>
                      </a:cubicBezTo>
                      <a:cubicBezTo>
                        <a:pt x="26158" y="6082"/>
                        <a:pt x="26131" y="6081"/>
                        <a:pt x="26104" y="6081"/>
                      </a:cubicBezTo>
                      <a:cubicBezTo>
                        <a:pt x="26103" y="6081"/>
                        <a:pt x="26102" y="6081"/>
                        <a:pt x="26101" y="6081"/>
                      </a:cubicBezTo>
                      <a:cubicBezTo>
                        <a:pt x="25968" y="6081"/>
                        <a:pt x="25825" y="6182"/>
                        <a:pt x="25796" y="6315"/>
                      </a:cubicBezTo>
                      <a:cubicBezTo>
                        <a:pt x="25791" y="6335"/>
                        <a:pt x="25788" y="6354"/>
                        <a:pt x="25787" y="6374"/>
                      </a:cubicBezTo>
                      <a:cubicBezTo>
                        <a:pt x="25729" y="6378"/>
                        <a:pt x="25676" y="6404"/>
                        <a:pt x="25638" y="6447"/>
                      </a:cubicBezTo>
                      <a:cubicBezTo>
                        <a:pt x="23831" y="8467"/>
                        <a:pt x="22717" y="11105"/>
                        <a:pt x="22230" y="13753"/>
                      </a:cubicBezTo>
                      <a:cubicBezTo>
                        <a:pt x="22184" y="14001"/>
                        <a:pt x="22379" y="14165"/>
                        <a:pt x="22572" y="14182"/>
                      </a:cubicBezTo>
                      <a:cubicBezTo>
                        <a:pt x="23518" y="16375"/>
                        <a:pt x="24601" y="18508"/>
                        <a:pt x="25606" y="20674"/>
                      </a:cubicBezTo>
                      <a:cubicBezTo>
                        <a:pt x="26692" y="23017"/>
                        <a:pt x="28188" y="25508"/>
                        <a:pt x="28271" y="28136"/>
                      </a:cubicBezTo>
                      <a:cubicBezTo>
                        <a:pt x="28256" y="28159"/>
                        <a:pt x="28245" y="28183"/>
                        <a:pt x="28237" y="28209"/>
                      </a:cubicBezTo>
                      <a:cubicBezTo>
                        <a:pt x="28054" y="29117"/>
                        <a:pt x="27316" y="29418"/>
                        <a:pt x="26393" y="29418"/>
                      </a:cubicBezTo>
                      <a:cubicBezTo>
                        <a:pt x="24843" y="29418"/>
                        <a:pt x="22773" y="28568"/>
                        <a:pt x="21949" y="28324"/>
                      </a:cubicBezTo>
                      <a:cubicBezTo>
                        <a:pt x="20247" y="27819"/>
                        <a:pt x="18559" y="27266"/>
                        <a:pt x="16888" y="26664"/>
                      </a:cubicBezTo>
                      <a:cubicBezTo>
                        <a:pt x="13370" y="25404"/>
                        <a:pt x="9903" y="23955"/>
                        <a:pt x="6570" y="22258"/>
                      </a:cubicBezTo>
                      <a:cubicBezTo>
                        <a:pt x="4873" y="21392"/>
                        <a:pt x="1805" y="19839"/>
                        <a:pt x="2406" y="17406"/>
                      </a:cubicBezTo>
                      <a:cubicBezTo>
                        <a:pt x="2851" y="15598"/>
                        <a:pt x="5097" y="14839"/>
                        <a:pt x="6640" y="14316"/>
                      </a:cubicBezTo>
                      <a:cubicBezTo>
                        <a:pt x="10082" y="13152"/>
                        <a:pt x="13591" y="12596"/>
                        <a:pt x="17142" y="11913"/>
                      </a:cubicBezTo>
                      <a:cubicBezTo>
                        <a:pt x="17277" y="11887"/>
                        <a:pt x="17342" y="11782"/>
                        <a:pt x="17351" y="11668"/>
                      </a:cubicBezTo>
                      <a:cubicBezTo>
                        <a:pt x="17360" y="11658"/>
                        <a:pt x="17369" y="11645"/>
                        <a:pt x="17377" y="11633"/>
                      </a:cubicBezTo>
                      <a:cubicBezTo>
                        <a:pt x="18470" y="9343"/>
                        <a:pt x="19709" y="7064"/>
                        <a:pt x="20572" y="4675"/>
                      </a:cubicBezTo>
                      <a:cubicBezTo>
                        <a:pt x="20616" y="4553"/>
                        <a:pt x="20553" y="4458"/>
                        <a:pt x="20460" y="4410"/>
                      </a:cubicBezTo>
                      <a:cubicBezTo>
                        <a:pt x="20569" y="4323"/>
                        <a:pt x="20615" y="4168"/>
                        <a:pt x="20480" y="4053"/>
                      </a:cubicBezTo>
                      <a:cubicBezTo>
                        <a:pt x="19901" y="3560"/>
                        <a:pt x="19247" y="2978"/>
                        <a:pt x="19186" y="2159"/>
                      </a:cubicBezTo>
                      <a:cubicBezTo>
                        <a:pt x="19121" y="1278"/>
                        <a:pt x="19809" y="697"/>
                        <a:pt x="20617" y="697"/>
                      </a:cubicBezTo>
                      <a:cubicBezTo>
                        <a:pt x="20666" y="697"/>
                        <a:pt x="20716" y="699"/>
                        <a:pt x="20766" y="704"/>
                      </a:cubicBezTo>
                      <a:cubicBezTo>
                        <a:pt x="20772" y="704"/>
                        <a:pt x="20778" y="705"/>
                        <a:pt x="20784" y="705"/>
                      </a:cubicBezTo>
                      <a:cubicBezTo>
                        <a:pt x="20830" y="705"/>
                        <a:pt x="20875" y="689"/>
                        <a:pt x="20913" y="661"/>
                      </a:cubicBezTo>
                      <a:close/>
                      <a:moveTo>
                        <a:pt x="20320" y="0"/>
                      </a:moveTo>
                      <a:cubicBezTo>
                        <a:pt x="20248" y="0"/>
                        <a:pt x="20179" y="31"/>
                        <a:pt x="20132" y="88"/>
                      </a:cubicBezTo>
                      <a:cubicBezTo>
                        <a:pt x="19409" y="180"/>
                        <a:pt x="18771" y="832"/>
                        <a:pt x="18590" y="1557"/>
                      </a:cubicBezTo>
                      <a:cubicBezTo>
                        <a:pt x="18294" y="2736"/>
                        <a:pt x="19156" y="3934"/>
                        <a:pt x="20169" y="4448"/>
                      </a:cubicBezTo>
                      <a:cubicBezTo>
                        <a:pt x="20154" y="4461"/>
                        <a:pt x="20141" y="4474"/>
                        <a:pt x="20131" y="4490"/>
                      </a:cubicBezTo>
                      <a:cubicBezTo>
                        <a:pt x="18824" y="6637"/>
                        <a:pt x="17838" y="9006"/>
                        <a:pt x="16752" y="11269"/>
                      </a:cubicBezTo>
                      <a:cubicBezTo>
                        <a:pt x="16741" y="11295"/>
                        <a:pt x="16735" y="11322"/>
                        <a:pt x="16730" y="11351"/>
                      </a:cubicBezTo>
                      <a:cubicBezTo>
                        <a:pt x="14237" y="11498"/>
                        <a:pt x="11747" y="12050"/>
                        <a:pt x="9344" y="12698"/>
                      </a:cubicBezTo>
                      <a:cubicBezTo>
                        <a:pt x="7327" y="13240"/>
                        <a:pt x="5038" y="13770"/>
                        <a:pt x="3315" y="15018"/>
                      </a:cubicBezTo>
                      <a:cubicBezTo>
                        <a:pt x="1" y="17416"/>
                        <a:pt x="2407" y="20740"/>
                        <a:pt x="5162" y="22288"/>
                      </a:cubicBezTo>
                      <a:cubicBezTo>
                        <a:pt x="9564" y="24763"/>
                        <a:pt x="14424" y="26664"/>
                        <a:pt x="19213" y="28237"/>
                      </a:cubicBezTo>
                      <a:cubicBezTo>
                        <a:pt x="21383" y="28949"/>
                        <a:pt x="23835" y="29978"/>
                        <a:pt x="26124" y="30162"/>
                      </a:cubicBezTo>
                      <a:cubicBezTo>
                        <a:pt x="26240" y="30172"/>
                        <a:pt x="26355" y="30176"/>
                        <a:pt x="26468" y="30176"/>
                      </a:cubicBezTo>
                      <a:cubicBezTo>
                        <a:pt x="27690" y="30176"/>
                        <a:pt x="28701" y="29620"/>
                        <a:pt x="28874" y="28298"/>
                      </a:cubicBezTo>
                      <a:cubicBezTo>
                        <a:pt x="28874" y="28283"/>
                        <a:pt x="28873" y="28268"/>
                        <a:pt x="28870" y="28252"/>
                      </a:cubicBezTo>
                      <a:cubicBezTo>
                        <a:pt x="29211" y="26036"/>
                        <a:pt x="27842" y="23835"/>
                        <a:pt x="26958" y="21881"/>
                      </a:cubicBezTo>
                      <a:cubicBezTo>
                        <a:pt x="25729" y="19153"/>
                        <a:pt x="24499" y="16393"/>
                        <a:pt x="22993" y="13805"/>
                      </a:cubicBezTo>
                      <a:cubicBezTo>
                        <a:pt x="22979" y="13785"/>
                        <a:pt x="22964" y="13768"/>
                        <a:pt x="22947" y="13751"/>
                      </a:cubicBezTo>
                      <a:cubicBezTo>
                        <a:pt x="23514" y="11172"/>
                        <a:pt x="24604" y="8970"/>
                        <a:pt x="26046" y="6761"/>
                      </a:cubicBezTo>
                      <a:cubicBezTo>
                        <a:pt x="26052" y="6747"/>
                        <a:pt x="26058" y="6732"/>
                        <a:pt x="26062" y="6717"/>
                      </a:cubicBezTo>
                      <a:cubicBezTo>
                        <a:pt x="26247" y="6752"/>
                        <a:pt x="26437" y="6769"/>
                        <a:pt x="26630" y="6769"/>
                      </a:cubicBezTo>
                      <a:cubicBezTo>
                        <a:pt x="27296" y="6769"/>
                        <a:pt x="27985" y="6564"/>
                        <a:pt x="28516" y="6196"/>
                      </a:cubicBezTo>
                      <a:cubicBezTo>
                        <a:pt x="28648" y="6104"/>
                        <a:pt x="28688" y="5972"/>
                        <a:pt x="28665" y="5853"/>
                      </a:cubicBezTo>
                      <a:cubicBezTo>
                        <a:pt x="29501" y="4984"/>
                        <a:pt x="29098" y="3537"/>
                        <a:pt x="28199" y="2744"/>
                      </a:cubicBezTo>
                      <a:cubicBezTo>
                        <a:pt x="26234" y="1010"/>
                        <a:pt x="22845" y="472"/>
                        <a:pt x="20371" y="5"/>
                      </a:cubicBezTo>
                      <a:cubicBezTo>
                        <a:pt x="20354" y="2"/>
                        <a:pt x="20337" y="0"/>
                        <a:pt x="203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6248791" y="4604540"/>
                  <a:ext cx="800077" cy="45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7" h="13855" extrusionOk="0">
                      <a:moveTo>
                        <a:pt x="6688" y="1"/>
                      </a:moveTo>
                      <a:cubicBezTo>
                        <a:pt x="6683" y="1"/>
                        <a:pt x="6678" y="1"/>
                        <a:pt x="6672" y="2"/>
                      </a:cubicBezTo>
                      <a:cubicBezTo>
                        <a:pt x="4874" y="130"/>
                        <a:pt x="2805" y="671"/>
                        <a:pt x="1348" y="1786"/>
                      </a:cubicBezTo>
                      <a:cubicBezTo>
                        <a:pt x="501" y="2432"/>
                        <a:pt x="0" y="3801"/>
                        <a:pt x="1118" y="4446"/>
                      </a:cubicBezTo>
                      <a:cubicBezTo>
                        <a:pt x="2284" y="6008"/>
                        <a:pt x="4182" y="6874"/>
                        <a:pt x="5900" y="7733"/>
                      </a:cubicBezTo>
                      <a:cubicBezTo>
                        <a:pt x="8234" y="8902"/>
                        <a:pt x="10616" y="9969"/>
                        <a:pt x="13045" y="10937"/>
                      </a:cubicBezTo>
                      <a:cubicBezTo>
                        <a:pt x="15616" y="11959"/>
                        <a:pt x="18297" y="13040"/>
                        <a:pt x="20995" y="13677"/>
                      </a:cubicBezTo>
                      <a:cubicBezTo>
                        <a:pt x="21416" y="13776"/>
                        <a:pt x="21860" y="13855"/>
                        <a:pt x="22280" y="13855"/>
                      </a:cubicBezTo>
                      <a:cubicBezTo>
                        <a:pt x="23022" y="13855"/>
                        <a:pt x="23687" y="13609"/>
                        <a:pt x="24010" y="12789"/>
                      </a:cubicBezTo>
                      <a:cubicBezTo>
                        <a:pt x="24062" y="12656"/>
                        <a:pt x="24013" y="12551"/>
                        <a:pt x="23924" y="12489"/>
                      </a:cubicBezTo>
                      <a:cubicBezTo>
                        <a:pt x="24177" y="11833"/>
                        <a:pt x="24031" y="11158"/>
                        <a:pt x="23699" y="10479"/>
                      </a:cubicBezTo>
                      <a:cubicBezTo>
                        <a:pt x="22976" y="9001"/>
                        <a:pt x="22207" y="7627"/>
                        <a:pt x="21674" y="6056"/>
                      </a:cubicBezTo>
                      <a:cubicBezTo>
                        <a:pt x="21614" y="5877"/>
                        <a:pt x="21466" y="5803"/>
                        <a:pt x="21318" y="5803"/>
                      </a:cubicBezTo>
                      <a:cubicBezTo>
                        <a:pt x="21293" y="5803"/>
                        <a:pt x="21267" y="5805"/>
                        <a:pt x="21242" y="5809"/>
                      </a:cubicBezTo>
                      <a:cubicBezTo>
                        <a:pt x="21182" y="5694"/>
                        <a:pt x="21069" y="5602"/>
                        <a:pt x="20917" y="5602"/>
                      </a:cubicBezTo>
                      <a:cubicBezTo>
                        <a:pt x="20894" y="5602"/>
                        <a:pt x="20870" y="5604"/>
                        <a:pt x="20845" y="5609"/>
                      </a:cubicBezTo>
                      <a:cubicBezTo>
                        <a:pt x="19366" y="5876"/>
                        <a:pt x="17814" y="6136"/>
                        <a:pt x="16286" y="6136"/>
                      </a:cubicBezTo>
                      <a:cubicBezTo>
                        <a:pt x="14713" y="6136"/>
                        <a:pt x="13167" y="5860"/>
                        <a:pt x="11755" y="5034"/>
                      </a:cubicBezTo>
                      <a:cubicBezTo>
                        <a:pt x="10527" y="4318"/>
                        <a:pt x="9738" y="3339"/>
                        <a:pt x="9024" y="2127"/>
                      </a:cubicBezTo>
                      <a:cubicBezTo>
                        <a:pt x="8525" y="1277"/>
                        <a:pt x="8106" y="608"/>
                        <a:pt x="7282" y="55"/>
                      </a:cubicBezTo>
                      <a:cubicBezTo>
                        <a:pt x="7243" y="29"/>
                        <a:pt x="7202" y="18"/>
                        <a:pt x="7163" y="18"/>
                      </a:cubicBezTo>
                      <a:cubicBezTo>
                        <a:pt x="6971" y="18"/>
                        <a:pt x="6809" y="289"/>
                        <a:pt x="6984" y="441"/>
                      </a:cubicBezTo>
                      <a:cubicBezTo>
                        <a:pt x="8078" y="1392"/>
                        <a:pt x="8438" y="2789"/>
                        <a:pt x="9311" y="3906"/>
                      </a:cubicBezTo>
                      <a:cubicBezTo>
                        <a:pt x="10107" y="4926"/>
                        <a:pt x="11199" y="5668"/>
                        <a:pt x="12388" y="6159"/>
                      </a:cubicBezTo>
                      <a:cubicBezTo>
                        <a:pt x="13685" y="6692"/>
                        <a:pt x="15062" y="6899"/>
                        <a:pt x="16451" y="6899"/>
                      </a:cubicBezTo>
                      <a:cubicBezTo>
                        <a:pt x="17975" y="6899"/>
                        <a:pt x="19514" y="6650"/>
                        <a:pt x="20979" y="6312"/>
                      </a:cubicBezTo>
                      <a:cubicBezTo>
                        <a:pt x="21296" y="7287"/>
                        <a:pt x="21686" y="8237"/>
                        <a:pt x="22146" y="9154"/>
                      </a:cubicBezTo>
                      <a:cubicBezTo>
                        <a:pt x="22703" y="10259"/>
                        <a:pt x="23757" y="11438"/>
                        <a:pt x="23271" y="12741"/>
                      </a:cubicBezTo>
                      <a:cubicBezTo>
                        <a:pt x="23268" y="12749"/>
                        <a:pt x="23270" y="12754"/>
                        <a:pt x="23268" y="12760"/>
                      </a:cubicBezTo>
                      <a:cubicBezTo>
                        <a:pt x="22975" y="13021"/>
                        <a:pt x="22555" y="13125"/>
                        <a:pt x="22069" y="13125"/>
                      </a:cubicBezTo>
                      <a:cubicBezTo>
                        <a:pt x="20505" y="13125"/>
                        <a:pt x="18255" y="12056"/>
                        <a:pt x="17343" y="11744"/>
                      </a:cubicBezTo>
                      <a:cubicBezTo>
                        <a:pt x="15433" y="11089"/>
                        <a:pt x="13546" y="10373"/>
                        <a:pt x="11680" y="9597"/>
                      </a:cubicBezTo>
                      <a:cubicBezTo>
                        <a:pt x="8102" y="8111"/>
                        <a:pt x="3898" y="6584"/>
                        <a:pt x="1146" y="3752"/>
                      </a:cubicBezTo>
                      <a:cubicBezTo>
                        <a:pt x="248" y="2049"/>
                        <a:pt x="5802" y="625"/>
                        <a:pt x="6732" y="437"/>
                      </a:cubicBezTo>
                      <a:cubicBezTo>
                        <a:pt x="6968" y="389"/>
                        <a:pt x="6925" y="1"/>
                        <a:pt x="66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6738990" y="4680091"/>
                  <a:ext cx="94777" cy="84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4" h="2546" extrusionOk="0">
                      <a:moveTo>
                        <a:pt x="1280" y="572"/>
                      </a:moveTo>
                      <a:cubicBezTo>
                        <a:pt x="1669" y="635"/>
                        <a:pt x="2090" y="753"/>
                        <a:pt x="2216" y="1166"/>
                      </a:cubicBezTo>
                      <a:cubicBezTo>
                        <a:pt x="2364" y="1661"/>
                        <a:pt x="1814" y="1955"/>
                        <a:pt x="1398" y="1964"/>
                      </a:cubicBezTo>
                      <a:cubicBezTo>
                        <a:pt x="1389" y="1964"/>
                        <a:pt x="1380" y="1964"/>
                        <a:pt x="1371" y="1964"/>
                      </a:cubicBezTo>
                      <a:cubicBezTo>
                        <a:pt x="1032" y="1964"/>
                        <a:pt x="630" y="1794"/>
                        <a:pt x="569" y="1425"/>
                      </a:cubicBezTo>
                      <a:cubicBezTo>
                        <a:pt x="502" y="1019"/>
                        <a:pt x="785" y="756"/>
                        <a:pt x="1148" y="681"/>
                      </a:cubicBezTo>
                      <a:cubicBezTo>
                        <a:pt x="1208" y="668"/>
                        <a:pt x="1257" y="629"/>
                        <a:pt x="1280" y="572"/>
                      </a:cubicBezTo>
                      <a:close/>
                      <a:moveTo>
                        <a:pt x="1176" y="1"/>
                      </a:moveTo>
                      <a:cubicBezTo>
                        <a:pt x="1152" y="1"/>
                        <a:pt x="1129" y="1"/>
                        <a:pt x="1105" y="2"/>
                      </a:cubicBezTo>
                      <a:cubicBezTo>
                        <a:pt x="961" y="8"/>
                        <a:pt x="865" y="132"/>
                        <a:pt x="843" y="259"/>
                      </a:cubicBezTo>
                      <a:cubicBezTo>
                        <a:pt x="358" y="336"/>
                        <a:pt x="1" y="883"/>
                        <a:pt x="1" y="1365"/>
                      </a:cubicBezTo>
                      <a:cubicBezTo>
                        <a:pt x="2" y="2082"/>
                        <a:pt x="684" y="2528"/>
                        <a:pt x="1343" y="2545"/>
                      </a:cubicBezTo>
                      <a:cubicBezTo>
                        <a:pt x="1355" y="2545"/>
                        <a:pt x="1367" y="2545"/>
                        <a:pt x="1379" y="2545"/>
                      </a:cubicBezTo>
                      <a:cubicBezTo>
                        <a:pt x="2039" y="2545"/>
                        <a:pt x="2794" y="2104"/>
                        <a:pt x="2825" y="1387"/>
                      </a:cubicBezTo>
                      <a:cubicBezTo>
                        <a:pt x="2864" y="496"/>
                        <a:pt x="1967" y="1"/>
                        <a:pt x="1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6721815" y="4540804"/>
                  <a:ext cx="93817" cy="7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2357" extrusionOk="0">
                      <a:moveTo>
                        <a:pt x="1503" y="510"/>
                      </a:moveTo>
                      <a:cubicBezTo>
                        <a:pt x="1749" y="510"/>
                        <a:pt x="1990" y="652"/>
                        <a:pt x="2061" y="920"/>
                      </a:cubicBezTo>
                      <a:cubicBezTo>
                        <a:pt x="2176" y="1353"/>
                        <a:pt x="1810" y="1804"/>
                        <a:pt x="1382" y="1854"/>
                      </a:cubicBezTo>
                      <a:cubicBezTo>
                        <a:pt x="1354" y="1857"/>
                        <a:pt x="1324" y="1859"/>
                        <a:pt x="1295" y="1859"/>
                      </a:cubicBezTo>
                      <a:cubicBezTo>
                        <a:pt x="967" y="1859"/>
                        <a:pt x="603" y="1659"/>
                        <a:pt x="520" y="1329"/>
                      </a:cubicBezTo>
                      <a:cubicBezTo>
                        <a:pt x="448" y="1039"/>
                        <a:pt x="578" y="785"/>
                        <a:pt x="788" y="621"/>
                      </a:cubicBezTo>
                      <a:cubicBezTo>
                        <a:pt x="833" y="667"/>
                        <a:pt x="895" y="696"/>
                        <a:pt x="963" y="696"/>
                      </a:cubicBezTo>
                      <a:cubicBezTo>
                        <a:pt x="1016" y="696"/>
                        <a:pt x="1073" y="678"/>
                        <a:pt x="1126" y="636"/>
                      </a:cubicBezTo>
                      <a:cubicBezTo>
                        <a:pt x="1236" y="552"/>
                        <a:pt x="1371" y="510"/>
                        <a:pt x="1503" y="510"/>
                      </a:cubicBezTo>
                      <a:close/>
                      <a:moveTo>
                        <a:pt x="1482" y="1"/>
                      </a:moveTo>
                      <a:cubicBezTo>
                        <a:pt x="1298" y="1"/>
                        <a:pt x="1117" y="48"/>
                        <a:pt x="964" y="151"/>
                      </a:cubicBezTo>
                      <a:cubicBezTo>
                        <a:pt x="407" y="209"/>
                        <a:pt x="1" y="797"/>
                        <a:pt x="67" y="1358"/>
                      </a:cubicBezTo>
                      <a:cubicBezTo>
                        <a:pt x="139" y="1971"/>
                        <a:pt x="743" y="2356"/>
                        <a:pt x="1330" y="2356"/>
                      </a:cubicBezTo>
                      <a:cubicBezTo>
                        <a:pt x="1434" y="2356"/>
                        <a:pt x="1537" y="2344"/>
                        <a:pt x="1636" y="2320"/>
                      </a:cubicBezTo>
                      <a:cubicBezTo>
                        <a:pt x="2349" y="2142"/>
                        <a:pt x="2834" y="1254"/>
                        <a:pt x="2479" y="575"/>
                      </a:cubicBezTo>
                      <a:cubicBezTo>
                        <a:pt x="2295" y="222"/>
                        <a:pt x="1881" y="1"/>
                        <a:pt x="1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6838367" y="4387487"/>
                  <a:ext cx="70652" cy="6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2031" extrusionOk="0">
                      <a:moveTo>
                        <a:pt x="807" y="423"/>
                      </a:moveTo>
                      <a:cubicBezTo>
                        <a:pt x="831" y="453"/>
                        <a:pt x="864" y="476"/>
                        <a:pt x="899" y="488"/>
                      </a:cubicBezTo>
                      <a:cubicBezTo>
                        <a:pt x="1050" y="543"/>
                        <a:pt x="1196" y="520"/>
                        <a:pt x="1332" y="626"/>
                      </a:cubicBezTo>
                      <a:cubicBezTo>
                        <a:pt x="1459" y="727"/>
                        <a:pt x="1547" y="869"/>
                        <a:pt x="1574" y="1030"/>
                      </a:cubicBezTo>
                      <a:cubicBezTo>
                        <a:pt x="1625" y="1357"/>
                        <a:pt x="1336" y="1556"/>
                        <a:pt x="1040" y="1556"/>
                      </a:cubicBezTo>
                      <a:cubicBezTo>
                        <a:pt x="1031" y="1556"/>
                        <a:pt x="1023" y="1556"/>
                        <a:pt x="1014" y="1555"/>
                      </a:cubicBezTo>
                      <a:cubicBezTo>
                        <a:pt x="687" y="1542"/>
                        <a:pt x="427" y="1315"/>
                        <a:pt x="462" y="972"/>
                      </a:cubicBezTo>
                      <a:cubicBezTo>
                        <a:pt x="490" y="710"/>
                        <a:pt x="625" y="549"/>
                        <a:pt x="807" y="423"/>
                      </a:cubicBezTo>
                      <a:close/>
                      <a:moveTo>
                        <a:pt x="924" y="1"/>
                      </a:moveTo>
                      <a:cubicBezTo>
                        <a:pt x="422" y="1"/>
                        <a:pt x="28" y="572"/>
                        <a:pt x="15" y="1039"/>
                      </a:cubicBezTo>
                      <a:cubicBezTo>
                        <a:pt x="0" y="1612"/>
                        <a:pt x="489" y="2031"/>
                        <a:pt x="1041" y="2031"/>
                      </a:cubicBezTo>
                      <a:cubicBezTo>
                        <a:pt x="1053" y="2031"/>
                        <a:pt x="1065" y="2031"/>
                        <a:pt x="1077" y="2030"/>
                      </a:cubicBezTo>
                      <a:cubicBezTo>
                        <a:pt x="1649" y="2012"/>
                        <a:pt x="2135" y="1563"/>
                        <a:pt x="2049" y="967"/>
                      </a:cubicBezTo>
                      <a:cubicBezTo>
                        <a:pt x="1995" y="585"/>
                        <a:pt x="1573" y="25"/>
                        <a:pt x="1134" y="25"/>
                      </a:cubicBezTo>
                      <a:cubicBezTo>
                        <a:pt x="1113" y="25"/>
                        <a:pt x="1093" y="26"/>
                        <a:pt x="1072" y="28"/>
                      </a:cubicBezTo>
                      <a:cubicBezTo>
                        <a:pt x="1061" y="24"/>
                        <a:pt x="1055" y="15"/>
                        <a:pt x="1043" y="11"/>
                      </a:cubicBezTo>
                      <a:cubicBezTo>
                        <a:pt x="1003" y="4"/>
                        <a:pt x="963" y="1"/>
                        <a:pt x="9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7021633" y="4067482"/>
                  <a:ext cx="85842" cy="7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" h="2364" extrusionOk="0">
                      <a:moveTo>
                        <a:pt x="1571" y="478"/>
                      </a:moveTo>
                      <a:cubicBezTo>
                        <a:pt x="1827" y="639"/>
                        <a:pt x="2011" y="901"/>
                        <a:pt x="2017" y="1219"/>
                      </a:cubicBezTo>
                      <a:cubicBezTo>
                        <a:pt x="2024" y="1592"/>
                        <a:pt x="1737" y="1832"/>
                        <a:pt x="1385" y="1832"/>
                      </a:cubicBezTo>
                      <a:cubicBezTo>
                        <a:pt x="1369" y="1832"/>
                        <a:pt x="1353" y="1832"/>
                        <a:pt x="1337" y="1831"/>
                      </a:cubicBezTo>
                      <a:cubicBezTo>
                        <a:pt x="976" y="1809"/>
                        <a:pt x="610" y="1550"/>
                        <a:pt x="685" y="1147"/>
                      </a:cubicBezTo>
                      <a:cubicBezTo>
                        <a:pt x="764" y="729"/>
                        <a:pt x="1181" y="518"/>
                        <a:pt x="1571" y="478"/>
                      </a:cubicBezTo>
                      <a:close/>
                      <a:moveTo>
                        <a:pt x="1469" y="0"/>
                      </a:moveTo>
                      <a:cubicBezTo>
                        <a:pt x="1461" y="0"/>
                        <a:pt x="1453" y="0"/>
                        <a:pt x="1446" y="0"/>
                      </a:cubicBezTo>
                      <a:cubicBezTo>
                        <a:pt x="1444" y="0"/>
                        <a:pt x="1443" y="0"/>
                        <a:pt x="1441" y="0"/>
                      </a:cubicBezTo>
                      <a:cubicBezTo>
                        <a:pt x="1380" y="0"/>
                        <a:pt x="1324" y="31"/>
                        <a:pt x="1290" y="82"/>
                      </a:cubicBezTo>
                      <a:cubicBezTo>
                        <a:pt x="1278" y="81"/>
                        <a:pt x="1267" y="81"/>
                        <a:pt x="1255" y="81"/>
                      </a:cubicBezTo>
                      <a:cubicBezTo>
                        <a:pt x="772" y="81"/>
                        <a:pt x="293" y="519"/>
                        <a:pt x="170" y="1007"/>
                      </a:cubicBezTo>
                      <a:cubicBezTo>
                        <a:pt x="0" y="1688"/>
                        <a:pt x="544" y="2262"/>
                        <a:pt x="1193" y="2351"/>
                      </a:cubicBezTo>
                      <a:cubicBezTo>
                        <a:pt x="1253" y="2360"/>
                        <a:pt x="1313" y="2364"/>
                        <a:pt x="1373" y="2364"/>
                      </a:cubicBezTo>
                      <a:cubicBezTo>
                        <a:pt x="1951" y="2364"/>
                        <a:pt x="2472" y="1979"/>
                        <a:pt x="2533" y="1367"/>
                      </a:cubicBezTo>
                      <a:cubicBezTo>
                        <a:pt x="2594" y="744"/>
                        <a:pt x="2148" y="0"/>
                        <a:pt x="1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6945686" y="3887194"/>
                  <a:ext cx="132767" cy="126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" h="3812" extrusionOk="0">
                      <a:moveTo>
                        <a:pt x="2176" y="547"/>
                      </a:moveTo>
                      <a:cubicBezTo>
                        <a:pt x="2764" y="658"/>
                        <a:pt x="3265" y="1073"/>
                        <a:pt x="3333" y="1736"/>
                      </a:cubicBezTo>
                      <a:cubicBezTo>
                        <a:pt x="3409" y="2471"/>
                        <a:pt x="2931" y="3168"/>
                        <a:pt x="2189" y="3277"/>
                      </a:cubicBezTo>
                      <a:cubicBezTo>
                        <a:pt x="2115" y="3287"/>
                        <a:pt x="2041" y="3293"/>
                        <a:pt x="1969" y="3293"/>
                      </a:cubicBezTo>
                      <a:cubicBezTo>
                        <a:pt x="1316" y="3293"/>
                        <a:pt x="728" y="2871"/>
                        <a:pt x="589" y="2203"/>
                      </a:cubicBezTo>
                      <a:cubicBezTo>
                        <a:pt x="434" y="1448"/>
                        <a:pt x="945" y="551"/>
                        <a:pt x="1729" y="551"/>
                      </a:cubicBezTo>
                      <a:cubicBezTo>
                        <a:pt x="1827" y="551"/>
                        <a:pt x="1928" y="565"/>
                        <a:pt x="2033" y="595"/>
                      </a:cubicBezTo>
                      <a:cubicBezTo>
                        <a:pt x="2046" y="599"/>
                        <a:pt x="2059" y="601"/>
                        <a:pt x="2072" y="601"/>
                      </a:cubicBezTo>
                      <a:cubicBezTo>
                        <a:pt x="2112" y="601"/>
                        <a:pt x="2151" y="582"/>
                        <a:pt x="2176" y="547"/>
                      </a:cubicBezTo>
                      <a:close/>
                      <a:moveTo>
                        <a:pt x="1956" y="0"/>
                      </a:moveTo>
                      <a:cubicBezTo>
                        <a:pt x="1773" y="0"/>
                        <a:pt x="1587" y="27"/>
                        <a:pt x="1405" y="83"/>
                      </a:cubicBezTo>
                      <a:cubicBezTo>
                        <a:pt x="1349" y="98"/>
                        <a:pt x="1301" y="134"/>
                        <a:pt x="1270" y="183"/>
                      </a:cubicBezTo>
                      <a:cubicBezTo>
                        <a:pt x="627" y="359"/>
                        <a:pt x="116" y="1132"/>
                        <a:pt x="73" y="1800"/>
                      </a:cubicBezTo>
                      <a:cubicBezTo>
                        <a:pt x="1" y="2923"/>
                        <a:pt x="883" y="3811"/>
                        <a:pt x="1988" y="3811"/>
                      </a:cubicBezTo>
                      <a:cubicBezTo>
                        <a:pt x="2014" y="3811"/>
                        <a:pt x="2041" y="3811"/>
                        <a:pt x="2068" y="3810"/>
                      </a:cubicBezTo>
                      <a:cubicBezTo>
                        <a:pt x="3214" y="3765"/>
                        <a:pt x="4012" y="2695"/>
                        <a:pt x="3843" y="1581"/>
                      </a:cubicBezTo>
                      <a:cubicBezTo>
                        <a:pt x="3702" y="644"/>
                        <a:pt x="2856" y="0"/>
                        <a:pt x="19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" name="Google Shape;74;p15"/>
              <p:cNvGrpSpPr/>
              <p:nvPr/>
            </p:nvGrpSpPr>
            <p:grpSpPr>
              <a:xfrm>
                <a:off x="6648515" y="5156391"/>
                <a:ext cx="174596" cy="44774"/>
                <a:chOff x="6648515" y="5156391"/>
                <a:chExt cx="174596" cy="44774"/>
              </a:xfrm>
            </p:grpSpPr>
            <p:sp>
              <p:nvSpPr>
                <p:cNvPr id="75" name="Google Shape;75;p15"/>
                <p:cNvSpPr/>
                <p:nvPr/>
              </p:nvSpPr>
              <p:spPr>
                <a:xfrm>
                  <a:off x="6648515" y="5156556"/>
                  <a:ext cx="117875" cy="44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2" h="1348" extrusionOk="0">
                      <a:moveTo>
                        <a:pt x="178" y="1"/>
                      </a:moveTo>
                      <a:cubicBezTo>
                        <a:pt x="70" y="1"/>
                        <a:pt x="1" y="168"/>
                        <a:pt x="114" y="245"/>
                      </a:cubicBezTo>
                      <a:cubicBezTo>
                        <a:pt x="1087" y="909"/>
                        <a:pt x="2176" y="1275"/>
                        <a:pt x="3351" y="1347"/>
                      </a:cubicBezTo>
                      <a:cubicBezTo>
                        <a:pt x="3354" y="1348"/>
                        <a:pt x="3358" y="1348"/>
                        <a:pt x="3362" y="1348"/>
                      </a:cubicBezTo>
                      <a:cubicBezTo>
                        <a:pt x="3562" y="1348"/>
                        <a:pt x="3560" y="1024"/>
                        <a:pt x="3349" y="1015"/>
                      </a:cubicBezTo>
                      <a:cubicBezTo>
                        <a:pt x="2223" y="971"/>
                        <a:pt x="1190" y="637"/>
                        <a:pt x="246" y="23"/>
                      </a:cubicBezTo>
                      <a:cubicBezTo>
                        <a:pt x="223" y="7"/>
                        <a:pt x="200" y="1"/>
                        <a:pt x="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6713178" y="5156391"/>
                  <a:ext cx="109933" cy="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1126" extrusionOk="0">
                      <a:moveTo>
                        <a:pt x="173" y="1"/>
                      </a:moveTo>
                      <a:cubicBezTo>
                        <a:pt x="43" y="1"/>
                        <a:pt x="0" y="207"/>
                        <a:pt x="142" y="250"/>
                      </a:cubicBezTo>
                      <a:cubicBezTo>
                        <a:pt x="1113" y="541"/>
                        <a:pt x="2087" y="821"/>
                        <a:pt x="3055" y="1118"/>
                      </a:cubicBezTo>
                      <a:cubicBezTo>
                        <a:pt x="3073" y="1123"/>
                        <a:pt x="3089" y="1126"/>
                        <a:pt x="3104" y="1126"/>
                      </a:cubicBezTo>
                      <a:cubicBezTo>
                        <a:pt x="3264" y="1126"/>
                        <a:pt x="3321" y="859"/>
                        <a:pt x="3140" y="810"/>
                      </a:cubicBezTo>
                      <a:cubicBezTo>
                        <a:pt x="2161" y="550"/>
                        <a:pt x="1187" y="273"/>
                        <a:pt x="210" y="6"/>
                      </a:cubicBezTo>
                      <a:cubicBezTo>
                        <a:pt x="197" y="3"/>
                        <a:pt x="185" y="1"/>
                        <a:pt x="1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" name="Google Shape;77;p15"/>
            <p:cNvGrpSpPr/>
            <p:nvPr/>
          </p:nvGrpSpPr>
          <p:grpSpPr>
            <a:xfrm>
              <a:off x="1591150" y="3137016"/>
              <a:ext cx="892948" cy="575492"/>
              <a:chOff x="4816519" y="4288164"/>
              <a:chExt cx="772313" cy="497744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4888723" y="4301049"/>
                <a:ext cx="627897" cy="471965"/>
              </a:xfrm>
              <a:custGeom>
                <a:avLst/>
                <a:gdLst/>
                <a:ahLst/>
                <a:cxnLst/>
                <a:rect l="l" t="t" r="r" b="b"/>
                <a:pathLst>
                  <a:path w="18974" h="14262" extrusionOk="0">
                    <a:moveTo>
                      <a:pt x="2988" y="1"/>
                    </a:moveTo>
                    <a:cubicBezTo>
                      <a:pt x="2525" y="1"/>
                      <a:pt x="2056" y="123"/>
                      <a:pt x="1593" y="416"/>
                    </a:cubicBezTo>
                    <a:cubicBezTo>
                      <a:pt x="1" y="1425"/>
                      <a:pt x="39" y="3716"/>
                      <a:pt x="350" y="5361"/>
                    </a:cubicBezTo>
                    <a:cubicBezTo>
                      <a:pt x="797" y="7721"/>
                      <a:pt x="2174" y="9760"/>
                      <a:pt x="3820" y="11461"/>
                    </a:cubicBezTo>
                    <a:cubicBezTo>
                      <a:pt x="5052" y="12735"/>
                      <a:pt x="6440" y="14261"/>
                      <a:pt x="8322" y="14261"/>
                    </a:cubicBezTo>
                    <a:cubicBezTo>
                      <a:pt x="8371" y="14261"/>
                      <a:pt x="8421" y="14260"/>
                      <a:pt x="8470" y="14258"/>
                    </a:cubicBezTo>
                    <a:cubicBezTo>
                      <a:pt x="12386" y="14096"/>
                      <a:pt x="16661" y="11734"/>
                      <a:pt x="18086" y="7966"/>
                    </a:cubicBezTo>
                    <a:cubicBezTo>
                      <a:pt x="18657" y="6462"/>
                      <a:pt x="18974" y="4192"/>
                      <a:pt x="17952" y="2803"/>
                    </a:cubicBezTo>
                    <a:cubicBezTo>
                      <a:pt x="17453" y="2124"/>
                      <a:pt x="16710" y="1879"/>
                      <a:pt x="15917" y="1879"/>
                    </a:cubicBezTo>
                    <a:cubicBezTo>
                      <a:pt x="15596" y="1879"/>
                      <a:pt x="15266" y="1919"/>
                      <a:pt x="14941" y="1987"/>
                    </a:cubicBezTo>
                    <a:cubicBezTo>
                      <a:pt x="14900" y="1970"/>
                      <a:pt x="14860" y="1956"/>
                      <a:pt x="14817" y="1944"/>
                    </a:cubicBezTo>
                    <a:cubicBezTo>
                      <a:pt x="14573" y="1878"/>
                      <a:pt x="14346" y="1848"/>
                      <a:pt x="14131" y="1848"/>
                    </a:cubicBezTo>
                    <a:cubicBezTo>
                      <a:pt x="13095" y="1848"/>
                      <a:pt x="12355" y="2550"/>
                      <a:pt x="11556" y="3329"/>
                    </a:cubicBezTo>
                    <a:cubicBezTo>
                      <a:pt x="10541" y="4317"/>
                      <a:pt x="9538" y="5315"/>
                      <a:pt x="8535" y="6314"/>
                    </a:cubicBezTo>
                    <a:cubicBezTo>
                      <a:pt x="8423" y="4413"/>
                      <a:pt x="7620" y="2785"/>
                      <a:pt x="6213" y="1454"/>
                    </a:cubicBezTo>
                    <a:cubicBezTo>
                      <a:pt x="6087" y="1333"/>
                      <a:pt x="5935" y="1244"/>
                      <a:pt x="5767" y="1194"/>
                    </a:cubicBezTo>
                    <a:cubicBezTo>
                      <a:pt x="4945" y="560"/>
                      <a:pt x="3980" y="1"/>
                      <a:pt x="29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816519" y="4288164"/>
                <a:ext cx="772313" cy="497744"/>
              </a:xfrm>
              <a:custGeom>
                <a:avLst/>
                <a:gdLst/>
                <a:ahLst/>
                <a:cxnLst/>
                <a:rect l="l" t="t" r="r" b="b"/>
                <a:pathLst>
                  <a:path w="23338" h="15041" extrusionOk="0">
                    <a:moveTo>
                      <a:pt x="7095" y="721"/>
                    </a:moveTo>
                    <a:cubicBezTo>
                      <a:pt x="7622" y="721"/>
                      <a:pt x="8178" y="845"/>
                      <a:pt x="8741" y="1117"/>
                    </a:cubicBezTo>
                    <a:cubicBezTo>
                      <a:pt x="10751" y="2088"/>
                      <a:pt x="11547" y="4287"/>
                      <a:pt x="11823" y="6364"/>
                    </a:cubicBezTo>
                    <a:cubicBezTo>
                      <a:pt x="11672" y="6627"/>
                      <a:pt x="11920" y="6868"/>
                      <a:pt x="12174" y="6868"/>
                    </a:cubicBezTo>
                    <a:cubicBezTo>
                      <a:pt x="12290" y="6868"/>
                      <a:pt x="12407" y="6819"/>
                      <a:pt x="12489" y="6699"/>
                    </a:cubicBezTo>
                    <a:cubicBezTo>
                      <a:pt x="13875" y="4691"/>
                      <a:pt x="15594" y="2216"/>
                      <a:pt x="18283" y="2043"/>
                    </a:cubicBezTo>
                    <a:cubicBezTo>
                      <a:pt x="18379" y="2037"/>
                      <a:pt x="18473" y="2034"/>
                      <a:pt x="18566" y="2034"/>
                    </a:cubicBezTo>
                    <a:cubicBezTo>
                      <a:pt x="21416" y="2034"/>
                      <a:pt x="22590" y="4930"/>
                      <a:pt x="21547" y="7369"/>
                    </a:cubicBezTo>
                    <a:cubicBezTo>
                      <a:pt x="19845" y="11346"/>
                      <a:pt x="14967" y="13248"/>
                      <a:pt x="11085" y="14216"/>
                    </a:cubicBezTo>
                    <a:cubicBezTo>
                      <a:pt x="11079" y="14216"/>
                      <a:pt x="11075" y="14221"/>
                      <a:pt x="11071" y="14222"/>
                    </a:cubicBezTo>
                    <a:cubicBezTo>
                      <a:pt x="8029" y="12032"/>
                      <a:pt x="3303" y="8519"/>
                      <a:pt x="3592" y="4333"/>
                    </a:cubicBezTo>
                    <a:cubicBezTo>
                      <a:pt x="3735" y="2272"/>
                      <a:pt x="5232" y="721"/>
                      <a:pt x="7095" y="721"/>
                    </a:cubicBezTo>
                    <a:close/>
                    <a:moveTo>
                      <a:pt x="6988" y="1"/>
                    </a:moveTo>
                    <a:cubicBezTo>
                      <a:pt x="5758" y="1"/>
                      <a:pt x="4566" y="507"/>
                      <a:pt x="3767" y="1587"/>
                    </a:cubicBezTo>
                    <a:cubicBezTo>
                      <a:pt x="1" y="6676"/>
                      <a:pt x="7237" y="12429"/>
                      <a:pt x="10797" y="14970"/>
                    </a:cubicBezTo>
                    <a:cubicBezTo>
                      <a:pt x="10866" y="15019"/>
                      <a:pt x="10933" y="15041"/>
                      <a:pt x="10996" y="15041"/>
                    </a:cubicBezTo>
                    <a:cubicBezTo>
                      <a:pt x="11172" y="15041"/>
                      <a:pt x="11310" y="14876"/>
                      <a:pt x="11337" y="14691"/>
                    </a:cubicBezTo>
                    <a:cubicBezTo>
                      <a:pt x="15885" y="14101"/>
                      <a:pt x="23337" y="10392"/>
                      <a:pt x="22676" y="4904"/>
                    </a:cubicBezTo>
                    <a:cubicBezTo>
                      <a:pt x="22413" y="2733"/>
                      <a:pt x="20731" y="1287"/>
                      <a:pt x="18602" y="1287"/>
                    </a:cubicBezTo>
                    <a:cubicBezTo>
                      <a:pt x="18492" y="1287"/>
                      <a:pt x="18382" y="1291"/>
                      <a:pt x="18271" y="1299"/>
                    </a:cubicBezTo>
                    <a:cubicBezTo>
                      <a:pt x="15565" y="1484"/>
                      <a:pt x="13768" y="3605"/>
                      <a:pt x="12293" y="5682"/>
                    </a:cubicBezTo>
                    <a:cubicBezTo>
                      <a:pt x="12066" y="3642"/>
                      <a:pt x="11183" y="1634"/>
                      <a:pt x="9306" y="607"/>
                    </a:cubicBezTo>
                    <a:cubicBezTo>
                      <a:pt x="8581" y="209"/>
                      <a:pt x="7777" y="1"/>
                      <a:pt x="6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15"/>
            <p:cNvGrpSpPr/>
            <p:nvPr/>
          </p:nvGrpSpPr>
          <p:grpSpPr>
            <a:xfrm rot="2080691">
              <a:off x="556363" y="2693358"/>
              <a:ext cx="968623" cy="1030864"/>
              <a:chOff x="1633617" y="2854741"/>
              <a:chExt cx="855502" cy="910474"/>
            </a:xfrm>
          </p:grpSpPr>
          <p:grpSp>
            <p:nvGrpSpPr>
              <p:cNvPr id="81" name="Google Shape;81;p15"/>
              <p:cNvGrpSpPr/>
              <p:nvPr/>
            </p:nvGrpSpPr>
            <p:grpSpPr>
              <a:xfrm>
                <a:off x="1633617" y="2854741"/>
                <a:ext cx="855502" cy="910474"/>
                <a:chOff x="1633617" y="2854741"/>
                <a:chExt cx="855502" cy="910474"/>
              </a:xfrm>
            </p:grpSpPr>
            <p:sp>
              <p:nvSpPr>
                <p:cNvPr id="82" name="Google Shape;82;p15"/>
                <p:cNvSpPr/>
                <p:nvPr/>
              </p:nvSpPr>
              <p:spPr>
                <a:xfrm>
                  <a:off x="1633617" y="2877881"/>
                  <a:ext cx="177475" cy="191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3" h="5788" extrusionOk="0">
                      <a:moveTo>
                        <a:pt x="1470" y="1"/>
                      </a:moveTo>
                      <a:cubicBezTo>
                        <a:pt x="747" y="1"/>
                        <a:pt x="1" y="780"/>
                        <a:pt x="456" y="1627"/>
                      </a:cubicBezTo>
                      <a:cubicBezTo>
                        <a:pt x="661" y="2011"/>
                        <a:pt x="604" y="2480"/>
                        <a:pt x="623" y="2901"/>
                      </a:cubicBezTo>
                      <a:cubicBezTo>
                        <a:pt x="646" y="3408"/>
                        <a:pt x="716" y="3869"/>
                        <a:pt x="923" y="4334"/>
                      </a:cubicBezTo>
                      <a:cubicBezTo>
                        <a:pt x="1288" y="5159"/>
                        <a:pt x="2009" y="5787"/>
                        <a:pt x="2933" y="5787"/>
                      </a:cubicBezTo>
                      <a:cubicBezTo>
                        <a:pt x="2965" y="5787"/>
                        <a:pt x="2998" y="5786"/>
                        <a:pt x="3030" y="5785"/>
                      </a:cubicBezTo>
                      <a:cubicBezTo>
                        <a:pt x="3767" y="5750"/>
                        <a:pt x="4217" y="5125"/>
                        <a:pt x="4073" y="4416"/>
                      </a:cubicBezTo>
                      <a:cubicBezTo>
                        <a:pt x="4009" y="4091"/>
                        <a:pt x="3943" y="3768"/>
                        <a:pt x="3877" y="3445"/>
                      </a:cubicBezTo>
                      <a:lnTo>
                        <a:pt x="3877" y="3445"/>
                      </a:lnTo>
                      <a:cubicBezTo>
                        <a:pt x="3909" y="3446"/>
                        <a:pt x="3940" y="3451"/>
                        <a:pt x="3971" y="3452"/>
                      </a:cubicBezTo>
                      <a:cubicBezTo>
                        <a:pt x="3993" y="3453"/>
                        <a:pt x="4016" y="3454"/>
                        <a:pt x="4038" y="3454"/>
                      </a:cubicBezTo>
                      <a:cubicBezTo>
                        <a:pt x="5362" y="3454"/>
                        <a:pt x="5337" y="1359"/>
                        <a:pt x="3971" y="1288"/>
                      </a:cubicBezTo>
                      <a:cubicBezTo>
                        <a:pt x="3603" y="1270"/>
                        <a:pt x="3393" y="1092"/>
                        <a:pt x="3165" y="815"/>
                      </a:cubicBezTo>
                      <a:cubicBezTo>
                        <a:pt x="2959" y="565"/>
                        <a:pt x="2716" y="463"/>
                        <a:pt x="2475" y="463"/>
                      </a:cubicBezTo>
                      <a:cubicBezTo>
                        <a:pt x="2412" y="463"/>
                        <a:pt x="2350" y="470"/>
                        <a:pt x="2289" y="482"/>
                      </a:cubicBezTo>
                      <a:cubicBezTo>
                        <a:pt x="2084" y="143"/>
                        <a:pt x="1779" y="1"/>
                        <a:pt x="14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1951901" y="3377446"/>
                  <a:ext cx="481198" cy="382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1" h="11545" extrusionOk="0">
                      <a:moveTo>
                        <a:pt x="5344" y="0"/>
                      </a:moveTo>
                      <a:cubicBezTo>
                        <a:pt x="5114" y="0"/>
                        <a:pt x="4888" y="70"/>
                        <a:pt x="4709" y="224"/>
                      </a:cubicBezTo>
                      <a:cubicBezTo>
                        <a:pt x="4594" y="258"/>
                        <a:pt x="4483" y="303"/>
                        <a:pt x="4375" y="356"/>
                      </a:cubicBezTo>
                      <a:cubicBezTo>
                        <a:pt x="3835" y="636"/>
                        <a:pt x="3584" y="1096"/>
                        <a:pt x="3510" y="1618"/>
                      </a:cubicBezTo>
                      <a:cubicBezTo>
                        <a:pt x="3195" y="1804"/>
                        <a:pt x="2838" y="1905"/>
                        <a:pt x="2448" y="1905"/>
                      </a:cubicBezTo>
                      <a:cubicBezTo>
                        <a:pt x="2249" y="1905"/>
                        <a:pt x="2041" y="1878"/>
                        <a:pt x="1825" y="1823"/>
                      </a:cubicBezTo>
                      <a:cubicBezTo>
                        <a:pt x="1723" y="1798"/>
                        <a:pt x="1626" y="1785"/>
                        <a:pt x="1533" y="1785"/>
                      </a:cubicBezTo>
                      <a:cubicBezTo>
                        <a:pt x="399" y="1785"/>
                        <a:pt x="1" y="3594"/>
                        <a:pt x="1249" y="3911"/>
                      </a:cubicBezTo>
                      <a:cubicBezTo>
                        <a:pt x="1427" y="3954"/>
                        <a:pt x="1606" y="3989"/>
                        <a:pt x="1787" y="4014"/>
                      </a:cubicBezTo>
                      <a:cubicBezTo>
                        <a:pt x="1830" y="4184"/>
                        <a:pt x="1908" y="4344"/>
                        <a:pt x="2017" y="4484"/>
                      </a:cubicBezTo>
                      <a:cubicBezTo>
                        <a:pt x="4601" y="7780"/>
                        <a:pt x="9244" y="9063"/>
                        <a:pt x="12588" y="11377"/>
                      </a:cubicBezTo>
                      <a:cubicBezTo>
                        <a:pt x="12756" y="11494"/>
                        <a:pt x="12934" y="11544"/>
                        <a:pt x="13109" y="11544"/>
                      </a:cubicBezTo>
                      <a:cubicBezTo>
                        <a:pt x="13858" y="11544"/>
                        <a:pt x="14540" y="10612"/>
                        <a:pt x="14067" y="9896"/>
                      </a:cubicBezTo>
                      <a:cubicBezTo>
                        <a:pt x="12569" y="7628"/>
                        <a:pt x="10683" y="5613"/>
                        <a:pt x="8937" y="3536"/>
                      </a:cubicBezTo>
                      <a:cubicBezTo>
                        <a:pt x="8345" y="2834"/>
                        <a:pt x="7452" y="1362"/>
                        <a:pt x="6391" y="617"/>
                      </a:cubicBezTo>
                      <a:cubicBezTo>
                        <a:pt x="6200" y="234"/>
                        <a:pt x="5764" y="0"/>
                        <a:pt x="53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1637980" y="2854741"/>
                  <a:ext cx="851139" cy="910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0" h="27513" extrusionOk="0">
                      <a:moveTo>
                        <a:pt x="994" y="589"/>
                      </a:moveTo>
                      <a:cubicBezTo>
                        <a:pt x="2625" y="839"/>
                        <a:pt x="4230" y="1315"/>
                        <a:pt x="5575" y="2259"/>
                      </a:cubicBezTo>
                      <a:cubicBezTo>
                        <a:pt x="5570" y="2279"/>
                        <a:pt x="5567" y="2300"/>
                        <a:pt x="5567" y="2321"/>
                      </a:cubicBezTo>
                      <a:cubicBezTo>
                        <a:pt x="5598" y="2841"/>
                        <a:pt x="5255" y="3270"/>
                        <a:pt x="4790" y="3270"/>
                      </a:cubicBezTo>
                      <a:cubicBezTo>
                        <a:pt x="4666" y="3270"/>
                        <a:pt x="4532" y="3239"/>
                        <a:pt x="4395" y="3171"/>
                      </a:cubicBezTo>
                      <a:cubicBezTo>
                        <a:pt x="4367" y="3157"/>
                        <a:pt x="4337" y="3150"/>
                        <a:pt x="4306" y="3150"/>
                      </a:cubicBezTo>
                      <a:cubicBezTo>
                        <a:pt x="4278" y="3150"/>
                        <a:pt x="4249" y="3156"/>
                        <a:pt x="4224" y="3168"/>
                      </a:cubicBezTo>
                      <a:cubicBezTo>
                        <a:pt x="4189" y="3133"/>
                        <a:pt x="4155" y="3099"/>
                        <a:pt x="4121" y="3067"/>
                      </a:cubicBezTo>
                      <a:cubicBezTo>
                        <a:pt x="4060" y="3010"/>
                        <a:pt x="3992" y="2985"/>
                        <a:pt x="3926" y="2985"/>
                      </a:cubicBezTo>
                      <a:cubicBezTo>
                        <a:pt x="3700" y="2985"/>
                        <a:pt x="3504" y="3272"/>
                        <a:pt x="3709" y="3478"/>
                      </a:cubicBezTo>
                      <a:cubicBezTo>
                        <a:pt x="4187" y="3956"/>
                        <a:pt x="4882" y="4591"/>
                        <a:pt x="4648" y="5351"/>
                      </a:cubicBezTo>
                      <a:cubicBezTo>
                        <a:pt x="4528" y="5738"/>
                        <a:pt x="4188" y="5875"/>
                        <a:pt x="3830" y="5875"/>
                      </a:cubicBezTo>
                      <a:cubicBezTo>
                        <a:pt x="3746" y="5875"/>
                        <a:pt x="3660" y="5867"/>
                        <a:pt x="3576" y="5853"/>
                      </a:cubicBezTo>
                      <a:cubicBezTo>
                        <a:pt x="3357" y="5818"/>
                        <a:pt x="2515" y="5634"/>
                        <a:pt x="2548" y="5354"/>
                      </a:cubicBezTo>
                      <a:cubicBezTo>
                        <a:pt x="2562" y="5237"/>
                        <a:pt x="2449" y="5161"/>
                        <a:pt x="2342" y="5161"/>
                      </a:cubicBezTo>
                      <a:cubicBezTo>
                        <a:pt x="2290" y="5161"/>
                        <a:pt x="2239" y="5179"/>
                        <a:pt x="2205" y="5221"/>
                      </a:cubicBezTo>
                      <a:cubicBezTo>
                        <a:pt x="2198" y="5041"/>
                        <a:pt x="2190" y="4864"/>
                        <a:pt x="2175" y="4689"/>
                      </a:cubicBezTo>
                      <a:lnTo>
                        <a:pt x="2176" y="4689"/>
                      </a:lnTo>
                      <a:cubicBezTo>
                        <a:pt x="2055" y="3234"/>
                        <a:pt x="1635" y="1885"/>
                        <a:pt x="994" y="589"/>
                      </a:cubicBezTo>
                      <a:close/>
                      <a:moveTo>
                        <a:pt x="6094" y="2655"/>
                      </a:moveTo>
                      <a:cubicBezTo>
                        <a:pt x="6247" y="2785"/>
                        <a:pt x="6400" y="2916"/>
                        <a:pt x="6544" y="3060"/>
                      </a:cubicBezTo>
                      <a:cubicBezTo>
                        <a:pt x="8160" y="4679"/>
                        <a:pt x="9485" y="8566"/>
                        <a:pt x="6181" y="9191"/>
                      </a:cubicBezTo>
                      <a:cubicBezTo>
                        <a:pt x="5969" y="9231"/>
                        <a:pt x="5744" y="9251"/>
                        <a:pt x="5515" y="9251"/>
                      </a:cubicBezTo>
                      <a:cubicBezTo>
                        <a:pt x="4588" y="9251"/>
                        <a:pt x="3582" y="8921"/>
                        <a:pt x="2980" y="8253"/>
                      </a:cubicBezTo>
                      <a:cubicBezTo>
                        <a:pt x="2349" y="7553"/>
                        <a:pt x="2262" y="6640"/>
                        <a:pt x="2225" y="5737"/>
                      </a:cubicBezTo>
                      <a:lnTo>
                        <a:pt x="2225" y="5737"/>
                      </a:lnTo>
                      <a:cubicBezTo>
                        <a:pt x="2384" y="5954"/>
                        <a:pt x="2724" y="6091"/>
                        <a:pt x="2982" y="6192"/>
                      </a:cubicBezTo>
                      <a:cubicBezTo>
                        <a:pt x="3280" y="6309"/>
                        <a:pt x="3609" y="6398"/>
                        <a:pt x="3930" y="6398"/>
                      </a:cubicBezTo>
                      <a:cubicBezTo>
                        <a:pt x="4205" y="6398"/>
                        <a:pt x="4474" y="6332"/>
                        <a:pt x="4714" y="6163"/>
                      </a:cubicBezTo>
                      <a:cubicBezTo>
                        <a:pt x="5659" y="5495"/>
                        <a:pt x="5247" y="4440"/>
                        <a:pt x="4654" y="3662"/>
                      </a:cubicBezTo>
                      <a:lnTo>
                        <a:pt x="4654" y="3662"/>
                      </a:lnTo>
                      <a:cubicBezTo>
                        <a:pt x="4708" y="3668"/>
                        <a:pt x="4763" y="3672"/>
                        <a:pt x="4817" y="3672"/>
                      </a:cubicBezTo>
                      <a:cubicBezTo>
                        <a:pt x="5417" y="3672"/>
                        <a:pt x="5993" y="3268"/>
                        <a:pt x="6094" y="2655"/>
                      </a:cubicBezTo>
                      <a:close/>
                      <a:moveTo>
                        <a:pt x="8192" y="8998"/>
                      </a:moveTo>
                      <a:cubicBezTo>
                        <a:pt x="10846" y="10302"/>
                        <a:pt x="13138" y="12431"/>
                        <a:pt x="15184" y="14668"/>
                      </a:cubicBezTo>
                      <a:cubicBezTo>
                        <a:pt x="15103" y="14689"/>
                        <a:pt x="15031" y="14744"/>
                        <a:pt x="14997" y="14853"/>
                      </a:cubicBezTo>
                      <a:cubicBezTo>
                        <a:pt x="14311" y="17071"/>
                        <a:pt x="12095" y="16968"/>
                        <a:pt x="10195" y="17014"/>
                      </a:cubicBezTo>
                      <a:cubicBezTo>
                        <a:pt x="8564" y="14957"/>
                        <a:pt x="7344" y="12595"/>
                        <a:pt x="6746" y="9884"/>
                      </a:cubicBezTo>
                      <a:cubicBezTo>
                        <a:pt x="7301" y="9724"/>
                        <a:pt x="7802" y="9433"/>
                        <a:pt x="8191" y="8998"/>
                      </a:cubicBezTo>
                      <a:close/>
                      <a:moveTo>
                        <a:pt x="15524" y="15043"/>
                      </a:moveTo>
                      <a:cubicBezTo>
                        <a:pt x="16137" y="15724"/>
                        <a:pt x="16726" y="16412"/>
                        <a:pt x="17297" y="17084"/>
                      </a:cubicBezTo>
                      <a:cubicBezTo>
                        <a:pt x="19805" y="20045"/>
                        <a:pt x="21773" y="23480"/>
                        <a:pt x="24243" y="26450"/>
                      </a:cubicBezTo>
                      <a:cubicBezTo>
                        <a:pt x="19213" y="24483"/>
                        <a:pt x="14031" y="21609"/>
                        <a:pt x="10543" y="17441"/>
                      </a:cubicBezTo>
                      <a:lnTo>
                        <a:pt x="10545" y="17441"/>
                      </a:lnTo>
                      <a:cubicBezTo>
                        <a:pt x="10847" y="17475"/>
                        <a:pt x="11166" y="17494"/>
                        <a:pt x="11490" y="17494"/>
                      </a:cubicBezTo>
                      <a:cubicBezTo>
                        <a:pt x="13251" y="17494"/>
                        <a:pt x="15172" y="16929"/>
                        <a:pt x="15524" y="15043"/>
                      </a:cubicBezTo>
                      <a:close/>
                      <a:moveTo>
                        <a:pt x="278" y="1"/>
                      </a:moveTo>
                      <a:cubicBezTo>
                        <a:pt x="44" y="1"/>
                        <a:pt x="1" y="264"/>
                        <a:pt x="127" y="407"/>
                      </a:cubicBezTo>
                      <a:cubicBezTo>
                        <a:pt x="110" y="493"/>
                        <a:pt x="125" y="580"/>
                        <a:pt x="167" y="657"/>
                      </a:cubicBezTo>
                      <a:cubicBezTo>
                        <a:pt x="1167" y="2554"/>
                        <a:pt x="1292" y="4320"/>
                        <a:pt x="1487" y="6402"/>
                      </a:cubicBezTo>
                      <a:cubicBezTo>
                        <a:pt x="1588" y="7481"/>
                        <a:pt x="1914" y="8420"/>
                        <a:pt x="2783" y="9111"/>
                      </a:cubicBezTo>
                      <a:cubicBezTo>
                        <a:pt x="3523" y="9700"/>
                        <a:pt x="4568" y="10039"/>
                        <a:pt x="5590" y="10039"/>
                      </a:cubicBezTo>
                      <a:cubicBezTo>
                        <a:pt x="5812" y="10039"/>
                        <a:pt x="6032" y="10023"/>
                        <a:pt x="6249" y="9990"/>
                      </a:cubicBezTo>
                      <a:cubicBezTo>
                        <a:pt x="6866" y="14289"/>
                        <a:pt x="9685" y="17887"/>
                        <a:pt x="12848" y="20720"/>
                      </a:cubicBezTo>
                      <a:cubicBezTo>
                        <a:pt x="16285" y="23799"/>
                        <a:pt x="20649" y="26464"/>
                        <a:pt x="25188" y="27502"/>
                      </a:cubicBezTo>
                      <a:cubicBezTo>
                        <a:pt x="25219" y="27509"/>
                        <a:pt x="25248" y="27512"/>
                        <a:pt x="25275" y="27512"/>
                      </a:cubicBezTo>
                      <a:cubicBezTo>
                        <a:pt x="25618" y="27512"/>
                        <a:pt x="25720" y="27008"/>
                        <a:pt x="25360" y="26876"/>
                      </a:cubicBezTo>
                      <a:lnTo>
                        <a:pt x="25305" y="26854"/>
                      </a:lnTo>
                      <a:cubicBezTo>
                        <a:pt x="25300" y="26831"/>
                        <a:pt x="25294" y="26807"/>
                        <a:pt x="25283" y="26785"/>
                      </a:cubicBezTo>
                      <a:cubicBezTo>
                        <a:pt x="23295" y="22973"/>
                        <a:pt x="20229" y="19324"/>
                        <a:pt x="17415" y="16083"/>
                      </a:cubicBezTo>
                      <a:cubicBezTo>
                        <a:pt x="14916" y="13202"/>
                        <a:pt x="12036" y="10180"/>
                        <a:pt x="8479" y="8632"/>
                      </a:cubicBezTo>
                      <a:cubicBezTo>
                        <a:pt x="9520" y="7034"/>
                        <a:pt x="8878" y="4830"/>
                        <a:pt x="7815" y="3401"/>
                      </a:cubicBezTo>
                      <a:cubicBezTo>
                        <a:pt x="6046" y="1024"/>
                        <a:pt x="3143" y="127"/>
                        <a:pt x="292" y="1"/>
                      </a:cubicBezTo>
                      <a:cubicBezTo>
                        <a:pt x="287" y="1"/>
                        <a:pt x="283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" name="Google Shape;85;p15"/>
              <p:cNvGrpSpPr/>
              <p:nvPr/>
            </p:nvGrpSpPr>
            <p:grpSpPr>
              <a:xfrm>
                <a:off x="2299466" y="3346165"/>
                <a:ext cx="124295" cy="108279"/>
                <a:chOff x="2299466" y="3346165"/>
                <a:chExt cx="124295" cy="108279"/>
              </a:xfrm>
            </p:grpSpPr>
            <p:sp>
              <p:nvSpPr>
                <p:cNvPr id="86" name="Google Shape;86;p15"/>
                <p:cNvSpPr/>
                <p:nvPr/>
              </p:nvSpPr>
              <p:spPr>
                <a:xfrm>
                  <a:off x="2299466" y="3346165"/>
                  <a:ext cx="89581" cy="9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7" h="2808" extrusionOk="0">
                      <a:moveTo>
                        <a:pt x="177" y="0"/>
                      </a:moveTo>
                      <a:cubicBezTo>
                        <a:pt x="83" y="0"/>
                        <a:pt x="1" y="137"/>
                        <a:pt x="88" y="208"/>
                      </a:cubicBezTo>
                      <a:cubicBezTo>
                        <a:pt x="990" y="939"/>
                        <a:pt x="1641" y="1795"/>
                        <a:pt x="2315" y="2726"/>
                      </a:cubicBezTo>
                      <a:cubicBezTo>
                        <a:pt x="2357" y="2783"/>
                        <a:pt x="2413" y="2808"/>
                        <a:pt x="2469" y="2808"/>
                      </a:cubicBezTo>
                      <a:cubicBezTo>
                        <a:pt x="2592" y="2808"/>
                        <a:pt x="2707" y="2687"/>
                        <a:pt x="2628" y="2544"/>
                      </a:cubicBezTo>
                      <a:cubicBezTo>
                        <a:pt x="2066" y="1541"/>
                        <a:pt x="1151" y="694"/>
                        <a:pt x="235" y="20"/>
                      </a:cubicBezTo>
                      <a:cubicBezTo>
                        <a:pt x="216" y="6"/>
                        <a:pt x="196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2361680" y="3363936"/>
                  <a:ext cx="62082" cy="90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" h="2735" extrusionOk="0">
                      <a:moveTo>
                        <a:pt x="183" y="1"/>
                      </a:moveTo>
                      <a:cubicBezTo>
                        <a:pt x="91" y="1"/>
                        <a:pt x="1" y="96"/>
                        <a:pt x="60" y="201"/>
                      </a:cubicBezTo>
                      <a:cubicBezTo>
                        <a:pt x="518" y="1016"/>
                        <a:pt x="988" y="1824"/>
                        <a:pt x="1445" y="2641"/>
                      </a:cubicBezTo>
                      <a:cubicBezTo>
                        <a:pt x="1482" y="2707"/>
                        <a:pt x="1540" y="2734"/>
                        <a:pt x="1599" y="2734"/>
                      </a:cubicBezTo>
                      <a:cubicBezTo>
                        <a:pt x="1735" y="2734"/>
                        <a:pt x="1875" y="2591"/>
                        <a:pt x="1781" y="2443"/>
                      </a:cubicBezTo>
                      <a:cubicBezTo>
                        <a:pt x="1281" y="1653"/>
                        <a:pt x="794" y="855"/>
                        <a:pt x="294" y="65"/>
                      </a:cubicBezTo>
                      <a:cubicBezTo>
                        <a:pt x="266" y="19"/>
                        <a:pt x="224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" name="Google Shape;88;p15"/>
            <p:cNvGrpSpPr/>
            <p:nvPr/>
          </p:nvGrpSpPr>
          <p:grpSpPr>
            <a:xfrm rot="506173">
              <a:off x="1780697" y="2279471"/>
              <a:ext cx="1124540" cy="745051"/>
              <a:chOff x="7328322" y="3673510"/>
              <a:chExt cx="1126909" cy="745122"/>
            </a:xfrm>
          </p:grpSpPr>
          <p:sp>
            <p:nvSpPr>
              <p:cNvPr id="89" name="Google Shape;89;p15"/>
              <p:cNvSpPr/>
              <p:nvPr/>
            </p:nvSpPr>
            <p:spPr>
              <a:xfrm>
                <a:off x="7376656" y="3701386"/>
                <a:ext cx="1030265" cy="689385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10736" extrusionOk="0">
                    <a:moveTo>
                      <a:pt x="11587" y="2580"/>
                    </a:moveTo>
                    <a:cubicBezTo>
                      <a:pt x="11642" y="2580"/>
                      <a:pt x="11688" y="2622"/>
                      <a:pt x="11726" y="2734"/>
                    </a:cubicBezTo>
                    <a:cubicBezTo>
                      <a:pt x="11844" y="2972"/>
                      <a:pt x="11924" y="3130"/>
                      <a:pt x="12003" y="3328"/>
                    </a:cubicBezTo>
                    <a:cubicBezTo>
                      <a:pt x="12439" y="4715"/>
                      <a:pt x="12835" y="6062"/>
                      <a:pt x="13231" y="7448"/>
                    </a:cubicBezTo>
                    <a:cubicBezTo>
                      <a:pt x="13350" y="7844"/>
                      <a:pt x="13468" y="8240"/>
                      <a:pt x="13587" y="8636"/>
                    </a:cubicBezTo>
                    <a:cubicBezTo>
                      <a:pt x="13587" y="8676"/>
                      <a:pt x="13667" y="8716"/>
                      <a:pt x="13706" y="8755"/>
                    </a:cubicBezTo>
                    <a:cubicBezTo>
                      <a:pt x="13746" y="8795"/>
                      <a:pt x="13865" y="8914"/>
                      <a:pt x="13825" y="8914"/>
                    </a:cubicBezTo>
                    <a:cubicBezTo>
                      <a:pt x="13825" y="8953"/>
                      <a:pt x="13706" y="9112"/>
                      <a:pt x="13627" y="9112"/>
                    </a:cubicBezTo>
                    <a:cubicBezTo>
                      <a:pt x="13270" y="9151"/>
                      <a:pt x="12874" y="9191"/>
                      <a:pt x="12518" y="9191"/>
                    </a:cubicBezTo>
                    <a:lnTo>
                      <a:pt x="12201" y="9191"/>
                    </a:lnTo>
                    <a:lnTo>
                      <a:pt x="10022" y="9151"/>
                    </a:lnTo>
                    <a:lnTo>
                      <a:pt x="8240" y="9112"/>
                    </a:lnTo>
                    <a:lnTo>
                      <a:pt x="5506" y="9112"/>
                    </a:lnTo>
                    <a:cubicBezTo>
                      <a:pt x="5110" y="9072"/>
                      <a:pt x="4714" y="9072"/>
                      <a:pt x="4318" y="9032"/>
                    </a:cubicBezTo>
                    <a:cubicBezTo>
                      <a:pt x="4041" y="9032"/>
                      <a:pt x="3922" y="8795"/>
                      <a:pt x="4120" y="8478"/>
                    </a:cubicBezTo>
                    <a:cubicBezTo>
                      <a:pt x="4278" y="8359"/>
                      <a:pt x="4476" y="8161"/>
                      <a:pt x="4714" y="8003"/>
                    </a:cubicBezTo>
                    <a:cubicBezTo>
                      <a:pt x="6378" y="6695"/>
                      <a:pt x="8042" y="5428"/>
                      <a:pt x="9745" y="4121"/>
                    </a:cubicBezTo>
                    <a:cubicBezTo>
                      <a:pt x="10299" y="3645"/>
                      <a:pt x="10814" y="3170"/>
                      <a:pt x="11369" y="2694"/>
                    </a:cubicBezTo>
                    <a:cubicBezTo>
                      <a:pt x="11453" y="2632"/>
                      <a:pt x="11525" y="2580"/>
                      <a:pt x="11587" y="2580"/>
                    </a:cubicBezTo>
                    <a:close/>
                    <a:moveTo>
                      <a:pt x="12439" y="1"/>
                    </a:moveTo>
                    <a:cubicBezTo>
                      <a:pt x="12003" y="437"/>
                      <a:pt x="11527" y="952"/>
                      <a:pt x="11052" y="1348"/>
                    </a:cubicBezTo>
                    <a:cubicBezTo>
                      <a:pt x="9626" y="2576"/>
                      <a:pt x="8160" y="3724"/>
                      <a:pt x="6734" y="4913"/>
                    </a:cubicBezTo>
                    <a:cubicBezTo>
                      <a:pt x="4595" y="6695"/>
                      <a:pt x="2535" y="8478"/>
                      <a:pt x="436" y="10260"/>
                    </a:cubicBezTo>
                    <a:lnTo>
                      <a:pt x="0" y="10617"/>
                    </a:lnTo>
                    <a:lnTo>
                      <a:pt x="2417" y="10577"/>
                    </a:lnTo>
                    <a:cubicBezTo>
                      <a:pt x="2417" y="10340"/>
                      <a:pt x="2456" y="10142"/>
                      <a:pt x="2496" y="9944"/>
                    </a:cubicBezTo>
                    <a:cubicBezTo>
                      <a:pt x="2496" y="9864"/>
                      <a:pt x="2615" y="9785"/>
                      <a:pt x="2694" y="9666"/>
                    </a:cubicBezTo>
                    <a:cubicBezTo>
                      <a:pt x="2773" y="9785"/>
                      <a:pt x="2852" y="9864"/>
                      <a:pt x="2892" y="9983"/>
                    </a:cubicBezTo>
                    <a:cubicBezTo>
                      <a:pt x="2932" y="10181"/>
                      <a:pt x="2932" y="10379"/>
                      <a:pt x="2932" y="10577"/>
                    </a:cubicBezTo>
                    <a:lnTo>
                      <a:pt x="4358" y="10538"/>
                    </a:lnTo>
                    <a:cubicBezTo>
                      <a:pt x="4358" y="10379"/>
                      <a:pt x="4358" y="10221"/>
                      <a:pt x="4358" y="10102"/>
                    </a:cubicBezTo>
                    <a:cubicBezTo>
                      <a:pt x="4397" y="9983"/>
                      <a:pt x="4437" y="9904"/>
                      <a:pt x="4516" y="9785"/>
                    </a:cubicBezTo>
                    <a:cubicBezTo>
                      <a:pt x="4595" y="9864"/>
                      <a:pt x="4714" y="9944"/>
                      <a:pt x="4754" y="10062"/>
                    </a:cubicBezTo>
                    <a:cubicBezTo>
                      <a:pt x="4793" y="10221"/>
                      <a:pt x="4833" y="10379"/>
                      <a:pt x="4833" y="10538"/>
                    </a:cubicBezTo>
                    <a:lnTo>
                      <a:pt x="6219" y="10538"/>
                    </a:lnTo>
                    <a:cubicBezTo>
                      <a:pt x="6180" y="10340"/>
                      <a:pt x="6180" y="10142"/>
                      <a:pt x="6219" y="9944"/>
                    </a:cubicBezTo>
                    <a:cubicBezTo>
                      <a:pt x="6219" y="9864"/>
                      <a:pt x="6299" y="9785"/>
                      <a:pt x="6378" y="9706"/>
                    </a:cubicBezTo>
                    <a:cubicBezTo>
                      <a:pt x="6457" y="9785"/>
                      <a:pt x="6576" y="9825"/>
                      <a:pt x="6616" y="9944"/>
                    </a:cubicBezTo>
                    <a:cubicBezTo>
                      <a:pt x="6655" y="10142"/>
                      <a:pt x="6695" y="10340"/>
                      <a:pt x="6734" y="10538"/>
                    </a:cubicBezTo>
                    <a:lnTo>
                      <a:pt x="8042" y="10538"/>
                    </a:lnTo>
                    <a:cubicBezTo>
                      <a:pt x="8002" y="10379"/>
                      <a:pt x="8002" y="10181"/>
                      <a:pt x="8042" y="10023"/>
                    </a:cubicBezTo>
                    <a:cubicBezTo>
                      <a:pt x="8081" y="9904"/>
                      <a:pt x="8121" y="9785"/>
                      <a:pt x="8200" y="9666"/>
                    </a:cubicBezTo>
                    <a:cubicBezTo>
                      <a:pt x="8279" y="9785"/>
                      <a:pt x="8438" y="9864"/>
                      <a:pt x="8477" y="9983"/>
                    </a:cubicBezTo>
                    <a:cubicBezTo>
                      <a:pt x="8517" y="10181"/>
                      <a:pt x="8517" y="10379"/>
                      <a:pt x="8517" y="10577"/>
                    </a:cubicBezTo>
                    <a:lnTo>
                      <a:pt x="9943" y="10577"/>
                    </a:lnTo>
                    <a:cubicBezTo>
                      <a:pt x="9903" y="10340"/>
                      <a:pt x="9903" y="10142"/>
                      <a:pt x="9903" y="9944"/>
                    </a:cubicBezTo>
                    <a:cubicBezTo>
                      <a:pt x="9903" y="9864"/>
                      <a:pt x="9943" y="9706"/>
                      <a:pt x="9983" y="9706"/>
                    </a:cubicBezTo>
                    <a:lnTo>
                      <a:pt x="10062" y="9706"/>
                    </a:lnTo>
                    <a:cubicBezTo>
                      <a:pt x="10141" y="9706"/>
                      <a:pt x="10181" y="9706"/>
                      <a:pt x="10260" y="9746"/>
                    </a:cubicBezTo>
                    <a:cubicBezTo>
                      <a:pt x="10339" y="9864"/>
                      <a:pt x="10379" y="9983"/>
                      <a:pt x="10418" y="10102"/>
                    </a:cubicBezTo>
                    <a:cubicBezTo>
                      <a:pt x="10458" y="10260"/>
                      <a:pt x="10458" y="10379"/>
                      <a:pt x="10458" y="10538"/>
                    </a:cubicBezTo>
                    <a:lnTo>
                      <a:pt x="12082" y="10617"/>
                    </a:lnTo>
                    <a:cubicBezTo>
                      <a:pt x="12042" y="10459"/>
                      <a:pt x="12042" y="10260"/>
                      <a:pt x="12042" y="10062"/>
                    </a:cubicBezTo>
                    <a:cubicBezTo>
                      <a:pt x="12082" y="9944"/>
                      <a:pt x="12122" y="9825"/>
                      <a:pt x="12201" y="9746"/>
                    </a:cubicBezTo>
                    <a:cubicBezTo>
                      <a:pt x="12320" y="9825"/>
                      <a:pt x="12399" y="9944"/>
                      <a:pt x="12439" y="10062"/>
                    </a:cubicBezTo>
                    <a:cubicBezTo>
                      <a:pt x="12518" y="10260"/>
                      <a:pt x="12557" y="10459"/>
                      <a:pt x="12557" y="10657"/>
                    </a:cubicBezTo>
                    <a:lnTo>
                      <a:pt x="14221" y="10696"/>
                    </a:lnTo>
                    <a:cubicBezTo>
                      <a:pt x="14181" y="10538"/>
                      <a:pt x="14181" y="10379"/>
                      <a:pt x="14181" y="10221"/>
                    </a:cubicBezTo>
                    <a:cubicBezTo>
                      <a:pt x="14221" y="10102"/>
                      <a:pt x="14300" y="9983"/>
                      <a:pt x="14380" y="9904"/>
                    </a:cubicBezTo>
                    <a:cubicBezTo>
                      <a:pt x="14459" y="9983"/>
                      <a:pt x="14578" y="10062"/>
                      <a:pt x="14617" y="10181"/>
                    </a:cubicBezTo>
                    <a:cubicBezTo>
                      <a:pt x="14657" y="10340"/>
                      <a:pt x="14736" y="10538"/>
                      <a:pt x="14776" y="10736"/>
                    </a:cubicBezTo>
                    <a:lnTo>
                      <a:pt x="16043" y="10736"/>
                    </a:lnTo>
                    <a:cubicBezTo>
                      <a:pt x="14815" y="7171"/>
                      <a:pt x="13627" y="3566"/>
                      <a:pt x="12439" y="1"/>
                    </a:cubicBezTo>
                    <a:close/>
                  </a:path>
                </a:pathLst>
              </a:custGeom>
              <a:solidFill>
                <a:srgbClr val="BAE5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328322" y="3673510"/>
                <a:ext cx="1126909" cy="745122"/>
              </a:xfrm>
              <a:custGeom>
                <a:avLst/>
                <a:gdLst/>
                <a:ahLst/>
                <a:cxnLst/>
                <a:rect l="l" t="t" r="r" b="b"/>
                <a:pathLst>
                  <a:path w="17549" h="11604" extrusionOk="0">
                    <a:moveTo>
                      <a:pt x="13469" y="473"/>
                    </a:moveTo>
                    <a:cubicBezTo>
                      <a:pt x="14657" y="4038"/>
                      <a:pt x="15845" y="7643"/>
                      <a:pt x="17034" y="11208"/>
                    </a:cubicBezTo>
                    <a:lnTo>
                      <a:pt x="15766" y="11208"/>
                    </a:lnTo>
                    <a:cubicBezTo>
                      <a:pt x="15726" y="11010"/>
                      <a:pt x="15687" y="10812"/>
                      <a:pt x="15608" y="10614"/>
                    </a:cubicBezTo>
                    <a:cubicBezTo>
                      <a:pt x="15568" y="10534"/>
                      <a:pt x="15449" y="10455"/>
                      <a:pt x="15370" y="10376"/>
                    </a:cubicBezTo>
                    <a:cubicBezTo>
                      <a:pt x="15291" y="10455"/>
                      <a:pt x="15251" y="10534"/>
                      <a:pt x="15211" y="10653"/>
                    </a:cubicBezTo>
                    <a:cubicBezTo>
                      <a:pt x="15172" y="10812"/>
                      <a:pt x="15211" y="11010"/>
                      <a:pt x="15211" y="11168"/>
                    </a:cubicBezTo>
                    <a:lnTo>
                      <a:pt x="13587" y="11089"/>
                    </a:lnTo>
                    <a:cubicBezTo>
                      <a:pt x="13548" y="10891"/>
                      <a:pt x="13508" y="10693"/>
                      <a:pt x="13469" y="10495"/>
                    </a:cubicBezTo>
                    <a:cubicBezTo>
                      <a:pt x="13389" y="10376"/>
                      <a:pt x="13310" y="10257"/>
                      <a:pt x="13231" y="10178"/>
                    </a:cubicBezTo>
                    <a:cubicBezTo>
                      <a:pt x="13152" y="10297"/>
                      <a:pt x="13072" y="10416"/>
                      <a:pt x="13033" y="10534"/>
                    </a:cubicBezTo>
                    <a:cubicBezTo>
                      <a:pt x="13033" y="10693"/>
                      <a:pt x="13072" y="10891"/>
                      <a:pt x="13072" y="11089"/>
                    </a:cubicBezTo>
                    <a:lnTo>
                      <a:pt x="11488" y="11010"/>
                    </a:lnTo>
                    <a:cubicBezTo>
                      <a:pt x="11488" y="10851"/>
                      <a:pt x="11448" y="10693"/>
                      <a:pt x="11448" y="10534"/>
                    </a:cubicBezTo>
                    <a:cubicBezTo>
                      <a:pt x="11409" y="10416"/>
                      <a:pt x="11369" y="10297"/>
                      <a:pt x="11290" y="10218"/>
                    </a:cubicBezTo>
                    <a:cubicBezTo>
                      <a:pt x="11211" y="10178"/>
                      <a:pt x="11131" y="10138"/>
                      <a:pt x="11052" y="10138"/>
                    </a:cubicBezTo>
                    <a:lnTo>
                      <a:pt x="11013" y="10138"/>
                    </a:lnTo>
                    <a:cubicBezTo>
                      <a:pt x="10933" y="10138"/>
                      <a:pt x="10894" y="10297"/>
                      <a:pt x="10933" y="10376"/>
                    </a:cubicBezTo>
                    <a:cubicBezTo>
                      <a:pt x="10933" y="10574"/>
                      <a:pt x="10973" y="10772"/>
                      <a:pt x="10973" y="11010"/>
                    </a:cubicBezTo>
                    <a:lnTo>
                      <a:pt x="9587" y="11010"/>
                    </a:lnTo>
                    <a:cubicBezTo>
                      <a:pt x="9587" y="10812"/>
                      <a:pt x="9547" y="10614"/>
                      <a:pt x="9507" y="10416"/>
                    </a:cubicBezTo>
                    <a:cubicBezTo>
                      <a:pt x="9468" y="10297"/>
                      <a:pt x="9349" y="10178"/>
                      <a:pt x="9230" y="10059"/>
                    </a:cubicBezTo>
                    <a:cubicBezTo>
                      <a:pt x="9190" y="10178"/>
                      <a:pt x="9111" y="10297"/>
                      <a:pt x="9072" y="10416"/>
                    </a:cubicBezTo>
                    <a:cubicBezTo>
                      <a:pt x="9072" y="10614"/>
                      <a:pt x="9072" y="10772"/>
                      <a:pt x="9072" y="10970"/>
                    </a:cubicBezTo>
                    <a:lnTo>
                      <a:pt x="7764" y="10970"/>
                    </a:lnTo>
                    <a:cubicBezTo>
                      <a:pt x="7725" y="10772"/>
                      <a:pt x="7685" y="10534"/>
                      <a:pt x="7646" y="10336"/>
                    </a:cubicBezTo>
                    <a:cubicBezTo>
                      <a:pt x="7606" y="10257"/>
                      <a:pt x="7487" y="10178"/>
                      <a:pt x="7408" y="10138"/>
                    </a:cubicBezTo>
                    <a:cubicBezTo>
                      <a:pt x="7368" y="10218"/>
                      <a:pt x="7249" y="10297"/>
                      <a:pt x="7249" y="10376"/>
                    </a:cubicBezTo>
                    <a:cubicBezTo>
                      <a:pt x="7249" y="10574"/>
                      <a:pt x="7249" y="10772"/>
                      <a:pt x="7249" y="10970"/>
                    </a:cubicBezTo>
                    <a:lnTo>
                      <a:pt x="5903" y="10970"/>
                    </a:lnTo>
                    <a:cubicBezTo>
                      <a:pt x="5863" y="10812"/>
                      <a:pt x="5863" y="10614"/>
                      <a:pt x="5823" y="10455"/>
                    </a:cubicBezTo>
                    <a:cubicBezTo>
                      <a:pt x="5784" y="10376"/>
                      <a:pt x="5625" y="10297"/>
                      <a:pt x="5546" y="10218"/>
                    </a:cubicBezTo>
                    <a:cubicBezTo>
                      <a:pt x="5506" y="10336"/>
                      <a:pt x="5427" y="10455"/>
                      <a:pt x="5427" y="10574"/>
                    </a:cubicBezTo>
                    <a:cubicBezTo>
                      <a:pt x="5388" y="10732"/>
                      <a:pt x="5388" y="10891"/>
                      <a:pt x="5427" y="11049"/>
                    </a:cubicBezTo>
                    <a:lnTo>
                      <a:pt x="3962" y="11049"/>
                    </a:lnTo>
                    <a:cubicBezTo>
                      <a:pt x="3962" y="10851"/>
                      <a:pt x="3962" y="10653"/>
                      <a:pt x="3922" y="10455"/>
                    </a:cubicBezTo>
                    <a:cubicBezTo>
                      <a:pt x="3922" y="10336"/>
                      <a:pt x="3803" y="10257"/>
                      <a:pt x="3724" y="10178"/>
                    </a:cubicBezTo>
                    <a:cubicBezTo>
                      <a:pt x="3645" y="10257"/>
                      <a:pt x="3565" y="10336"/>
                      <a:pt x="3526" y="10455"/>
                    </a:cubicBezTo>
                    <a:cubicBezTo>
                      <a:pt x="3486" y="10653"/>
                      <a:pt x="3486" y="10851"/>
                      <a:pt x="3486" y="11049"/>
                    </a:cubicBezTo>
                    <a:lnTo>
                      <a:pt x="1030" y="11089"/>
                    </a:lnTo>
                    <a:lnTo>
                      <a:pt x="1426" y="10732"/>
                    </a:lnTo>
                    <a:cubicBezTo>
                      <a:pt x="3526" y="8950"/>
                      <a:pt x="5625" y="7167"/>
                      <a:pt x="7725" y="5385"/>
                    </a:cubicBezTo>
                    <a:cubicBezTo>
                      <a:pt x="9151" y="4196"/>
                      <a:pt x="10616" y="3048"/>
                      <a:pt x="12043" y="1820"/>
                    </a:cubicBezTo>
                    <a:cubicBezTo>
                      <a:pt x="12557" y="1424"/>
                      <a:pt x="12993" y="909"/>
                      <a:pt x="13469" y="473"/>
                    </a:cubicBezTo>
                    <a:close/>
                    <a:moveTo>
                      <a:pt x="13605" y="0"/>
                    </a:moveTo>
                    <a:cubicBezTo>
                      <a:pt x="13505" y="0"/>
                      <a:pt x="13428" y="78"/>
                      <a:pt x="13350" y="156"/>
                    </a:cubicBezTo>
                    <a:cubicBezTo>
                      <a:pt x="12439" y="948"/>
                      <a:pt x="11528" y="1820"/>
                      <a:pt x="10577" y="2572"/>
                    </a:cubicBezTo>
                    <a:cubicBezTo>
                      <a:pt x="7210" y="5345"/>
                      <a:pt x="3764" y="8118"/>
                      <a:pt x="515" y="11049"/>
                    </a:cubicBezTo>
                    <a:cubicBezTo>
                      <a:pt x="436" y="11089"/>
                      <a:pt x="397" y="11089"/>
                      <a:pt x="317" y="11129"/>
                    </a:cubicBezTo>
                    <a:cubicBezTo>
                      <a:pt x="198" y="11168"/>
                      <a:pt x="0" y="11168"/>
                      <a:pt x="40" y="11366"/>
                    </a:cubicBezTo>
                    <a:cubicBezTo>
                      <a:pt x="119" y="11485"/>
                      <a:pt x="238" y="11564"/>
                      <a:pt x="397" y="11564"/>
                    </a:cubicBezTo>
                    <a:cubicBezTo>
                      <a:pt x="2179" y="11564"/>
                      <a:pt x="3962" y="11525"/>
                      <a:pt x="5705" y="11525"/>
                    </a:cubicBezTo>
                    <a:cubicBezTo>
                      <a:pt x="8240" y="11525"/>
                      <a:pt x="10775" y="11564"/>
                      <a:pt x="13310" y="11564"/>
                    </a:cubicBezTo>
                    <a:lnTo>
                      <a:pt x="17192" y="11604"/>
                    </a:lnTo>
                    <a:cubicBezTo>
                      <a:pt x="17509" y="11604"/>
                      <a:pt x="17549" y="11525"/>
                      <a:pt x="17509" y="11247"/>
                    </a:cubicBezTo>
                    <a:cubicBezTo>
                      <a:pt x="17469" y="11010"/>
                      <a:pt x="17390" y="10772"/>
                      <a:pt x="17351" y="10534"/>
                    </a:cubicBezTo>
                    <a:cubicBezTo>
                      <a:pt x="17152" y="9940"/>
                      <a:pt x="16954" y="9386"/>
                      <a:pt x="16717" y="8791"/>
                    </a:cubicBezTo>
                    <a:cubicBezTo>
                      <a:pt x="16162" y="7207"/>
                      <a:pt x="15608" y="5622"/>
                      <a:pt x="15093" y="3998"/>
                    </a:cubicBezTo>
                    <a:cubicBezTo>
                      <a:pt x="14657" y="2770"/>
                      <a:pt x="14300" y="1542"/>
                      <a:pt x="13944" y="275"/>
                    </a:cubicBezTo>
                    <a:cubicBezTo>
                      <a:pt x="13904" y="196"/>
                      <a:pt x="13865" y="116"/>
                      <a:pt x="13785" y="77"/>
                    </a:cubicBezTo>
                    <a:cubicBezTo>
                      <a:pt x="13717" y="22"/>
                      <a:pt x="13658" y="0"/>
                      <a:pt x="13605" y="0"/>
                    </a:cubicBezTo>
                    <a:close/>
                  </a:path>
                </a:pathLst>
              </a:custGeom>
              <a:solidFill>
                <a:srgbClr val="213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7646239" y="3868202"/>
                <a:ext cx="641123" cy="425793"/>
              </a:xfrm>
              <a:custGeom>
                <a:avLst/>
                <a:gdLst/>
                <a:ahLst/>
                <a:cxnLst/>
                <a:rect l="l" t="t" r="r" b="b"/>
                <a:pathLst>
                  <a:path w="9984" h="6631" extrusionOk="0">
                    <a:moveTo>
                      <a:pt x="7646" y="610"/>
                    </a:moveTo>
                    <a:cubicBezTo>
                      <a:pt x="8201" y="2432"/>
                      <a:pt x="8716" y="4294"/>
                      <a:pt x="9270" y="6195"/>
                    </a:cubicBezTo>
                    <a:lnTo>
                      <a:pt x="714" y="6037"/>
                    </a:lnTo>
                    <a:lnTo>
                      <a:pt x="7646" y="610"/>
                    </a:lnTo>
                    <a:close/>
                    <a:moveTo>
                      <a:pt x="7646" y="0"/>
                    </a:moveTo>
                    <a:cubicBezTo>
                      <a:pt x="7589" y="0"/>
                      <a:pt x="7523" y="39"/>
                      <a:pt x="7448" y="95"/>
                    </a:cubicBezTo>
                    <a:cubicBezTo>
                      <a:pt x="6893" y="610"/>
                      <a:pt x="6378" y="1085"/>
                      <a:pt x="5824" y="1521"/>
                    </a:cubicBezTo>
                    <a:cubicBezTo>
                      <a:pt x="4160" y="2828"/>
                      <a:pt x="2457" y="4135"/>
                      <a:pt x="793" y="5443"/>
                    </a:cubicBezTo>
                    <a:cubicBezTo>
                      <a:pt x="555" y="5601"/>
                      <a:pt x="357" y="5799"/>
                      <a:pt x="199" y="5918"/>
                    </a:cubicBezTo>
                    <a:cubicBezTo>
                      <a:pt x="1" y="6235"/>
                      <a:pt x="120" y="6433"/>
                      <a:pt x="397" y="6472"/>
                    </a:cubicBezTo>
                    <a:cubicBezTo>
                      <a:pt x="793" y="6512"/>
                      <a:pt x="1189" y="6512"/>
                      <a:pt x="1585" y="6512"/>
                    </a:cubicBezTo>
                    <a:lnTo>
                      <a:pt x="2457" y="6512"/>
                    </a:lnTo>
                    <a:lnTo>
                      <a:pt x="4319" y="6552"/>
                    </a:lnTo>
                    <a:lnTo>
                      <a:pt x="6101" y="6591"/>
                    </a:lnTo>
                    <a:lnTo>
                      <a:pt x="8280" y="6631"/>
                    </a:lnTo>
                    <a:lnTo>
                      <a:pt x="8597" y="6631"/>
                    </a:lnTo>
                    <a:cubicBezTo>
                      <a:pt x="8953" y="6631"/>
                      <a:pt x="9349" y="6591"/>
                      <a:pt x="9706" y="6552"/>
                    </a:cubicBezTo>
                    <a:cubicBezTo>
                      <a:pt x="9785" y="6552"/>
                      <a:pt x="9864" y="6433"/>
                      <a:pt x="9904" y="6354"/>
                    </a:cubicBezTo>
                    <a:cubicBezTo>
                      <a:pt x="9983" y="6274"/>
                      <a:pt x="9825" y="6235"/>
                      <a:pt x="9785" y="6195"/>
                    </a:cubicBezTo>
                    <a:cubicBezTo>
                      <a:pt x="9746" y="6116"/>
                      <a:pt x="9706" y="6116"/>
                      <a:pt x="9666" y="6076"/>
                    </a:cubicBezTo>
                    <a:cubicBezTo>
                      <a:pt x="9547" y="5680"/>
                      <a:pt x="9429" y="5284"/>
                      <a:pt x="9310" y="4888"/>
                    </a:cubicBezTo>
                    <a:cubicBezTo>
                      <a:pt x="8914" y="3502"/>
                      <a:pt x="8518" y="2115"/>
                      <a:pt x="8082" y="768"/>
                    </a:cubicBezTo>
                    <a:cubicBezTo>
                      <a:pt x="8003" y="531"/>
                      <a:pt x="7884" y="372"/>
                      <a:pt x="7805" y="174"/>
                    </a:cubicBezTo>
                    <a:cubicBezTo>
                      <a:pt x="7763" y="49"/>
                      <a:pt x="7710" y="0"/>
                      <a:pt x="7646" y="0"/>
                    </a:cubicBezTo>
                    <a:close/>
                  </a:path>
                </a:pathLst>
              </a:custGeom>
              <a:solidFill>
                <a:srgbClr val="213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>
              <a:off x="2870184" y="1088139"/>
              <a:ext cx="1076741" cy="1188988"/>
              <a:chOff x="3038241" y="969896"/>
              <a:chExt cx="892968" cy="986057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3062588" y="1081767"/>
                <a:ext cx="643583" cy="541095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6351" extrusionOk="0">
                    <a:moveTo>
                      <a:pt x="8254" y="0"/>
                    </a:moveTo>
                    <a:cubicBezTo>
                      <a:pt x="8167" y="0"/>
                      <a:pt x="8077" y="4"/>
                      <a:pt x="7985" y="12"/>
                    </a:cubicBezTo>
                    <a:cubicBezTo>
                      <a:pt x="5271" y="252"/>
                      <a:pt x="3154" y="1864"/>
                      <a:pt x="1601" y="4058"/>
                    </a:cubicBezTo>
                    <a:cubicBezTo>
                      <a:pt x="1" y="6318"/>
                      <a:pt x="157" y="9119"/>
                      <a:pt x="1347" y="11537"/>
                    </a:cubicBezTo>
                    <a:cubicBezTo>
                      <a:pt x="2874" y="14639"/>
                      <a:pt x="6023" y="16351"/>
                      <a:pt x="9233" y="16351"/>
                    </a:cubicBezTo>
                    <a:cubicBezTo>
                      <a:pt x="10273" y="16351"/>
                      <a:pt x="11320" y="16171"/>
                      <a:pt x="12319" y="15801"/>
                    </a:cubicBezTo>
                    <a:cubicBezTo>
                      <a:pt x="12398" y="15809"/>
                      <a:pt x="12476" y="15813"/>
                      <a:pt x="12555" y="15813"/>
                    </a:cubicBezTo>
                    <a:cubicBezTo>
                      <a:pt x="12803" y="15813"/>
                      <a:pt x="13050" y="15775"/>
                      <a:pt x="13287" y="15700"/>
                    </a:cubicBezTo>
                    <a:cubicBezTo>
                      <a:pt x="18796" y="13998"/>
                      <a:pt x="19447" y="6073"/>
                      <a:pt x="15450" y="2524"/>
                    </a:cubicBezTo>
                    <a:cubicBezTo>
                      <a:pt x="14033" y="1266"/>
                      <a:pt x="11742" y="96"/>
                      <a:pt x="9672" y="96"/>
                    </a:cubicBezTo>
                    <a:cubicBezTo>
                      <a:pt x="9470" y="96"/>
                      <a:pt x="9270" y="107"/>
                      <a:pt x="9074" y="130"/>
                    </a:cubicBezTo>
                    <a:cubicBezTo>
                      <a:pt x="8830" y="47"/>
                      <a:pt x="8557" y="0"/>
                      <a:pt x="82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062597" y="1192310"/>
                <a:ext cx="373581" cy="455948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13778" extrusionOk="0">
                    <a:moveTo>
                      <a:pt x="3561" y="0"/>
                    </a:moveTo>
                    <a:cubicBezTo>
                      <a:pt x="3365" y="0"/>
                      <a:pt x="3146" y="69"/>
                      <a:pt x="2900" y="221"/>
                    </a:cubicBezTo>
                    <a:cubicBezTo>
                      <a:pt x="2784" y="238"/>
                      <a:pt x="2678" y="293"/>
                      <a:pt x="2598" y="379"/>
                    </a:cubicBezTo>
                    <a:cubicBezTo>
                      <a:pt x="1699" y="1295"/>
                      <a:pt x="1" y="3850"/>
                      <a:pt x="450" y="5516"/>
                    </a:cubicBezTo>
                    <a:cubicBezTo>
                      <a:pt x="280" y="7058"/>
                      <a:pt x="722" y="8394"/>
                      <a:pt x="1852" y="9506"/>
                    </a:cubicBezTo>
                    <a:cubicBezTo>
                      <a:pt x="2012" y="10077"/>
                      <a:pt x="2258" y="10622"/>
                      <a:pt x="2603" y="11171"/>
                    </a:cubicBezTo>
                    <a:cubicBezTo>
                      <a:pt x="2692" y="11319"/>
                      <a:pt x="2846" y="11414"/>
                      <a:pt x="3020" y="11425"/>
                    </a:cubicBezTo>
                    <a:cubicBezTo>
                      <a:pt x="3252" y="11698"/>
                      <a:pt x="3536" y="11907"/>
                      <a:pt x="3882" y="12016"/>
                    </a:cubicBezTo>
                    <a:cubicBezTo>
                      <a:pt x="4029" y="12062"/>
                      <a:pt x="4181" y="12086"/>
                      <a:pt x="4334" y="12086"/>
                    </a:cubicBezTo>
                    <a:cubicBezTo>
                      <a:pt x="4348" y="12086"/>
                      <a:pt x="4362" y="12085"/>
                      <a:pt x="4377" y="12085"/>
                    </a:cubicBezTo>
                    <a:cubicBezTo>
                      <a:pt x="4395" y="12310"/>
                      <a:pt x="4545" y="12505"/>
                      <a:pt x="4759" y="12580"/>
                    </a:cubicBezTo>
                    <a:cubicBezTo>
                      <a:pt x="6675" y="13274"/>
                      <a:pt x="8611" y="13660"/>
                      <a:pt x="10644" y="13776"/>
                    </a:cubicBezTo>
                    <a:cubicBezTo>
                      <a:pt x="10656" y="13777"/>
                      <a:pt x="10668" y="13777"/>
                      <a:pt x="10680" y="13777"/>
                    </a:cubicBezTo>
                    <a:cubicBezTo>
                      <a:pt x="11168" y="13777"/>
                      <a:pt x="11288" y="13180"/>
                      <a:pt x="11027" y="12854"/>
                    </a:cubicBezTo>
                    <a:cubicBezTo>
                      <a:pt x="10095" y="11685"/>
                      <a:pt x="9031" y="10460"/>
                      <a:pt x="7463" y="10235"/>
                    </a:cubicBezTo>
                    <a:cubicBezTo>
                      <a:pt x="7344" y="10218"/>
                      <a:pt x="7232" y="10210"/>
                      <a:pt x="7124" y="10210"/>
                    </a:cubicBezTo>
                    <a:cubicBezTo>
                      <a:pt x="6694" y="10210"/>
                      <a:pt x="6323" y="10328"/>
                      <a:pt x="5879" y="10434"/>
                    </a:cubicBezTo>
                    <a:cubicBezTo>
                      <a:pt x="5468" y="10532"/>
                      <a:pt x="4823" y="10753"/>
                      <a:pt x="4304" y="10753"/>
                    </a:cubicBezTo>
                    <a:cubicBezTo>
                      <a:pt x="4134" y="10753"/>
                      <a:pt x="3977" y="10730"/>
                      <a:pt x="3847" y="10670"/>
                    </a:cubicBezTo>
                    <a:cubicBezTo>
                      <a:pt x="3759" y="10630"/>
                      <a:pt x="3681" y="10552"/>
                      <a:pt x="3612" y="10452"/>
                    </a:cubicBezTo>
                    <a:cubicBezTo>
                      <a:pt x="3592" y="9768"/>
                      <a:pt x="3465" y="9154"/>
                      <a:pt x="3225" y="8524"/>
                    </a:cubicBezTo>
                    <a:cubicBezTo>
                      <a:pt x="3674" y="7806"/>
                      <a:pt x="4303" y="6850"/>
                      <a:pt x="4242" y="6158"/>
                    </a:cubicBezTo>
                    <a:cubicBezTo>
                      <a:pt x="4778" y="5655"/>
                      <a:pt x="5138" y="4962"/>
                      <a:pt x="5147" y="4236"/>
                    </a:cubicBezTo>
                    <a:cubicBezTo>
                      <a:pt x="5159" y="3376"/>
                      <a:pt x="4942" y="0"/>
                      <a:pt x="35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431744" y="1132347"/>
                <a:ext cx="242403" cy="384568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1621" extrusionOk="0">
                    <a:moveTo>
                      <a:pt x="1841" y="1"/>
                    </a:moveTo>
                    <a:cubicBezTo>
                      <a:pt x="1795" y="1"/>
                      <a:pt x="1747" y="7"/>
                      <a:pt x="1696" y="19"/>
                    </a:cubicBezTo>
                    <a:cubicBezTo>
                      <a:pt x="1071" y="179"/>
                      <a:pt x="693" y="402"/>
                      <a:pt x="256" y="874"/>
                    </a:cubicBezTo>
                    <a:cubicBezTo>
                      <a:pt x="0" y="1151"/>
                      <a:pt x="74" y="1698"/>
                      <a:pt x="495" y="1778"/>
                    </a:cubicBezTo>
                    <a:cubicBezTo>
                      <a:pt x="2285" y="2118"/>
                      <a:pt x="1227" y="3972"/>
                      <a:pt x="1100" y="5205"/>
                    </a:cubicBezTo>
                    <a:cubicBezTo>
                      <a:pt x="1005" y="6121"/>
                      <a:pt x="1642" y="6467"/>
                      <a:pt x="1690" y="7271"/>
                    </a:cubicBezTo>
                    <a:cubicBezTo>
                      <a:pt x="1705" y="7547"/>
                      <a:pt x="1935" y="7820"/>
                      <a:pt x="2218" y="7820"/>
                    </a:cubicBezTo>
                    <a:cubicBezTo>
                      <a:pt x="2269" y="7820"/>
                      <a:pt x="2321" y="7811"/>
                      <a:pt x="2374" y="7792"/>
                    </a:cubicBezTo>
                    <a:cubicBezTo>
                      <a:pt x="2797" y="7644"/>
                      <a:pt x="3054" y="7513"/>
                      <a:pt x="3315" y="7129"/>
                    </a:cubicBezTo>
                    <a:cubicBezTo>
                      <a:pt x="3420" y="6973"/>
                      <a:pt x="3615" y="6103"/>
                      <a:pt x="3658" y="6048"/>
                    </a:cubicBezTo>
                    <a:cubicBezTo>
                      <a:pt x="3824" y="5842"/>
                      <a:pt x="3935" y="5769"/>
                      <a:pt x="4032" y="5769"/>
                    </a:cubicBezTo>
                    <a:cubicBezTo>
                      <a:pt x="4183" y="5769"/>
                      <a:pt x="4298" y="5949"/>
                      <a:pt x="4529" y="6083"/>
                    </a:cubicBezTo>
                    <a:cubicBezTo>
                      <a:pt x="6601" y="7279"/>
                      <a:pt x="3595" y="8344"/>
                      <a:pt x="3725" y="9789"/>
                    </a:cubicBezTo>
                    <a:cubicBezTo>
                      <a:pt x="3791" y="10523"/>
                      <a:pt x="4534" y="11129"/>
                      <a:pt x="5269" y="11255"/>
                    </a:cubicBezTo>
                    <a:cubicBezTo>
                      <a:pt x="5337" y="11504"/>
                      <a:pt x="5566" y="11621"/>
                      <a:pt x="5794" y="11621"/>
                    </a:cubicBezTo>
                    <a:cubicBezTo>
                      <a:pt x="6080" y="11621"/>
                      <a:pt x="6365" y="11436"/>
                      <a:pt x="6327" y="11096"/>
                    </a:cubicBezTo>
                    <a:cubicBezTo>
                      <a:pt x="6324" y="11067"/>
                      <a:pt x="6318" y="11027"/>
                      <a:pt x="6310" y="10981"/>
                    </a:cubicBezTo>
                    <a:cubicBezTo>
                      <a:pt x="6701" y="10584"/>
                      <a:pt x="6758" y="9857"/>
                      <a:pt x="6762" y="9220"/>
                    </a:cubicBezTo>
                    <a:cubicBezTo>
                      <a:pt x="6886" y="9134"/>
                      <a:pt x="6978" y="8994"/>
                      <a:pt x="6997" y="8798"/>
                    </a:cubicBezTo>
                    <a:cubicBezTo>
                      <a:pt x="7324" y="5299"/>
                      <a:pt x="5473" y="1957"/>
                      <a:pt x="2334" y="376"/>
                    </a:cubicBezTo>
                    <a:cubicBezTo>
                      <a:pt x="2264" y="171"/>
                      <a:pt x="2088" y="1"/>
                      <a:pt x="1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38241" y="969896"/>
                <a:ext cx="892968" cy="986057"/>
              </a:xfrm>
              <a:custGeom>
                <a:avLst/>
                <a:gdLst/>
                <a:ahLst/>
                <a:cxnLst/>
                <a:rect l="l" t="t" r="r" b="b"/>
                <a:pathLst>
                  <a:path w="26984" h="29797" extrusionOk="0">
                    <a:moveTo>
                      <a:pt x="9510" y="2753"/>
                    </a:moveTo>
                    <a:cubicBezTo>
                      <a:pt x="9651" y="3103"/>
                      <a:pt x="9779" y="3490"/>
                      <a:pt x="9946" y="3841"/>
                    </a:cubicBezTo>
                    <a:cubicBezTo>
                      <a:pt x="9767" y="3833"/>
                      <a:pt x="9587" y="3826"/>
                      <a:pt x="9407" y="3826"/>
                    </a:cubicBezTo>
                    <a:cubicBezTo>
                      <a:pt x="9374" y="3826"/>
                      <a:pt x="9342" y="3827"/>
                      <a:pt x="9309" y="3827"/>
                    </a:cubicBezTo>
                    <a:cubicBezTo>
                      <a:pt x="9124" y="3481"/>
                      <a:pt x="8874" y="3153"/>
                      <a:pt x="8649" y="2839"/>
                    </a:cubicBezTo>
                    <a:cubicBezTo>
                      <a:pt x="8935" y="2799"/>
                      <a:pt x="9223" y="2772"/>
                      <a:pt x="9510" y="2753"/>
                    </a:cubicBezTo>
                    <a:close/>
                    <a:moveTo>
                      <a:pt x="8839" y="4397"/>
                    </a:moveTo>
                    <a:cubicBezTo>
                      <a:pt x="8936" y="4397"/>
                      <a:pt x="9033" y="4398"/>
                      <a:pt x="9130" y="4400"/>
                    </a:cubicBezTo>
                    <a:cubicBezTo>
                      <a:pt x="9167" y="4430"/>
                      <a:pt x="9210" y="4444"/>
                      <a:pt x="9254" y="4444"/>
                    </a:cubicBezTo>
                    <a:cubicBezTo>
                      <a:pt x="9296" y="4444"/>
                      <a:pt x="9338" y="4431"/>
                      <a:pt x="9375" y="4409"/>
                    </a:cubicBezTo>
                    <a:cubicBezTo>
                      <a:pt x="12895" y="4544"/>
                      <a:pt x="16298" y="6054"/>
                      <a:pt x="17998" y="9391"/>
                    </a:cubicBezTo>
                    <a:cubicBezTo>
                      <a:pt x="19284" y="11920"/>
                      <a:pt x="19013" y="14490"/>
                      <a:pt x="17727" y="16492"/>
                    </a:cubicBezTo>
                    <a:cubicBezTo>
                      <a:pt x="17514" y="16087"/>
                      <a:pt x="17203" y="15905"/>
                      <a:pt x="16783" y="15726"/>
                    </a:cubicBezTo>
                    <a:cubicBezTo>
                      <a:pt x="16103" y="15440"/>
                      <a:pt x="14958" y="15283"/>
                      <a:pt x="15956" y="13910"/>
                    </a:cubicBezTo>
                    <a:cubicBezTo>
                      <a:pt x="16171" y="13614"/>
                      <a:pt x="16613" y="13403"/>
                      <a:pt x="16901" y="13170"/>
                    </a:cubicBezTo>
                    <a:cubicBezTo>
                      <a:pt x="17374" y="12787"/>
                      <a:pt x="18358" y="11631"/>
                      <a:pt x="17404" y="11197"/>
                    </a:cubicBezTo>
                    <a:cubicBezTo>
                      <a:pt x="17400" y="11196"/>
                      <a:pt x="17399" y="11196"/>
                      <a:pt x="17396" y="11194"/>
                    </a:cubicBezTo>
                    <a:cubicBezTo>
                      <a:pt x="17400" y="11189"/>
                      <a:pt x="17408" y="11186"/>
                      <a:pt x="17413" y="11180"/>
                    </a:cubicBezTo>
                    <a:cubicBezTo>
                      <a:pt x="17536" y="11040"/>
                      <a:pt x="17422" y="10873"/>
                      <a:pt x="17279" y="10873"/>
                    </a:cubicBezTo>
                    <a:cubicBezTo>
                      <a:pt x="17237" y="10873"/>
                      <a:pt x="17194" y="10887"/>
                      <a:pt x="17152" y="10920"/>
                    </a:cubicBezTo>
                    <a:cubicBezTo>
                      <a:pt x="17076" y="10981"/>
                      <a:pt x="17014" y="11007"/>
                      <a:pt x="16962" y="11007"/>
                    </a:cubicBezTo>
                    <a:cubicBezTo>
                      <a:pt x="16743" y="11007"/>
                      <a:pt x="16715" y="10552"/>
                      <a:pt x="16642" y="10388"/>
                    </a:cubicBezTo>
                    <a:cubicBezTo>
                      <a:pt x="16595" y="10275"/>
                      <a:pt x="16512" y="10180"/>
                      <a:pt x="16408" y="10117"/>
                    </a:cubicBezTo>
                    <a:cubicBezTo>
                      <a:pt x="16319" y="10067"/>
                      <a:pt x="16219" y="10045"/>
                      <a:pt x="16119" y="10045"/>
                    </a:cubicBezTo>
                    <a:cubicBezTo>
                      <a:pt x="15956" y="10045"/>
                      <a:pt x="15790" y="10102"/>
                      <a:pt x="15658" y="10186"/>
                    </a:cubicBezTo>
                    <a:cubicBezTo>
                      <a:pt x="15380" y="10362"/>
                      <a:pt x="15265" y="10653"/>
                      <a:pt x="15250" y="10972"/>
                    </a:cubicBezTo>
                    <a:cubicBezTo>
                      <a:pt x="15227" y="11407"/>
                      <a:pt x="15566" y="12315"/>
                      <a:pt x="14985" y="12537"/>
                    </a:cubicBezTo>
                    <a:cubicBezTo>
                      <a:pt x="14941" y="12553"/>
                      <a:pt x="14906" y="12586"/>
                      <a:pt x="14889" y="12629"/>
                    </a:cubicBezTo>
                    <a:cubicBezTo>
                      <a:pt x="14765" y="12663"/>
                      <a:pt x="14650" y="12679"/>
                      <a:pt x="14544" y="12679"/>
                    </a:cubicBezTo>
                    <a:cubicBezTo>
                      <a:pt x="13417" y="12679"/>
                      <a:pt x="13203" y="10911"/>
                      <a:pt x="13129" y="10044"/>
                    </a:cubicBezTo>
                    <a:cubicBezTo>
                      <a:pt x="13043" y="9031"/>
                      <a:pt x="13167" y="8048"/>
                      <a:pt x="14183" y="7547"/>
                    </a:cubicBezTo>
                    <a:cubicBezTo>
                      <a:pt x="14274" y="7503"/>
                      <a:pt x="14281" y="7402"/>
                      <a:pt x="14242" y="7325"/>
                    </a:cubicBezTo>
                    <a:cubicBezTo>
                      <a:pt x="14288" y="7275"/>
                      <a:pt x="14305" y="7201"/>
                      <a:pt x="14259" y="7119"/>
                    </a:cubicBezTo>
                    <a:cubicBezTo>
                      <a:pt x="14031" y="6710"/>
                      <a:pt x="13572" y="6496"/>
                      <a:pt x="13114" y="6496"/>
                    </a:cubicBezTo>
                    <a:cubicBezTo>
                      <a:pt x="13009" y="6496"/>
                      <a:pt x="12903" y="6507"/>
                      <a:pt x="12801" y="6530"/>
                    </a:cubicBezTo>
                    <a:cubicBezTo>
                      <a:pt x="12655" y="6564"/>
                      <a:pt x="12470" y="6661"/>
                      <a:pt x="12311" y="6661"/>
                    </a:cubicBezTo>
                    <a:cubicBezTo>
                      <a:pt x="12249" y="6661"/>
                      <a:pt x="12191" y="6647"/>
                      <a:pt x="12141" y="6608"/>
                    </a:cubicBezTo>
                    <a:cubicBezTo>
                      <a:pt x="12006" y="6506"/>
                      <a:pt x="12006" y="6276"/>
                      <a:pt x="12054" y="6134"/>
                    </a:cubicBezTo>
                    <a:cubicBezTo>
                      <a:pt x="12178" y="5755"/>
                      <a:pt x="12653" y="5587"/>
                      <a:pt x="12965" y="5400"/>
                    </a:cubicBezTo>
                    <a:cubicBezTo>
                      <a:pt x="13127" y="5303"/>
                      <a:pt x="13041" y="5066"/>
                      <a:pt x="12871" y="5066"/>
                    </a:cubicBezTo>
                    <a:cubicBezTo>
                      <a:pt x="12857" y="5066"/>
                      <a:pt x="12842" y="5067"/>
                      <a:pt x="12827" y="5071"/>
                    </a:cubicBezTo>
                    <a:cubicBezTo>
                      <a:pt x="12097" y="5247"/>
                      <a:pt x="11230" y="5847"/>
                      <a:pt x="11588" y="6708"/>
                    </a:cubicBezTo>
                    <a:cubicBezTo>
                      <a:pt x="11712" y="7007"/>
                      <a:pt x="11970" y="7194"/>
                      <a:pt x="12284" y="7194"/>
                    </a:cubicBezTo>
                    <a:cubicBezTo>
                      <a:pt x="12315" y="7194"/>
                      <a:pt x="12346" y="7193"/>
                      <a:pt x="12378" y="7189"/>
                    </a:cubicBezTo>
                    <a:cubicBezTo>
                      <a:pt x="12653" y="7157"/>
                      <a:pt x="12882" y="6990"/>
                      <a:pt x="13164" y="6990"/>
                    </a:cubicBezTo>
                    <a:cubicBezTo>
                      <a:pt x="13447" y="6991"/>
                      <a:pt x="13683" y="7126"/>
                      <a:pt x="13899" y="7296"/>
                    </a:cubicBezTo>
                    <a:cubicBezTo>
                      <a:pt x="11809" y="8190"/>
                      <a:pt x="12412" y="13071"/>
                      <a:pt x="14510" y="13071"/>
                    </a:cubicBezTo>
                    <a:cubicBezTo>
                      <a:pt x="14688" y="13071"/>
                      <a:pt x="14878" y="13036"/>
                      <a:pt x="15077" y="12960"/>
                    </a:cubicBezTo>
                    <a:cubicBezTo>
                      <a:pt x="15151" y="12934"/>
                      <a:pt x="15200" y="12863"/>
                      <a:pt x="15200" y="12785"/>
                    </a:cubicBezTo>
                    <a:cubicBezTo>
                      <a:pt x="15448" y="12675"/>
                      <a:pt x="15612" y="12459"/>
                      <a:pt x="15690" y="12183"/>
                    </a:cubicBezTo>
                    <a:cubicBezTo>
                      <a:pt x="15811" y="11753"/>
                      <a:pt x="15468" y="10791"/>
                      <a:pt x="15938" y="10565"/>
                    </a:cubicBezTo>
                    <a:cubicBezTo>
                      <a:pt x="15995" y="10537"/>
                      <a:pt x="16042" y="10525"/>
                      <a:pt x="16081" y="10525"/>
                    </a:cubicBezTo>
                    <a:cubicBezTo>
                      <a:pt x="16276" y="10525"/>
                      <a:pt x="16260" y="10831"/>
                      <a:pt x="16333" y="11001"/>
                    </a:cubicBezTo>
                    <a:cubicBezTo>
                      <a:pt x="16391" y="11142"/>
                      <a:pt x="16498" y="11257"/>
                      <a:pt x="16636" y="11324"/>
                    </a:cubicBezTo>
                    <a:cubicBezTo>
                      <a:pt x="16726" y="11368"/>
                      <a:pt x="16824" y="11390"/>
                      <a:pt x="16922" y="11390"/>
                    </a:cubicBezTo>
                    <a:cubicBezTo>
                      <a:pt x="17004" y="11390"/>
                      <a:pt x="17087" y="11374"/>
                      <a:pt x="17166" y="11343"/>
                    </a:cubicBezTo>
                    <a:cubicBezTo>
                      <a:pt x="17166" y="11396"/>
                      <a:pt x="17195" y="11445"/>
                      <a:pt x="17241" y="11473"/>
                    </a:cubicBezTo>
                    <a:cubicBezTo>
                      <a:pt x="18044" y="11994"/>
                      <a:pt x="15910" y="13308"/>
                      <a:pt x="15639" y="13596"/>
                    </a:cubicBezTo>
                    <a:cubicBezTo>
                      <a:pt x="15321" y="13934"/>
                      <a:pt x="15022" y="14380"/>
                      <a:pt x="15082" y="14870"/>
                    </a:cubicBezTo>
                    <a:cubicBezTo>
                      <a:pt x="15235" y="16117"/>
                      <a:pt x="16871" y="15787"/>
                      <a:pt x="17359" y="16723"/>
                    </a:cubicBezTo>
                    <a:cubicBezTo>
                      <a:pt x="17385" y="16778"/>
                      <a:pt x="17436" y="16817"/>
                      <a:pt x="17497" y="16827"/>
                    </a:cubicBezTo>
                    <a:cubicBezTo>
                      <a:pt x="16399" y="18348"/>
                      <a:pt x="14691" y="19498"/>
                      <a:pt x="12633" y="19976"/>
                    </a:cubicBezTo>
                    <a:cubicBezTo>
                      <a:pt x="12619" y="19967"/>
                      <a:pt x="12604" y="19959"/>
                      <a:pt x="12587" y="19953"/>
                    </a:cubicBezTo>
                    <a:cubicBezTo>
                      <a:pt x="11973" y="19794"/>
                      <a:pt x="11807" y="18867"/>
                      <a:pt x="11368" y="18461"/>
                    </a:cubicBezTo>
                    <a:cubicBezTo>
                      <a:pt x="10900" y="18033"/>
                      <a:pt x="10272" y="17766"/>
                      <a:pt x="9776" y="17360"/>
                    </a:cubicBezTo>
                    <a:cubicBezTo>
                      <a:pt x="9231" y="16912"/>
                      <a:pt x="8656" y="16482"/>
                      <a:pt x="8004" y="16482"/>
                    </a:cubicBezTo>
                    <a:cubicBezTo>
                      <a:pt x="7970" y="16482"/>
                      <a:pt x="7935" y="16483"/>
                      <a:pt x="7900" y="16486"/>
                    </a:cubicBezTo>
                    <a:cubicBezTo>
                      <a:pt x="7885" y="16394"/>
                      <a:pt x="7803" y="16307"/>
                      <a:pt x="7698" y="16307"/>
                    </a:cubicBezTo>
                    <a:cubicBezTo>
                      <a:pt x="7685" y="16307"/>
                      <a:pt x="7672" y="16308"/>
                      <a:pt x="7658" y="16311"/>
                    </a:cubicBezTo>
                    <a:cubicBezTo>
                      <a:pt x="7195" y="16408"/>
                      <a:pt x="6773" y="16634"/>
                      <a:pt x="6399" y="16919"/>
                    </a:cubicBezTo>
                    <a:cubicBezTo>
                      <a:pt x="6103" y="17142"/>
                      <a:pt x="5741" y="17589"/>
                      <a:pt x="5415" y="17589"/>
                    </a:cubicBezTo>
                    <a:cubicBezTo>
                      <a:pt x="5251" y="17589"/>
                      <a:pt x="5096" y="17476"/>
                      <a:pt x="4962" y="17164"/>
                    </a:cubicBezTo>
                    <a:cubicBezTo>
                      <a:pt x="4753" y="16668"/>
                      <a:pt x="4766" y="15996"/>
                      <a:pt x="4244" y="15766"/>
                    </a:cubicBezTo>
                    <a:cubicBezTo>
                      <a:pt x="4312" y="14671"/>
                      <a:pt x="4733" y="13905"/>
                      <a:pt x="5486" y="13105"/>
                    </a:cubicBezTo>
                    <a:cubicBezTo>
                      <a:pt x="5831" y="12741"/>
                      <a:pt x="6249" y="12352"/>
                      <a:pt x="6384" y="11842"/>
                    </a:cubicBezTo>
                    <a:cubicBezTo>
                      <a:pt x="6526" y="11301"/>
                      <a:pt x="6333" y="10738"/>
                      <a:pt x="5875" y="10479"/>
                    </a:cubicBezTo>
                    <a:cubicBezTo>
                      <a:pt x="5874" y="10465"/>
                      <a:pt x="5872" y="10453"/>
                      <a:pt x="5869" y="10441"/>
                    </a:cubicBezTo>
                    <a:cubicBezTo>
                      <a:pt x="5670" y="9878"/>
                      <a:pt x="6175" y="9247"/>
                      <a:pt x="6137" y="8647"/>
                    </a:cubicBezTo>
                    <a:cubicBezTo>
                      <a:pt x="6107" y="8181"/>
                      <a:pt x="5921" y="7740"/>
                      <a:pt x="5613" y="7390"/>
                    </a:cubicBezTo>
                    <a:cubicBezTo>
                      <a:pt x="5245" y="6977"/>
                      <a:pt x="4656" y="6728"/>
                      <a:pt x="4085" y="6728"/>
                    </a:cubicBezTo>
                    <a:cubicBezTo>
                      <a:pt x="3980" y="6728"/>
                      <a:pt x="3875" y="6737"/>
                      <a:pt x="3772" y="6754"/>
                    </a:cubicBezTo>
                    <a:cubicBezTo>
                      <a:pt x="4773" y="5830"/>
                      <a:pt x="6031" y="5135"/>
                      <a:pt x="7437" y="4755"/>
                    </a:cubicBezTo>
                    <a:cubicBezTo>
                      <a:pt x="7583" y="4717"/>
                      <a:pt x="7647" y="4579"/>
                      <a:pt x="7641" y="4449"/>
                    </a:cubicBezTo>
                    <a:cubicBezTo>
                      <a:pt x="8039" y="4414"/>
                      <a:pt x="8439" y="4397"/>
                      <a:pt x="8839" y="4397"/>
                    </a:cubicBezTo>
                    <a:close/>
                    <a:moveTo>
                      <a:pt x="4033" y="7188"/>
                    </a:moveTo>
                    <a:cubicBezTo>
                      <a:pt x="4800" y="7188"/>
                      <a:pt x="5484" y="7556"/>
                      <a:pt x="5618" y="8498"/>
                    </a:cubicBezTo>
                    <a:cubicBezTo>
                      <a:pt x="5711" y="9152"/>
                      <a:pt x="5077" y="9880"/>
                      <a:pt x="5361" y="10479"/>
                    </a:cubicBezTo>
                    <a:cubicBezTo>
                      <a:pt x="5330" y="10574"/>
                      <a:pt x="5382" y="10675"/>
                      <a:pt x="5477" y="10704"/>
                    </a:cubicBezTo>
                    <a:cubicBezTo>
                      <a:pt x="6914" y="11206"/>
                      <a:pt x="4691" y="13109"/>
                      <a:pt x="4290" y="13750"/>
                    </a:cubicBezTo>
                    <a:cubicBezTo>
                      <a:pt x="3889" y="14397"/>
                      <a:pt x="3677" y="15092"/>
                      <a:pt x="3821" y="15836"/>
                    </a:cubicBezTo>
                    <a:cubicBezTo>
                      <a:pt x="3817" y="15865"/>
                      <a:pt x="3823" y="15896"/>
                      <a:pt x="3837" y="15922"/>
                    </a:cubicBezTo>
                    <a:cubicBezTo>
                      <a:pt x="3838" y="15930"/>
                      <a:pt x="3838" y="15936"/>
                      <a:pt x="3840" y="15944"/>
                    </a:cubicBezTo>
                    <a:cubicBezTo>
                      <a:pt x="3863" y="16041"/>
                      <a:pt x="3939" y="16084"/>
                      <a:pt x="4019" y="16084"/>
                    </a:cubicBezTo>
                    <a:cubicBezTo>
                      <a:pt x="4040" y="16084"/>
                      <a:pt x="4061" y="16081"/>
                      <a:pt x="4082" y="16075"/>
                    </a:cubicBezTo>
                    <a:cubicBezTo>
                      <a:pt x="4740" y="16522"/>
                      <a:pt x="4259" y="17984"/>
                      <a:pt x="5313" y="18121"/>
                    </a:cubicBezTo>
                    <a:cubicBezTo>
                      <a:pt x="5346" y="18126"/>
                      <a:pt x="5378" y="18128"/>
                      <a:pt x="5410" y="18128"/>
                    </a:cubicBezTo>
                    <a:cubicBezTo>
                      <a:pt x="5724" y="18128"/>
                      <a:pt x="5971" y="17924"/>
                      <a:pt x="6203" y="17723"/>
                    </a:cubicBezTo>
                    <a:cubicBezTo>
                      <a:pt x="6542" y="17429"/>
                      <a:pt x="6909" y="17167"/>
                      <a:pt x="7298" y="16944"/>
                    </a:cubicBezTo>
                    <a:cubicBezTo>
                      <a:pt x="7325" y="16965"/>
                      <a:pt x="7358" y="16976"/>
                      <a:pt x="7392" y="16976"/>
                    </a:cubicBezTo>
                    <a:cubicBezTo>
                      <a:pt x="7408" y="16976"/>
                      <a:pt x="7425" y="16974"/>
                      <a:pt x="7441" y="16968"/>
                    </a:cubicBezTo>
                    <a:cubicBezTo>
                      <a:pt x="7605" y="16909"/>
                      <a:pt x="7761" y="16883"/>
                      <a:pt x="7909" y="16883"/>
                    </a:cubicBezTo>
                    <a:cubicBezTo>
                      <a:pt x="8609" y="16883"/>
                      <a:pt x="9139" y="17472"/>
                      <a:pt x="9674" y="17933"/>
                    </a:cubicBezTo>
                    <a:cubicBezTo>
                      <a:pt x="10032" y="18241"/>
                      <a:pt x="10453" y="18434"/>
                      <a:pt x="10825" y="18716"/>
                    </a:cubicBezTo>
                    <a:cubicBezTo>
                      <a:pt x="11309" y="19082"/>
                      <a:pt x="11496" y="19714"/>
                      <a:pt x="11899" y="20111"/>
                    </a:cubicBezTo>
                    <a:cubicBezTo>
                      <a:pt x="11383" y="20191"/>
                      <a:pt x="10867" y="20230"/>
                      <a:pt x="10356" y="20230"/>
                    </a:cubicBezTo>
                    <a:cubicBezTo>
                      <a:pt x="6531" y="20230"/>
                      <a:pt x="2961" y="18037"/>
                      <a:pt x="1754" y="14162"/>
                    </a:cubicBezTo>
                    <a:cubicBezTo>
                      <a:pt x="937" y="11540"/>
                      <a:pt x="1640" y="9094"/>
                      <a:pt x="3227" y="7311"/>
                    </a:cubicBezTo>
                    <a:cubicBezTo>
                      <a:pt x="3493" y="7232"/>
                      <a:pt x="3768" y="7188"/>
                      <a:pt x="4033" y="7188"/>
                    </a:cubicBezTo>
                    <a:close/>
                    <a:moveTo>
                      <a:pt x="10260" y="2735"/>
                    </a:moveTo>
                    <a:cubicBezTo>
                      <a:pt x="14668" y="2735"/>
                      <a:pt x="18761" y="5251"/>
                      <a:pt x="20136" y="9744"/>
                    </a:cubicBezTo>
                    <a:cubicBezTo>
                      <a:pt x="20888" y="12200"/>
                      <a:pt x="20704" y="15003"/>
                      <a:pt x="19494" y="17285"/>
                    </a:cubicBezTo>
                    <a:cubicBezTo>
                      <a:pt x="18632" y="18907"/>
                      <a:pt x="17341" y="19903"/>
                      <a:pt x="15854" y="20638"/>
                    </a:cubicBezTo>
                    <a:cubicBezTo>
                      <a:pt x="15757" y="20442"/>
                      <a:pt x="15618" y="20269"/>
                      <a:pt x="15497" y="20088"/>
                    </a:cubicBezTo>
                    <a:cubicBezTo>
                      <a:pt x="15416" y="19965"/>
                      <a:pt x="15334" y="19841"/>
                      <a:pt x="15255" y="19717"/>
                    </a:cubicBezTo>
                    <a:cubicBezTo>
                      <a:pt x="18767" y="17774"/>
                      <a:pt x="20657" y="13775"/>
                      <a:pt x="18882" y="9626"/>
                    </a:cubicBezTo>
                    <a:cubicBezTo>
                      <a:pt x="17417" y="6201"/>
                      <a:pt x="14063" y="4222"/>
                      <a:pt x="10513" y="3884"/>
                    </a:cubicBezTo>
                    <a:cubicBezTo>
                      <a:pt x="10364" y="3490"/>
                      <a:pt x="10135" y="3109"/>
                      <a:pt x="9926" y="2740"/>
                    </a:cubicBezTo>
                    <a:cubicBezTo>
                      <a:pt x="10038" y="2737"/>
                      <a:pt x="10149" y="2735"/>
                      <a:pt x="10260" y="2735"/>
                    </a:cubicBezTo>
                    <a:close/>
                    <a:moveTo>
                      <a:pt x="14895" y="19906"/>
                    </a:moveTo>
                    <a:cubicBezTo>
                      <a:pt x="14967" y="20042"/>
                      <a:pt x="15037" y="20178"/>
                      <a:pt x="15108" y="20316"/>
                    </a:cubicBezTo>
                    <a:cubicBezTo>
                      <a:pt x="15198" y="20495"/>
                      <a:pt x="15279" y="20685"/>
                      <a:pt x="15389" y="20855"/>
                    </a:cubicBezTo>
                    <a:cubicBezTo>
                      <a:pt x="15048" y="21008"/>
                      <a:pt x="14700" y="21151"/>
                      <a:pt x="14345" y="21286"/>
                    </a:cubicBezTo>
                    <a:cubicBezTo>
                      <a:pt x="14189" y="20973"/>
                      <a:pt x="13994" y="20667"/>
                      <a:pt x="13800" y="20371"/>
                    </a:cubicBezTo>
                    <a:cubicBezTo>
                      <a:pt x="14173" y="20240"/>
                      <a:pt x="14539" y="20083"/>
                      <a:pt x="14895" y="19906"/>
                    </a:cubicBezTo>
                    <a:close/>
                    <a:moveTo>
                      <a:pt x="10265" y="688"/>
                    </a:moveTo>
                    <a:cubicBezTo>
                      <a:pt x="15862" y="688"/>
                      <a:pt x="21016" y="3945"/>
                      <a:pt x="22415" y="9810"/>
                    </a:cubicBezTo>
                    <a:cubicBezTo>
                      <a:pt x="23959" y="16282"/>
                      <a:pt x="19658" y="22395"/>
                      <a:pt x="13227" y="23588"/>
                    </a:cubicBezTo>
                    <a:cubicBezTo>
                      <a:pt x="13213" y="23592"/>
                      <a:pt x="13199" y="23597"/>
                      <a:pt x="13187" y="23605"/>
                    </a:cubicBezTo>
                    <a:cubicBezTo>
                      <a:pt x="13057" y="23438"/>
                      <a:pt x="12939" y="23271"/>
                      <a:pt x="12859" y="23068"/>
                    </a:cubicBezTo>
                    <a:cubicBezTo>
                      <a:pt x="12797" y="22905"/>
                      <a:pt x="12766" y="22736"/>
                      <a:pt x="12734" y="22568"/>
                    </a:cubicBezTo>
                    <a:lnTo>
                      <a:pt x="12734" y="22568"/>
                    </a:lnTo>
                    <a:cubicBezTo>
                      <a:pt x="12742" y="22568"/>
                      <a:pt x="12750" y="22569"/>
                      <a:pt x="12758" y="22569"/>
                    </a:cubicBezTo>
                    <a:cubicBezTo>
                      <a:pt x="12790" y="22569"/>
                      <a:pt x="12823" y="22564"/>
                      <a:pt x="12853" y="22555"/>
                    </a:cubicBezTo>
                    <a:cubicBezTo>
                      <a:pt x="15791" y="21670"/>
                      <a:pt x="18629" y="20515"/>
                      <a:pt x="20134" y="17660"/>
                    </a:cubicBezTo>
                    <a:cubicBezTo>
                      <a:pt x="21436" y="15193"/>
                      <a:pt x="21651" y="12210"/>
                      <a:pt x="20853" y="9548"/>
                    </a:cubicBezTo>
                    <a:cubicBezTo>
                      <a:pt x="19503" y="5053"/>
                      <a:pt x="15189" y="2046"/>
                      <a:pt x="10652" y="2046"/>
                    </a:cubicBezTo>
                    <a:cubicBezTo>
                      <a:pt x="9684" y="2046"/>
                      <a:pt x="8706" y="2183"/>
                      <a:pt x="7744" y="2472"/>
                    </a:cubicBezTo>
                    <a:cubicBezTo>
                      <a:pt x="7736" y="2452"/>
                      <a:pt x="7727" y="2433"/>
                      <a:pt x="7713" y="2418"/>
                    </a:cubicBezTo>
                    <a:cubicBezTo>
                      <a:pt x="7497" y="2162"/>
                      <a:pt x="7365" y="1856"/>
                      <a:pt x="7350" y="1521"/>
                    </a:cubicBezTo>
                    <a:cubicBezTo>
                      <a:pt x="7339" y="1305"/>
                      <a:pt x="7398" y="1127"/>
                      <a:pt x="7462" y="943"/>
                    </a:cubicBezTo>
                    <a:cubicBezTo>
                      <a:pt x="7476" y="945"/>
                      <a:pt x="7490" y="947"/>
                      <a:pt x="7504" y="947"/>
                    </a:cubicBezTo>
                    <a:cubicBezTo>
                      <a:pt x="7518" y="947"/>
                      <a:pt x="7532" y="945"/>
                      <a:pt x="7546" y="943"/>
                    </a:cubicBezTo>
                    <a:cubicBezTo>
                      <a:pt x="8455" y="772"/>
                      <a:pt x="9366" y="688"/>
                      <a:pt x="10265" y="688"/>
                    </a:cubicBezTo>
                    <a:close/>
                    <a:moveTo>
                      <a:pt x="19150" y="21652"/>
                    </a:moveTo>
                    <a:cubicBezTo>
                      <a:pt x="19771" y="22902"/>
                      <a:pt x="20886" y="24294"/>
                      <a:pt x="22095" y="24954"/>
                    </a:cubicBezTo>
                    <a:cubicBezTo>
                      <a:pt x="21804" y="25326"/>
                      <a:pt x="21525" y="25654"/>
                      <a:pt x="21081" y="25876"/>
                    </a:cubicBezTo>
                    <a:cubicBezTo>
                      <a:pt x="20670" y="26083"/>
                      <a:pt x="20238" y="26142"/>
                      <a:pt x="19791" y="26152"/>
                    </a:cubicBezTo>
                    <a:cubicBezTo>
                      <a:pt x="19631" y="24770"/>
                      <a:pt x="19185" y="23403"/>
                      <a:pt x="18313" y="22305"/>
                    </a:cubicBezTo>
                    <a:lnTo>
                      <a:pt x="18313" y="22305"/>
                    </a:lnTo>
                    <a:cubicBezTo>
                      <a:pt x="18603" y="22100"/>
                      <a:pt x="18880" y="21880"/>
                      <a:pt x="19150" y="21652"/>
                    </a:cubicBezTo>
                    <a:close/>
                    <a:moveTo>
                      <a:pt x="23765" y="24179"/>
                    </a:moveTo>
                    <a:cubicBezTo>
                      <a:pt x="24566" y="24179"/>
                      <a:pt x="25362" y="24264"/>
                      <a:pt x="26189" y="24441"/>
                    </a:cubicBezTo>
                    <a:cubicBezTo>
                      <a:pt x="24049" y="27432"/>
                      <a:pt x="20785" y="29059"/>
                      <a:pt x="17178" y="29339"/>
                    </a:cubicBezTo>
                    <a:cubicBezTo>
                      <a:pt x="17423" y="28656"/>
                      <a:pt x="17592" y="27976"/>
                      <a:pt x="17958" y="27325"/>
                    </a:cubicBezTo>
                    <a:cubicBezTo>
                      <a:pt x="18286" y="26743"/>
                      <a:pt x="18693" y="26231"/>
                      <a:pt x="19116" y="25723"/>
                    </a:cubicBezTo>
                    <a:cubicBezTo>
                      <a:pt x="19150" y="25928"/>
                      <a:pt x="19180" y="26133"/>
                      <a:pt x="19199" y="26346"/>
                    </a:cubicBezTo>
                    <a:cubicBezTo>
                      <a:pt x="19216" y="26543"/>
                      <a:pt x="19379" y="26641"/>
                      <a:pt x="19533" y="26641"/>
                    </a:cubicBezTo>
                    <a:cubicBezTo>
                      <a:pt x="19607" y="26641"/>
                      <a:pt x="19679" y="26619"/>
                      <a:pt x="19732" y="26574"/>
                    </a:cubicBezTo>
                    <a:cubicBezTo>
                      <a:pt x="19894" y="26613"/>
                      <a:pt x="20061" y="26631"/>
                      <a:pt x="20230" y="26631"/>
                    </a:cubicBezTo>
                    <a:cubicBezTo>
                      <a:pt x="21224" y="26631"/>
                      <a:pt x="22272" y="26000"/>
                      <a:pt x="22637" y="25099"/>
                    </a:cubicBezTo>
                    <a:cubicBezTo>
                      <a:pt x="22677" y="25000"/>
                      <a:pt x="22634" y="24905"/>
                      <a:pt x="22560" y="24839"/>
                    </a:cubicBezTo>
                    <a:cubicBezTo>
                      <a:pt x="22614" y="24732"/>
                      <a:pt x="22591" y="24600"/>
                      <a:pt x="22502" y="24519"/>
                    </a:cubicBezTo>
                    <a:cubicBezTo>
                      <a:pt x="22419" y="24435"/>
                      <a:pt x="22331" y="24357"/>
                      <a:pt x="22243" y="24277"/>
                    </a:cubicBezTo>
                    <a:cubicBezTo>
                      <a:pt x="22759" y="24213"/>
                      <a:pt x="23263" y="24179"/>
                      <a:pt x="23765" y="24179"/>
                    </a:cubicBezTo>
                    <a:close/>
                    <a:moveTo>
                      <a:pt x="10748" y="1"/>
                    </a:moveTo>
                    <a:cubicBezTo>
                      <a:pt x="9671" y="1"/>
                      <a:pt x="8582" y="142"/>
                      <a:pt x="7506" y="439"/>
                    </a:cubicBezTo>
                    <a:cubicBezTo>
                      <a:pt x="7457" y="382"/>
                      <a:pt x="7381" y="348"/>
                      <a:pt x="7303" y="348"/>
                    </a:cubicBezTo>
                    <a:cubicBezTo>
                      <a:pt x="7242" y="348"/>
                      <a:pt x="7181" y="368"/>
                      <a:pt x="7130" y="415"/>
                    </a:cubicBezTo>
                    <a:cubicBezTo>
                      <a:pt x="6448" y="1035"/>
                      <a:pt x="6817" y="2263"/>
                      <a:pt x="7457" y="2749"/>
                    </a:cubicBezTo>
                    <a:cubicBezTo>
                      <a:pt x="7486" y="2772"/>
                      <a:pt x="7525" y="2786"/>
                      <a:pt x="7563" y="2786"/>
                    </a:cubicBezTo>
                    <a:cubicBezTo>
                      <a:pt x="7565" y="2786"/>
                      <a:pt x="7567" y="2786"/>
                      <a:pt x="7569" y="2786"/>
                    </a:cubicBezTo>
                    <a:cubicBezTo>
                      <a:pt x="7600" y="2889"/>
                      <a:pt x="7688" y="2976"/>
                      <a:pt x="7816" y="2976"/>
                    </a:cubicBezTo>
                    <a:cubicBezTo>
                      <a:pt x="7836" y="2976"/>
                      <a:pt x="7857" y="2974"/>
                      <a:pt x="7879" y="2969"/>
                    </a:cubicBezTo>
                    <a:cubicBezTo>
                      <a:pt x="8001" y="2943"/>
                      <a:pt x="8125" y="2922"/>
                      <a:pt x="8249" y="2901"/>
                    </a:cubicBezTo>
                    <a:cubicBezTo>
                      <a:pt x="8402" y="3202"/>
                      <a:pt x="8556" y="3536"/>
                      <a:pt x="8735" y="3846"/>
                    </a:cubicBezTo>
                    <a:cubicBezTo>
                      <a:pt x="8084" y="3882"/>
                      <a:pt x="7437" y="3977"/>
                      <a:pt x="6802" y="4127"/>
                    </a:cubicBezTo>
                    <a:cubicBezTo>
                      <a:pt x="6705" y="4150"/>
                      <a:pt x="6661" y="4215"/>
                      <a:pt x="6653" y="4285"/>
                    </a:cubicBezTo>
                    <a:cubicBezTo>
                      <a:pt x="2510" y="5127"/>
                      <a:pt x="0" y="9832"/>
                      <a:pt x="948" y="13848"/>
                    </a:cubicBezTo>
                    <a:cubicBezTo>
                      <a:pt x="1995" y="18271"/>
                      <a:pt x="6091" y="20943"/>
                      <a:pt x="10407" y="20943"/>
                    </a:cubicBezTo>
                    <a:cubicBezTo>
                      <a:pt x="11066" y="20943"/>
                      <a:pt x="11731" y="20881"/>
                      <a:pt x="12391" y="20753"/>
                    </a:cubicBezTo>
                    <a:cubicBezTo>
                      <a:pt x="12732" y="20687"/>
                      <a:pt x="13069" y="20601"/>
                      <a:pt x="13401" y="20500"/>
                    </a:cubicBezTo>
                    <a:cubicBezTo>
                      <a:pt x="13552" y="20820"/>
                      <a:pt x="13711" y="21148"/>
                      <a:pt x="13893" y="21451"/>
                    </a:cubicBezTo>
                    <a:cubicBezTo>
                      <a:pt x="13487" y="21597"/>
                      <a:pt x="13078" y="21736"/>
                      <a:pt x="12665" y="21872"/>
                    </a:cubicBezTo>
                    <a:cubicBezTo>
                      <a:pt x="12489" y="21930"/>
                      <a:pt x="12418" y="22079"/>
                      <a:pt x="12424" y="22223"/>
                    </a:cubicBezTo>
                    <a:cubicBezTo>
                      <a:pt x="12378" y="22243"/>
                      <a:pt x="12343" y="22281"/>
                      <a:pt x="12328" y="22329"/>
                    </a:cubicBezTo>
                    <a:cubicBezTo>
                      <a:pt x="12156" y="22920"/>
                      <a:pt x="12466" y="23738"/>
                      <a:pt x="12930" y="24127"/>
                    </a:cubicBezTo>
                    <a:cubicBezTo>
                      <a:pt x="12981" y="24173"/>
                      <a:pt x="13048" y="24198"/>
                      <a:pt x="13117" y="24198"/>
                    </a:cubicBezTo>
                    <a:cubicBezTo>
                      <a:pt x="13123" y="24198"/>
                      <a:pt x="13129" y="24198"/>
                      <a:pt x="13135" y="24197"/>
                    </a:cubicBezTo>
                    <a:cubicBezTo>
                      <a:pt x="13199" y="24244"/>
                      <a:pt x="13277" y="24269"/>
                      <a:pt x="13355" y="24269"/>
                    </a:cubicBezTo>
                    <a:cubicBezTo>
                      <a:pt x="13374" y="24269"/>
                      <a:pt x="13393" y="24268"/>
                      <a:pt x="13412" y="24265"/>
                    </a:cubicBezTo>
                    <a:cubicBezTo>
                      <a:pt x="15034" y="24024"/>
                      <a:pt x="16586" y="23436"/>
                      <a:pt x="17959" y="22543"/>
                    </a:cubicBezTo>
                    <a:cubicBezTo>
                      <a:pt x="18416" y="23422"/>
                      <a:pt x="18791" y="24286"/>
                      <a:pt x="19012" y="25220"/>
                    </a:cubicBezTo>
                    <a:cubicBezTo>
                      <a:pt x="17774" y="26130"/>
                      <a:pt x="16690" y="27832"/>
                      <a:pt x="16589" y="29376"/>
                    </a:cubicBezTo>
                    <a:cubicBezTo>
                      <a:pt x="16344" y="29392"/>
                      <a:pt x="16351" y="29743"/>
                      <a:pt x="16596" y="29763"/>
                    </a:cubicBezTo>
                    <a:cubicBezTo>
                      <a:pt x="16880" y="29786"/>
                      <a:pt x="17162" y="29797"/>
                      <a:pt x="17442" y="29797"/>
                    </a:cubicBezTo>
                    <a:cubicBezTo>
                      <a:pt x="21217" y="29797"/>
                      <a:pt x="24683" y="27788"/>
                      <a:pt x="26852" y="24700"/>
                    </a:cubicBezTo>
                    <a:cubicBezTo>
                      <a:pt x="26984" y="24513"/>
                      <a:pt x="26889" y="24332"/>
                      <a:pt x="26731" y="24248"/>
                    </a:cubicBezTo>
                    <a:cubicBezTo>
                      <a:pt x="26760" y="24115"/>
                      <a:pt x="26706" y="23966"/>
                      <a:pt x="26533" y="23915"/>
                    </a:cubicBezTo>
                    <a:cubicBezTo>
                      <a:pt x="25761" y="23688"/>
                      <a:pt x="24954" y="23571"/>
                      <a:pt x="24146" y="23571"/>
                    </a:cubicBezTo>
                    <a:cubicBezTo>
                      <a:pt x="23362" y="23571"/>
                      <a:pt x="22578" y="23681"/>
                      <a:pt x="21827" y="23906"/>
                    </a:cubicBezTo>
                    <a:cubicBezTo>
                      <a:pt x="21501" y="23629"/>
                      <a:pt x="21170" y="23355"/>
                      <a:pt x="20870" y="23044"/>
                    </a:cubicBezTo>
                    <a:cubicBezTo>
                      <a:pt x="20361" y="22514"/>
                      <a:pt x="19937" y="21926"/>
                      <a:pt x="19502" y="21336"/>
                    </a:cubicBezTo>
                    <a:cubicBezTo>
                      <a:pt x="22623" y="18471"/>
                      <a:pt x="24170" y="13985"/>
                      <a:pt x="23119" y="9613"/>
                    </a:cubicBezTo>
                    <a:cubicBezTo>
                      <a:pt x="21749" y="3911"/>
                      <a:pt x="16413" y="1"/>
                      <a:pt x="10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15"/>
            <p:cNvGrpSpPr/>
            <p:nvPr/>
          </p:nvGrpSpPr>
          <p:grpSpPr>
            <a:xfrm>
              <a:off x="1625340" y="1255065"/>
              <a:ext cx="1232298" cy="1221693"/>
              <a:chOff x="1893844" y="1225691"/>
              <a:chExt cx="1001868" cy="993246"/>
            </a:xfrm>
          </p:grpSpPr>
          <p:sp>
            <p:nvSpPr>
              <p:cNvPr id="98" name="Google Shape;98;p15"/>
              <p:cNvSpPr/>
              <p:nvPr/>
            </p:nvSpPr>
            <p:spPr>
              <a:xfrm rot="-8100000">
                <a:off x="2016318" y="1403927"/>
                <a:ext cx="707560" cy="639492"/>
              </a:xfrm>
              <a:custGeom>
                <a:avLst/>
                <a:gdLst/>
                <a:ahLst/>
                <a:cxnLst/>
                <a:rect l="l" t="t" r="r" b="b"/>
                <a:pathLst>
                  <a:path w="46219" h="41763" extrusionOk="0">
                    <a:moveTo>
                      <a:pt x="25100" y="1"/>
                    </a:moveTo>
                    <a:cubicBezTo>
                      <a:pt x="21290" y="1"/>
                      <a:pt x="17411" y="918"/>
                      <a:pt x="13837" y="2174"/>
                    </a:cubicBezTo>
                    <a:cubicBezTo>
                      <a:pt x="10686" y="3297"/>
                      <a:pt x="7571" y="4782"/>
                      <a:pt x="5506" y="7100"/>
                    </a:cubicBezTo>
                    <a:cubicBezTo>
                      <a:pt x="3405" y="9418"/>
                      <a:pt x="2608" y="12280"/>
                      <a:pt x="2246" y="15141"/>
                    </a:cubicBezTo>
                    <a:cubicBezTo>
                      <a:pt x="1630" y="19922"/>
                      <a:pt x="2391" y="25102"/>
                      <a:pt x="5759" y="28869"/>
                    </a:cubicBezTo>
                    <a:cubicBezTo>
                      <a:pt x="4021" y="32781"/>
                      <a:pt x="1340" y="38540"/>
                      <a:pt x="0" y="41728"/>
                    </a:cubicBezTo>
                    <a:cubicBezTo>
                      <a:pt x="45" y="41751"/>
                      <a:pt x="105" y="41762"/>
                      <a:pt x="178" y="41762"/>
                    </a:cubicBezTo>
                    <a:cubicBezTo>
                      <a:pt x="1570" y="41762"/>
                      <a:pt x="7859" y="37623"/>
                      <a:pt x="11990" y="34628"/>
                    </a:cubicBezTo>
                    <a:cubicBezTo>
                      <a:pt x="13294" y="36584"/>
                      <a:pt x="15720" y="38142"/>
                      <a:pt x="18220" y="38939"/>
                    </a:cubicBezTo>
                    <a:cubicBezTo>
                      <a:pt x="20165" y="39570"/>
                      <a:pt x="22206" y="39866"/>
                      <a:pt x="24254" y="39866"/>
                    </a:cubicBezTo>
                    <a:cubicBezTo>
                      <a:pt x="30902" y="39866"/>
                      <a:pt x="37618" y="36749"/>
                      <a:pt x="41329" y="31875"/>
                    </a:cubicBezTo>
                    <a:cubicBezTo>
                      <a:pt x="46219" y="25500"/>
                      <a:pt x="46146" y="16880"/>
                      <a:pt x="42162" y="10034"/>
                    </a:cubicBezTo>
                    <a:cubicBezTo>
                      <a:pt x="39735" y="5905"/>
                      <a:pt x="35787" y="2246"/>
                      <a:pt x="30716" y="761"/>
                    </a:cubicBezTo>
                    <a:cubicBezTo>
                      <a:pt x="28893" y="230"/>
                      <a:pt x="27005" y="1"/>
                      <a:pt x="25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8100000">
                <a:off x="2027012" y="1392059"/>
                <a:ext cx="744153" cy="660510"/>
              </a:xfrm>
              <a:custGeom>
                <a:avLst/>
                <a:gdLst/>
                <a:ahLst/>
                <a:cxnLst/>
                <a:rect l="l" t="t" r="r" b="b"/>
                <a:pathLst>
                  <a:path w="48610" h="43140" extrusionOk="0">
                    <a:moveTo>
                      <a:pt x="25898" y="1339"/>
                    </a:moveTo>
                    <a:cubicBezTo>
                      <a:pt x="27617" y="1339"/>
                      <a:pt x="29330" y="1531"/>
                      <a:pt x="31006" y="1973"/>
                    </a:cubicBezTo>
                    <a:cubicBezTo>
                      <a:pt x="35932" y="3277"/>
                      <a:pt x="39844" y="6755"/>
                      <a:pt x="42416" y="11029"/>
                    </a:cubicBezTo>
                    <a:cubicBezTo>
                      <a:pt x="42416" y="11029"/>
                      <a:pt x="42416" y="11029"/>
                      <a:pt x="42416" y="11029"/>
                    </a:cubicBezTo>
                    <a:lnTo>
                      <a:pt x="42416" y="11029"/>
                    </a:lnTo>
                    <a:cubicBezTo>
                      <a:pt x="42419" y="11035"/>
                      <a:pt x="42423" y="11041"/>
                      <a:pt x="42426" y="11047"/>
                    </a:cubicBezTo>
                    <a:lnTo>
                      <a:pt x="42426" y="11047"/>
                    </a:lnTo>
                    <a:cubicBezTo>
                      <a:pt x="47051" y="19303"/>
                      <a:pt x="45887" y="30049"/>
                      <a:pt x="37852" y="35768"/>
                    </a:cubicBezTo>
                    <a:cubicBezTo>
                      <a:pt x="34435" y="38217"/>
                      <a:pt x="29375" y="39940"/>
                      <a:pt x="24552" y="39940"/>
                    </a:cubicBezTo>
                    <a:cubicBezTo>
                      <a:pt x="20173" y="39940"/>
                      <a:pt x="15988" y="38520"/>
                      <a:pt x="13403" y="34935"/>
                    </a:cubicBezTo>
                    <a:cubicBezTo>
                      <a:pt x="13286" y="34724"/>
                      <a:pt x="13078" y="34604"/>
                      <a:pt x="12858" y="34604"/>
                    </a:cubicBezTo>
                    <a:cubicBezTo>
                      <a:pt x="12737" y="34604"/>
                      <a:pt x="12613" y="34640"/>
                      <a:pt x="12497" y="34717"/>
                    </a:cubicBezTo>
                    <a:cubicBezTo>
                      <a:pt x="10360" y="36239"/>
                      <a:pt x="8187" y="37724"/>
                      <a:pt x="5977" y="39136"/>
                    </a:cubicBezTo>
                    <a:cubicBezTo>
                      <a:pt x="5252" y="39572"/>
                      <a:pt x="3246" y="41171"/>
                      <a:pt x="1882" y="41639"/>
                    </a:cubicBezTo>
                    <a:lnTo>
                      <a:pt x="1882" y="41639"/>
                    </a:lnTo>
                    <a:cubicBezTo>
                      <a:pt x="3600" y="37701"/>
                      <a:pt x="5447" y="33816"/>
                      <a:pt x="7173" y="29900"/>
                    </a:cubicBezTo>
                    <a:cubicBezTo>
                      <a:pt x="7318" y="29610"/>
                      <a:pt x="7281" y="29284"/>
                      <a:pt x="7064" y="29067"/>
                    </a:cubicBezTo>
                    <a:cubicBezTo>
                      <a:pt x="3695" y="25010"/>
                      <a:pt x="3007" y="19577"/>
                      <a:pt x="3985" y="14542"/>
                    </a:cubicBezTo>
                    <a:cubicBezTo>
                      <a:pt x="5181" y="8385"/>
                      <a:pt x="9600" y="5306"/>
                      <a:pt x="15250" y="3350"/>
                    </a:cubicBezTo>
                    <a:cubicBezTo>
                      <a:pt x="18618" y="2195"/>
                      <a:pt x="22269" y="1339"/>
                      <a:pt x="25898" y="1339"/>
                    </a:cubicBezTo>
                    <a:close/>
                    <a:moveTo>
                      <a:pt x="25815" y="0"/>
                    </a:moveTo>
                    <a:cubicBezTo>
                      <a:pt x="21320" y="0"/>
                      <a:pt x="16782" y="1232"/>
                      <a:pt x="12678" y="2879"/>
                    </a:cubicBezTo>
                    <a:cubicBezTo>
                      <a:pt x="7136" y="5161"/>
                      <a:pt x="3514" y="8892"/>
                      <a:pt x="2536" y="14904"/>
                    </a:cubicBezTo>
                    <a:cubicBezTo>
                      <a:pt x="1658" y="20142"/>
                      <a:pt x="2485" y="25449"/>
                      <a:pt x="5779" y="29664"/>
                    </a:cubicBezTo>
                    <a:lnTo>
                      <a:pt x="5779" y="29664"/>
                    </a:lnTo>
                    <a:cubicBezTo>
                      <a:pt x="3952" y="33819"/>
                      <a:pt x="2001" y="37911"/>
                      <a:pt x="218" y="42070"/>
                    </a:cubicBezTo>
                    <a:cubicBezTo>
                      <a:pt x="1" y="42469"/>
                      <a:pt x="218" y="42940"/>
                      <a:pt x="617" y="43085"/>
                    </a:cubicBezTo>
                    <a:cubicBezTo>
                      <a:pt x="760" y="43122"/>
                      <a:pt x="910" y="43140"/>
                      <a:pt x="1066" y="43140"/>
                    </a:cubicBezTo>
                    <a:cubicBezTo>
                      <a:pt x="2405" y="43140"/>
                      <a:pt x="4135" y="41858"/>
                      <a:pt x="5108" y="41274"/>
                    </a:cubicBezTo>
                    <a:cubicBezTo>
                      <a:pt x="7700" y="39705"/>
                      <a:pt x="10228" y="37975"/>
                      <a:pt x="12692" y="36206"/>
                    </a:cubicBezTo>
                    <a:lnTo>
                      <a:pt x="12692" y="36206"/>
                    </a:lnTo>
                    <a:cubicBezTo>
                      <a:pt x="15618" y="39795"/>
                      <a:pt x="20059" y="41261"/>
                      <a:pt x="24669" y="41261"/>
                    </a:cubicBezTo>
                    <a:cubicBezTo>
                      <a:pt x="29668" y="41261"/>
                      <a:pt x="34864" y="39537"/>
                      <a:pt x="38540" y="36927"/>
                    </a:cubicBezTo>
                    <a:cubicBezTo>
                      <a:pt x="47197" y="30806"/>
                      <a:pt x="48610" y="19287"/>
                      <a:pt x="43575" y="10341"/>
                    </a:cubicBezTo>
                    <a:cubicBezTo>
                      <a:pt x="43539" y="10271"/>
                      <a:pt x="43496" y="10214"/>
                      <a:pt x="43448" y="10168"/>
                    </a:cubicBezTo>
                    <a:lnTo>
                      <a:pt x="43448" y="10168"/>
                    </a:lnTo>
                    <a:cubicBezTo>
                      <a:pt x="40620" y="5557"/>
                      <a:pt x="36287" y="1882"/>
                      <a:pt x="30970" y="597"/>
                    </a:cubicBezTo>
                    <a:cubicBezTo>
                      <a:pt x="29276" y="184"/>
                      <a:pt x="27549" y="0"/>
                      <a:pt x="258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8100000">
                <a:off x="2340023" y="1935772"/>
                <a:ext cx="93367" cy="85940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5613" extrusionOk="0">
                    <a:moveTo>
                      <a:pt x="5361" y="1"/>
                    </a:moveTo>
                    <a:cubicBezTo>
                      <a:pt x="5331" y="1"/>
                      <a:pt x="5299" y="3"/>
                      <a:pt x="5267" y="7"/>
                    </a:cubicBezTo>
                    <a:cubicBezTo>
                      <a:pt x="2695" y="297"/>
                      <a:pt x="595" y="2217"/>
                      <a:pt x="87" y="4752"/>
                    </a:cubicBezTo>
                    <a:cubicBezTo>
                      <a:pt x="0" y="5274"/>
                      <a:pt x="435" y="5613"/>
                      <a:pt x="828" y="5613"/>
                    </a:cubicBezTo>
                    <a:cubicBezTo>
                      <a:pt x="1090" y="5613"/>
                      <a:pt x="1333" y="5462"/>
                      <a:pt x="1391" y="5114"/>
                    </a:cubicBezTo>
                    <a:cubicBezTo>
                      <a:pt x="1754" y="3158"/>
                      <a:pt x="3311" y="1673"/>
                      <a:pt x="5267" y="1347"/>
                    </a:cubicBezTo>
                    <a:cubicBezTo>
                      <a:pt x="6068" y="1243"/>
                      <a:pt x="6099" y="1"/>
                      <a:pt x="5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8100000">
                <a:off x="2367692" y="1925411"/>
                <a:ext cx="51804" cy="48137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3144" extrusionOk="0">
                    <a:moveTo>
                      <a:pt x="2695" y="1"/>
                    </a:moveTo>
                    <a:cubicBezTo>
                      <a:pt x="1427" y="110"/>
                      <a:pt x="377" y="1051"/>
                      <a:pt x="87" y="2283"/>
                    </a:cubicBezTo>
                    <a:cubicBezTo>
                      <a:pt x="0" y="2804"/>
                      <a:pt x="435" y="3144"/>
                      <a:pt x="828" y="3144"/>
                    </a:cubicBezTo>
                    <a:cubicBezTo>
                      <a:pt x="1090" y="3144"/>
                      <a:pt x="1333" y="2993"/>
                      <a:pt x="1391" y="2645"/>
                    </a:cubicBezTo>
                    <a:cubicBezTo>
                      <a:pt x="1536" y="1993"/>
                      <a:pt x="2043" y="1486"/>
                      <a:pt x="2695" y="1377"/>
                    </a:cubicBezTo>
                    <a:cubicBezTo>
                      <a:pt x="3093" y="1341"/>
                      <a:pt x="3383" y="1051"/>
                      <a:pt x="3383" y="689"/>
                    </a:cubicBezTo>
                    <a:cubicBezTo>
                      <a:pt x="3383" y="327"/>
                      <a:pt x="3093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8100000">
                <a:off x="2313541" y="1423248"/>
                <a:ext cx="113116" cy="111861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7306" extrusionOk="0">
                    <a:moveTo>
                      <a:pt x="6589" y="1"/>
                    </a:moveTo>
                    <a:cubicBezTo>
                      <a:pt x="6322" y="1"/>
                      <a:pt x="6056" y="152"/>
                      <a:pt x="5940" y="499"/>
                    </a:cubicBezTo>
                    <a:cubicBezTo>
                      <a:pt x="5288" y="3071"/>
                      <a:pt x="3332" y="5172"/>
                      <a:pt x="760" y="5969"/>
                    </a:cubicBezTo>
                    <a:cubicBezTo>
                      <a:pt x="0" y="6200"/>
                      <a:pt x="235" y="7305"/>
                      <a:pt x="914" y="7305"/>
                    </a:cubicBezTo>
                    <a:cubicBezTo>
                      <a:pt x="980" y="7305"/>
                      <a:pt x="1049" y="7295"/>
                      <a:pt x="1122" y="7273"/>
                    </a:cubicBezTo>
                    <a:cubicBezTo>
                      <a:pt x="4129" y="6331"/>
                      <a:pt x="6483" y="3904"/>
                      <a:pt x="7280" y="862"/>
                    </a:cubicBezTo>
                    <a:cubicBezTo>
                      <a:pt x="7389" y="340"/>
                      <a:pt x="6989" y="1"/>
                      <a:pt x="6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8100000">
                <a:off x="2333654" y="1480912"/>
                <a:ext cx="52998" cy="60784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3970" extrusionOk="0">
                    <a:moveTo>
                      <a:pt x="2793" y="0"/>
                    </a:moveTo>
                    <a:cubicBezTo>
                      <a:pt x="2446" y="0"/>
                      <a:pt x="2085" y="227"/>
                      <a:pt x="2067" y="666"/>
                    </a:cubicBezTo>
                    <a:cubicBezTo>
                      <a:pt x="1995" y="1535"/>
                      <a:pt x="1487" y="2332"/>
                      <a:pt x="654" y="2730"/>
                    </a:cubicBezTo>
                    <a:cubicBezTo>
                      <a:pt x="0" y="3042"/>
                      <a:pt x="418" y="3970"/>
                      <a:pt x="1031" y="3970"/>
                    </a:cubicBezTo>
                    <a:cubicBezTo>
                      <a:pt x="1131" y="3970"/>
                      <a:pt x="1236" y="3945"/>
                      <a:pt x="1343" y="3889"/>
                    </a:cubicBezTo>
                    <a:cubicBezTo>
                      <a:pt x="2574" y="3237"/>
                      <a:pt x="3371" y="2006"/>
                      <a:pt x="3443" y="666"/>
                    </a:cubicBezTo>
                    <a:cubicBezTo>
                      <a:pt x="3461" y="218"/>
                      <a:pt x="3133" y="0"/>
                      <a:pt x="27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231748" y="1533524"/>
                <a:ext cx="334651" cy="323093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542" extrusionOk="0">
                    <a:moveTo>
                      <a:pt x="3051" y="636"/>
                    </a:moveTo>
                    <a:cubicBezTo>
                      <a:pt x="3170" y="873"/>
                      <a:pt x="3249" y="1230"/>
                      <a:pt x="3289" y="1349"/>
                    </a:cubicBezTo>
                    <a:lnTo>
                      <a:pt x="3725" y="2339"/>
                    </a:lnTo>
                    <a:cubicBezTo>
                      <a:pt x="3749" y="2435"/>
                      <a:pt x="3816" y="2487"/>
                      <a:pt x="3892" y="2487"/>
                    </a:cubicBezTo>
                    <a:cubicBezTo>
                      <a:pt x="3942" y="2487"/>
                      <a:pt x="3995" y="2465"/>
                      <a:pt x="4041" y="2418"/>
                    </a:cubicBezTo>
                    <a:cubicBezTo>
                      <a:pt x="4081" y="2497"/>
                      <a:pt x="4160" y="2537"/>
                      <a:pt x="4240" y="2537"/>
                    </a:cubicBezTo>
                    <a:lnTo>
                      <a:pt x="5428" y="2458"/>
                    </a:lnTo>
                    <a:cubicBezTo>
                      <a:pt x="5547" y="2458"/>
                      <a:pt x="5903" y="2379"/>
                      <a:pt x="6181" y="2379"/>
                    </a:cubicBezTo>
                    <a:cubicBezTo>
                      <a:pt x="5943" y="2537"/>
                      <a:pt x="5547" y="2814"/>
                      <a:pt x="5467" y="2854"/>
                    </a:cubicBezTo>
                    <a:lnTo>
                      <a:pt x="4636" y="3607"/>
                    </a:lnTo>
                    <a:cubicBezTo>
                      <a:pt x="4477" y="3686"/>
                      <a:pt x="4517" y="3884"/>
                      <a:pt x="4675" y="3963"/>
                    </a:cubicBezTo>
                    <a:cubicBezTo>
                      <a:pt x="4855" y="4323"/>
                      <a:pt x="5494" y="5502"/>
                      <a:pt x="5727" y="5683"/>
                    </a:cubicBezTo>
                    <a:lnTo>
                      <a:pt x="5727" y="5683"/>
                    </a:lnTo>
                    <a:cubicBezTo>
                      <a:pt x="5562" y="5618"/>
                      <a:pt x="5452" y="5575"/>
                      <a:pt x="5309" y="5468"/>
                    </a:cubicBezTo>
                    <a:lnTo>
                      <a:pt x="4834" y="5270"/>
                    </a:lnTo>
                    <a:lnTo>
                      <a:pt x="3764" y="4795"/>
                    </a:lnTo>
                    <a:cubicBezTo>
                      <a:pt x="3734" y="4765"/>
                      <a:pt x="3704" y="4752"/>
                      <a:pt x="3673" y="4752"/>
                    </a:cubicBezTo>
                    <a:cubicBezTo>
                      <a:pt x="3624" y="4752"/>
                      <a:pt x="3575" y="4786"/>
                      <a:pt x="3526" y="4835"/>
                    </a:cubicBezTo>
                    <a:cubicBezTo>
                      <a:pt x="3501" y="4758"/>
                      <a:pt x="3426" y="4714"/>
                      <a:pt x="3354" y="4714"/>
                    </a:cubicBezTo>
                    <a:cubicBezTo>
                      <a:pt x="3315" y="4714"/>
                      <a:pt x="3277" y="4727"/>
                      <a:pt x="3249" y="4755"/>
                    </a:cubicBezTo>
                    <a:cubicBezTo>
                      <a:pt x="2734" y="5191"/>
                      <a:pt x="2219" y="5627"/>
                      <a:pt x="1665" y="5983"/>
                    </a:cubicBezTo>
                    <a:cubicBezTo>
                      <a:pt x="1546" y="5983"/>
                      <a:pt x="1427" y="6062"/>
                      <a:pt x="1387" y="6142"/>
                    </a:cubicBezTo>
                    <a:cubicBezTo>
                      <a:pt x="1374" y="6168"/>
                      <a:pt x="1365" y="6181"/>
                      <a:pt x="1362" y="6181"/>
                    </a:cubicBezTo>
                    <a:cubicBezTo>
                      <a:pt x="1357" y="6181"/>
                      <a:pt x="1374" y="6129"/>
                      <a:pt x="1427" y="6023"/>
                    </a:cubicBezTo>
                    <a:cubicBezTo>
                      <a:pt x="1506" y="5864"/>
                      <a:pt x="1546" y="5706"/>
                      <a:pt x="1585" y="5548"/>
                    </a:cubicBezTo>
                    <a:cubicBezTo>
                      <a:pt x="1704" y="5151"/>
                      <a:pt x="1823" y="4795"/>
                      <a:pt x="1942" y="4399"/>
                    </a:cubicBezTo>
                    <a:cubicBezTo>
                      <a:pt x="1942" y="4320"/>
                      <a:pt x="1942" y="4280"/>
                      <a:pt x="1863" y="4201"/>
                    </a:cubicBezTo>
                    <a:lnTo>
                      <a:pt x="1863" y="4201"/>
                    </a:lnTo>
                    <a:cubicBezTo>
                      <a:pt x="1878" y="4204"/>
                      <a:pt x="1892" y="4205"/>
                      <a:pt x="1906" y="4205"/>
                    </a:cubicBezTo>
                    <a:cubicBezTo>
                      <a:pt x="2077" y="4205"/>
                      <a:pt x="2168" y="3991"/>
                      <a:pt x="2021" y="3844"/>
                    </a:cubicBezTo>
                    <a:cubicBezTo>
                      <a:pt x="1546" y="3408"/>
                      <a:pt x="1110" y="2973"/>
                      <a:pt x="714" y="2458"/>
                    </a:cubicBezTo>
                    <a:lnTo>
                      <a:pt x="2061" y="2458"/>
                    </a:lnTo>
                    <a:cubicBezTo>
                      <a:pt x="2100" y="2458"/>
                      <a:pt x="2140" y="2418"/>
                      <a:pt x="2180" y="2418"/>
                    </a:cubicBezTo>
                    <a:cubicBezTo>
                      <a:pt x="2203" y="2441"/>
                      <a:pt x="2233" y="2451"/>
                      <a:pt x="2265" y="2451"/>
                    </a:cubicBezTo>
                    <a:cubicBezTo>
                      <a:pt x="2342" y="2451"/>
                      <a:pt x="2429" y="2395"/>
                      <a:pt x="2457" y="2339"/>
                    </a:cubicBezTo>
                    <a:cubicBezTo>
                      <a:pt x="2655" y="1745"/>
                      <a:pt x="2853" y="1190"/>
                      <a:pt x="3051" y="636"/>
                    </a:cubicBezTo>
                    <a:close/>
                    <a:moveTo>
                      <a:pt x="2916" y="0"/>
                    </a:moveTo>
                    <a:cubicBezTo>
                      <a:pt x="2853" y="0"/>
                      <a:pt x="2785" y="44"/>
                      <a:pt x="2734" y="121"/>
                    </a:cubicBezTo>
                    <a:lnTo>
                      <a:pt x="2061" y="2022"/>
                    </a:lnTo>
                    <a:lnTo>
                      <a:pt x="2021" y="2022"/>
                    </a:lnTo>
                    <a:lnTo>
                      <a:pt x="239" y="2062"/>
                    </a:lnTo>
                    <a:cubicBezTo>
                      <a:pt x="80" y="2062"/>
                      <a:pt x="1" y="2260"/>
                      <a:pt x="80" y="2379"/>
                    </a:cubicBezTo>
                    <a:cubicBezTo>
                      <a:pt x="595" y="3052"/>
                      <a:pt x="1150" y="3646"/>
                      <a:pt x="1744" y="4161"/>
                    </a:cubicBezTo>
                    <a:cubicBezTo>
                      <a:pt x="1625" y="4161"/>
                      <a:pt x="1506" y="4201"/>
                      <a:pt x="1467" y="4320"/>
                    </a:cubicBezTo>
                    <a:cubicBezTo>
                      <a:pt x="1308" y="4874"/>
                      <a:pt x="1110" y="5389"/>
                      <a:pt x="991" y="5944"/>
                    </a:cubicBezTo>
                    <a:cubicBezTo>
                      <a:pt x="912" y="6181"/>
                      <a:pt x="872" y="6498"/>
                      <a:pt x="1229" y="6538"/>
                    </a:cubicBezTo>
                    <a:cubicBezTo>
                      <a:pt x="1250" y="6540"/>
                      <a:pt x="1271" y="6542"/>
                      <a:pt x="1292" y="6542"/>
                    </a:cubicBezTo>
                    <a:cubicBezTo>
                      <a:pt x="1597" y="6542"/>
                      <a:pt x="1960" y="6287"/>
                      <a:pt x="2219" y="6102"/>
                    </a:cubicBezTo>
                    <a:cubicBezTo>
                      <a:pt x="2655" y="5785"/>
                      <a:pt x="3091" y="5468"/>
                      <a:pt x="3526" y="5112"/>
                    </a:cubicBezTo>
                    <a:cubicBezTo>
                      <a:pt x="3526" y="5151"/>
                      <a:pt x="3566" y="5191"/>
                      <a:pt x="3606" y="5191"/>
                    </a:cubicBezTo>
                    <a:cubicBezTo>
                      <a:pt x="4121" y="5429"/>
                      <a:pt x="4636" y="5666"/>
                      <a:pt x="5151" y="5904"/>
                    </a:cubicBezTo>
                    <a:cubicBezTo>
                      <a:pt x="5314" y="5986"/>
                      <a:pt x="5552" y="6142"/>
                      <a:pt x="5762" y="6142"/>
                    </a:cubicBezTo>
                    <a:cubicBezTo>
                      <a:pt x="5858" y="6142"/>
                      <a:pt x="5948" y="6110"/>
                      <a:pt x="6022" y="6023"/>
                    </a:cubicBezTo>
                    <a:cubicBezTo>
                      <a:pt x="6220" y="5746"/>
                      <a:pt x="6022" y="5429"/>
                      <a:pt x="5864" y="5191"/>
                    </a:cubicBezTo>
                    <a:lnTo>
                      <a:pt x="5071" y="3805"/>
                    </a:lnTo>
                    <a:lnTo>
                      <a:pt x="6141" y="2893"/>
                    </a:lnTo>
                    <a:cubicBezTo>
                      <a:pt x="6339" y="2695"/>
                      <a:pt x="6775" y="2458"/>
                      <a:pt x="6695" y="2141"/>
                    </a:cubicBezTo>
                    <a:cubicBezTo>
                      <a:pt x="6650" y="1983"/>
                      <a:pt x="6490" y="1941"/>
                      <a:pt x="6324" y="1941"/>
                    </a:cubicBezTo>
                    <a:cubicBezTo>
                      <a:pt x="6198" y="1941"/>
                      <a:pt x="6068" y="1965"/>
                      <a:pt x="5982" y="1982"/>
                    </a:cubicBezTo>
                    <a:lnTo>
                      <a:pt x="4160" y="2101"/>
                    </a:lnTo>
                    <a:cubicBezTo>
                      <a:pt x="4121" y="2101"/>
                      <a:pt x="4081" y="2101"/>
                      <a:pt x="4081" y="2141"/>
                    </a:cubicBezTo>
                    <a:cubicBezTo>
                      <a:pt x="3883" y="1705"/>
                      <a:pt x="3685" y="1269"/>
                      <a:pt x="3526" y="834"/>
                    </a:cubicBezTo>
                    <a:cubicBezTo>
                      <a:pt x="3408" y="517"/>
                      <a:pt x="3328" y="200"/>
                      <a:pt x="3012" y="41"/>
                    </a:cubicBezTo>
                    <a:cubicBezTo>
                      <a:pt x="2983" y="13"/>
                      <a:pt x="2950" y="0"/>
                      <a:pt x="2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1" name="图片 1">
            <a:extLst>
              <a:ext uri="{FF2B5EF4-FFF2-40B4-BE49-F238E27FC236}">
                <a16:creationId xmlns:a16="http://schemas.microsoft.com/office/drawing/2014/main" id="{3554456E-EB7E-8CD1-0730-4E7EAEA3D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7623">
            <a:off x="7419610" y="2608497"/>
            <a:ext cx="1291396" cy="86503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AA80E7-F45F-C321-50F7-FDDE3A1D2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662" y="3376543"/>
            <a:ext cx="612676" cy="6126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C16936-23B7-381A-35EB-68A26D735560}"/>
              </a:ext>
            </a:extLst>
          </p:cNvPr>
          <p:cNvSpPr/>
          <p:nvPr/>
        </p:nvSpPr>
        <p:spPr>
          <a:xfrm>
            <a:off x="7415863" y="2796849"/>
            <a:ext cx="13532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隨便亂煮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4"/>
          <p:cNvSpPr txBox="1">
            <a:spLocks noGrp="1"/>
          </p:cNvSpPr>
          <p:nvPr>
            <p:ph type="title"/>
          </p:nvPr>
        </p:nvSpPr>
        <p:spPr>
          <a:xfrm>
            <a:off x="35795" y="17477"/>
            <a:ext cx="27130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Package </a:t>
            </a:r>
            <a:r>
              <a:rPr lang="en-US" altLang="zh-TW" dirty="0" err="1"/>
              <a:t>GameService</a:t>
            </a:r>
            <a:endParaRPr dirty="0"/>
          </a:p>
        </p:txBody>
      </p:sp>
      <p:sp>
        <p:nvSpPr>
          <p:cNvPr id="1798" name="Google Shape;1798;p44"/>
          <p:cNvSpPr/>
          <p:nvPr/>
        </p:nvSpPr>
        <p:spPr>
          <a:xfrm>
            <a:off x="1465405" y="855868"/>
            <a:ext cx="1510082" cy="325679"/>
          </a:xfrm>
          <a:custGeom>
            <a:avLst/>
            <a:gdLst/>
            <a:ahLst/>
            <a:cxnLst/>
            <a:rect l="l" t="t" r="r" b="b"/>
            <a:pathLst>
              <a:path w="55738" h="12021" extrusionOk="0">
                <a:moveTo>
                  <a:pt x="32616" y="0"/>
                </a:moveTo>
                <a:cubicBezTo>
                  <a:pt x="32585" y="136"/>
                  <a:pt x="32526" y="271"/>
                  <a:pt x="32408" y="271"/>
                </a:cubicBezTo>
                <a:cubicBezTo>
                  <a:pt x="32392" y="271"/>
                  <a:pt x="32373" y="268"/>
                  <a:pt x="32354" y="262"/>
                </a:cubicBezTo>
                <a:cubicBezTo>
                  <a:pt x="32175" y="203"/>
                  <a:pt x="31997" y="197"/>
                  <a:pt x="31817" y="197"/>
                </a:cubicBezTo>
                <a:cubicBezTo>
                  <a:pt x="31772" y="197"/>
                  <a:pt x="31727" y="197"/>
                  <a:pt x="31681" y="197"/>
                </a:cubicBezTo>
                <a:cubicBezTo>
                  <a:pt x="31546" y="197"/>
                  <a:pt x="31409" y="194"/>
                  <a:pt x="31271" y="167"/>
                </a:cubicBezTo>
                <a:cubicBezTo>
                  <a:pt x="31185" y="146"/>
                  <a:pt x="31090" y="103"/>
                  <a:pt x="30985" y="103"/>
                </a:cubicBezTo>
                <a:cubicBezTo>
                  <a:pt x="30915" y="103"/>
                  <a:pt x="30839" y="122"/>
                  <a:pt x="30759" y="179"/>
                </a:cubicBezTo>
                <a:cubicBezTo>
                  <a:pt x="30719" y="208"/>
                  <a:pt x="30646" y="216"/>
                  <a:pt x="30558" y="216"/>
                </a:cubicBezTo>
                <a:cubicBezTo>
                  <a:pt x="30473" y="216"/>
                  <a:pt x="30374" y="209"/>
                  <a:pt x="30280" y="209"/>
                </a:cubicBezTo>
                <a:cubicBezTo>
                  <a:pt x="30235" y="209"/>
                  <a:pt x="30192" y="210"/>
                  <a:pt x="30151" y="215"/>
                </a:cubicBezTo>
                <a:cubicBezTo>
                  <a:pt x="30138" y="216"/>
                  <a:pt x="30125" y="217"/>
                  <a:pt x="30112" y="217"/>
                </a:cubicBezTo>
                <a:cubicBezTo>
                  <a:pt x="29962" y="217"/>
                  <a:pt x="29779" y="125"/>
                  <a:pt x="29650" y="125"/>
                </a:cubicBezTo>
                <a:cubicBezTo>
                  <a:pt x="29619" y="125"/>
                  <a:pt x="29591" y="130"/>
                  <a:pt x="29568" y="143"/>
                </a:cubicBezTo>
                <a:cubicBezTo>
                  <a:pt x="29327" y="282"/>
                  <a:pt x="29077" y="321"/>
                  <a:pt x="28831" y="321"/>
                </a:cubicBezTo>
                <a:cubicBezTo>
                  <a:pt x="28613" y="321"/>
                  <a:pt x="28400" y="291"/>
                  <a:pt x="28199" y="274"/>
                </a:cubicBezTo>
                <a:cubicBezTo>
                  <a:pt x="28065" y="261"/>
                  <a:pt x="27931" y="256"/>
                  <a:pt x="27798" y="256"/>
                </a:cubicBezTo>
                <a:cubicBezTo>
                  <a:pt x="27357" y="256"/>
                  <a:pt x="26918" y="311"/>
                  <a:pt x="26484" y="311"/>
                </a:cubicBezTo>
                <a:cubicBezTo>
                  <a:pt x="26453" y="311"/>
                  <a:pt x="26421" y="311"/>
                  <a:pt x="26389" y="310"/>
                </a:cubicBezTo>
                <a:cubicBezTo>
                  <a:pt x="26030" y="294"/>
                  <a:pt x="24254" y="286"/>
                  <a:pt x="22298" y="286"/>
                </a:cubicBezTo>
                <a:cubicBezTo>
                  <a:pt x="19772" y="286"/>
                  <a:pt x="16946" y="300"/>
                  <a:pt x="16483" y="334"/>
                </a:cubicBezTo>
                <a:cubicBezTo>
                  <a:pt x="16019" y="369"/>
                  <a:pt x="11089" y="369"/>
                  <a:pt x="10637" y="417"/>
                </a:cubicBezTo>
                <a:cubicBezTo>
                  <a:pt x="9958" y="488"/>
                  <a:pt x="9280" y="584"/>
                  <a:pt x="8589" y="631"/>
                </a:cubicBezTo>
                <a:cubicBezTo>
                  <a:pt x="8550" y="633"/>
                  <a:pt x="8510" y="634"/>
                  <a:pt x="8470" y="634"/>
                </a:cubicBezTo>
                <a:cubicBezTo>
                  <a:pt x="8210" y="634"/>
                  <a:pt x="7941" y="596"/>
                  <a:pt x="7687" y="596"/>
                </a:cubicBezTo>
                <a:cubicBezTo>
                  <a:pt x="7532" y="596"/>
                  <a:pt x="7383" y="610"/>
                  <a:pt x="7244" y="655"/>
                </a:cubicBezTo>
                <a:cubicBezTo>
                  <a:pt x="6613" y="858"/>
                  <a:pt x="5946" y="917"/>
                  <a:pt x="5315" y="1072"/>
                </a:cubicBezTo>
                <a:cubicBezTo>
                  <a:pt x="4803" y="1203"/>
                  <a:pt x="4243" y="1215"/>
                  <a:pt x="3719" y="1381"/>
                </a:cubicBezTo>
                <a:cubicBezTo>
                  <a:pt x="3196" y="1536"/>
                  <a:pt x="2696" y="1774"/>
                  <a:pt x="2219" y="2024"/>
                </a:cubicBezTo>
                <a:cubicBezTo>
                  <a:pt x="1457" y="2417"/>
                  <a:pt x="957" y="3096"/>
                  <a:pt x="636" y="3906"/>
                </a:cubicBezTo>
                <a:cubicBezTo>
                  <a:pt x="529" y="4168"/>
                  <a:pt x="588" y="4453"/>
                  <a:pt x="386" y="4727"/>
                </a:cubicBezTo>
                <a:cubicBezTo>
                  <a:pt x="219" y="4953"/>
                  <a:pt x="433" y="5394"/>
                  <a:pt x="124" y="5656"/>
                </a:cubicBezTo>
                <a:cubicBezTo>
                  <a:pt x="100" y="5680"/>
                  <a:pt x="112" y="5763"/>
                  <a:pt x="136" y="5811"/>
                </a:cubicBezTo>
                <a:cubicBezTo>
                  <a:pt x="207" y="6096"/>
                  <a:pt x="243" y="6406"/>
                  <a:pt x="231" y="6704"/>
                </a:cubicBezTo>
                <a:cubicBezTo>
                  <a:pt x="183" y="7489"/>
                  <a:pt x="207" y="8263"/>
                  <a:pt x="100" y="9049"/>
                </a:cubicBezTo>
                <a:cubicBezTo>
                  <a:pt x="5" y="9811"/>
                  <a:pt x="207" y="10585"/>
                  <a:pt x="64" y="11359"/>
                </a:cubicBezTo>
                <a:cubicBezTo>
                  <a:pt x="1" y="11731"/>
                  <a:pt x="214" y="12020"/>
                  <a:pt x="499" y="12020"/>
                </a:cubicBezTo>
                <a:cubicBezTo>
                  <a:pt x="587" y="12020"/>
                  <a:pt x="683" y="11992"/>
                  <a:pt x="779" y="11930"/>
                </a:cubicBezTo>
                <a:cubicBezTo>
                  <a:pt x="1033" y="11763"/>
                  <a:pt x="1298" y="11738"/>
                  <a:pt x="1566" y="11738"/>
                </a:cubicBezTo>
                <a:cubicBezTo>
                  <a:pt x="1678" y="11738"/>
                  <a:pt x="1791" y="11743"/>
                  <a:pt x="1904" y="11743"/>
                </a:cubicBezTo>
                <a:cubicBezTo>
                  <a:pt x="2077" y="11743"/>
                  <a:pt x="2251" y="11732"/>
                  <a:pt x="2422" y="11680"/>
                </a:cubicBezTo>
                <a:cubicBezTo>
                  <a:pt x="2922" y="11526"/>
                  <a:pt x="3565" y="11621"/>
                  <a:pt x="4124" y="11561"/>
                </a:cubicBezTo>
                <a:cubicBezTo>
                  <a:pt x="4874" y="11478"/>
                  <a:pt x="5636" y="11537"/>
                  <a:pt x="6375" y="11347"/>
                </a:cubicBezTo>
                <a:cubicBezTo>
                  <a:pt x="6450" y="11330"/>
                  <a:pt x="6580" y="11313"/>
                  <a:pt x="6683" y="11313"/>
                </a:cubicBezTo>
                <a:cubicBezTo>
                  <a:pt x="6725" y="11313"/>
                  <a:pt x="6763" y="11316"/>
                  <a:pt x="6791" y="11323"/>
                </a:cubicBezTo>
                <a:cubicBezTo>
                  <a:pt x="6925" y="11359"/>
                  <a:pt x="7059" y="11372"/>
                  <a:pt x="7192" y="11372"/>
                </a:cubicBezTo>
                <a:cubicBezTo>
                  <a:pt x="7548" y="11372"/>
                  <a:pt x="7902" y="11279"/>
                  <a:pt x="8259" y="11279"/>
                </a:cubicBezTo>
                <a:cubicBezTo>
                  <a:pt x="8349" y="11279"/>
                  <a:pt x="8439" y="11285"/>
                  <a:pt x="8530" y="11299"/>
                </a:cubicBezTo>
                <a:cubicBezTo>
                  <a:pt x="8598" y="11310"/>
                  <a:pt x="8667" y="11314"/>
                  <a:pt x="8737" y="11314"/>
                </a:cubicBezTo>
                <a:cubicBezTo>
                  <a:pt x="8989" y="11314"/>
                  <a:pt x="9249" y="11261"/>
                  <a:pt x="9500" y="11261"/>
                </a:cubicBezTo>
                <a:cubicBezTo>
                  <a:pt x="9571" y="11261"/>
                  <a:pt x="9640" y="11265"/>
                  <a:pt x="9708" y="11276"/>
                </a:cubicBezTo>
                <a:cubicBezTo>
                  <a:pt x="9970" y="11312"/>
                  <a:pt x="10872" y="11319"/>
                  <a:pt x="11928" y="11319"/>
                </a:cubicBezTo>
                <a:cubicBezTo>
                  <a:pt x="12605" y="11319"/>
                  <a:pt x="13345" y="11316"/>
                  <a:pt x="14021" y="11316"/>
                </a:cubicBezTo>
                <a:cubicBezTo>
                  <a:pt x="15077" y="11316"/>
                  <a:pt x="15976" y="11323"/>
                  <a:pt x="16233" y="11359"/>
                </a:cubicBezTo>
                <a:cubicBezTo>
                  <a:pt x="16396" y="11381"/>
                  <a:pt x="17282" y="11387"/>
                  <a:pt x="18441" y="11387"/>
                </a:cubicBezTo>
                <a:cubicBezTo>
                  <a:pt x="19850" y="11387"/>
                  <a:pt x="21662" y="11378"/>
                  <a:pt x="23069" y="11378"/>
                </a:cubicBezTo>
                <a:cubicBezTo>
                  <a:pt x="24227" y="11378"/>
                  <a:pt x="25111" y="11384"/>
                  <a:pt x="25270" y="11406"/>
                </a:cubicBezTo>
                <a:cubicBezTo>
                  <a:pt x="25969" y="11490"/>
                  <a:pt x="26687" y="11528"/>
                  <a:pt x="27391" y="11528"/>
                </a:cubicBezTo>
                <a:cubicBezTo>
                  <a:pt x="27490" y="11528"/>
                  <a:pt x="27589" y="11527"/>
                  <a:pt x="27687" y="11526"/>
                </a:cubicBezTo>
                <a:cubicBezTo>
                  <a:pt x="27893" y="11521"/>
                  <a:pt x="28098" y="11520"/>
                  <a:pt x="28304" y="11520"/>
                </a:cubicBezTo>
                <a:cubicBezTo>
                  <a:pt x="28814" y="11520"/>
                  <a:pt x="29324" y="11529"/>
                  <a:pt x="29834" y="11529"/>
                </a:cubicBezTo>
                <a:cubicBezTo>
                  <a:pt x="30238" y="11529"/>
                  <a:pt x="30641" y="11523"/>
                  <a:pt x="31044" y="11502"/>
                </a:cubicBezTo>
                <a:cubicBezTo>
                  <a:pt x="31445" y="11472"/>
                  <a:pt x="31849" y="11467"/>
                  <a:pt x="32255" y="11467"/>
                </a:cubicBezTo>
                <a:cubicBezTo>
                  <a:pt x="32462" y="11467"/>
                  <a:pt x="32671" y="11468"/>
                  <a:pt x="32878" y="11468"/>
                </a:cubicBezTo>
                <a:cubicBezTo>
                  <a:pt x="33241" y="11468"/>
                  <a:pt x="33603" y="11464"/>
                  <a:pt x="33961" y="11442"/>
                </a:cubicBezTo>
                <a:cubicBezTo>
                  <a:pt x="34102" y="11435"/>
                  <a:pt x="34719" y="11432"/>
                  <a:pt x="35621" y="11432"/>
                </a:cubicBezTo>
                <a:cubicBezTo>
                  <a:pt x="39231" y="11432"/>
                  <a:pt x="47413" y="11478"/>
                  <a:pt x="47975" y="11478"/>
                </a:cubicBezTo>
                <a:cubicBezTo>
                  <a:pt x="48324" y="11478"/>
                  <a:pt x="48684" y="11483"/>
                  <a:pt x="49037" y="11483"/>
                </a:cubicBezTo>
                <a:cubicBezTo>
                  <a:pt x="49213" y="11483"/>
                  <a:pt x="49388" y="11482"/>
                  <a:pt x="49559" y="11478"/>
                </a:cubicBezTo>
                <a:cubicBezTo>
                  <a:pt x="49606" y="11477"/>
                  <a:pt x="49653" y="11477"/>
                  <a:pt x="49700" y="11477"/>
                </a:cubicBezTo>
                <a:cubicBezTo>
                  <a:pt x="50096" y="11477"/>
                  <a:pt x="50491" y="11506"/>
                  <a:pt x="50883" y="11506"/>
                </a:cubicBezTo>
                <a:cubicBezTo>
                  <a:pt x="51034" y="11506"/>
                  <a:pt x="51183" y="11502"/>
                  <a:pt x="51333" y="11490"/>
                </a:cubicBezTo>
                <a:cubicBezTo>
                  <a:pt x="51486" y="11480"/>
                  <a:pt x="51655" y="11448"/>
                  <a:pt x="51820" y="11448"/>
                </a:cubicBezTo>
                <a:cubicBezTo>
                  <a:pt x="51860" y="11448"/>
                  <a:pt x="51900" y="11449"/>
                  <a:pt x="51940" y="11454"/>
                </a:cubicBezTo>
                <a:cubicBezTo>
                  <a:pt x="52511" y="11490"/>
                  <a:pt x="53071" y="11502"/>
                  <a:pt x="53642" y="11526"/>
                </a:cubicBezTo>
                <a:cubicBezTo>
                  <a:pt x="54095" y="11549"/>
                  <a:pt x="54547" y="11537"/>
                  <a:pt x="55000" y="11621"/>
                </a:cubicBezTo>
                <a:cubicBezTo>
                  <a:pt x="55073" y="11636"/>
                  <a:pt x="55162" y="11650"/>
                  <a:pt x="55250" y="11650"/>
                </a:cubicBezTo>
                <a:cubicBezTo>
                  <a:pt x="55433" y="11650"/>
                  <a:pt x="55607" y="11589"/>
                  <a:pt x="55607" y="11347"/>
                </a:cubicBezTo>
                <a:cubicBezTo>
                  <a:pt x="55607" y="11037"/>
                  <a:pt x="55678" y="10740"/>
                  <a:pt x="55655" y="10430"/>
                </a:cubicBezTo>
                <a:cubicBezTo>
                  <a:pt x="55631" y="9954"/>
                  <a:pt x="55547" y="9454"/>
                  <a:pt x="55631" y="9001"/>
                </a:cubicBezTo>
                <a:cubicBezTo>
                  <a:pt x="55738" y="8406"/>
                  <a:pt x="55643" y="7823"/>
                  <a:pt x="55666" y="7227"/>
                </a:cubicBezTo>
                <a:cubicBezTo>
                  <a:pt x="55702" y="6692"/>
                  <a:pt x="55464" y="6156"/>
                  <a:pt x="55559" y="5608"/>
                </a:cubicBezTo>
                <a:cubicBezTo>
                  <a:pt x="55559" y="5549"/>
                  <a:pt x="55559" y="5489"/>
                  <a:pt x="55464" y="5477"/>
                </a:cubicBezTo>
                <a:cubicBezTo>
                  <a:pt x="55309" y="5453"/>
                  <a:pt x="55345" y="5346"/>
                  <a:pt x="55369" y="5227"/>
                </a:cubicBezTo>
                <a:cubicBezTo>
                  <a:pt x="55393" y="5132"/>
                  <a:pt x="55488" y="5037"/>
                  <a:pt x="55428" y="4930"/>
                </a:cubicBezTo>
                <a:cubicBezTo>
                  <a:pt x="55190" y="4513"/>
                  <a:pt x="55143" y="4013"/>
                  <a:pt x="54797" y="3632"/>
                </a:cubicBezTo>
                <a:cubicBezTo>
                  <a:pt x="54559" y="3382"/>
                  <a:pt x="54321" y="3155"/>
                  <a:pt x="54047" y="2953"/>
                </a:cubicBezTo>
                <a:cubicBezTo>
                  <a:pt x="53690" y="2703"/>
                  <a:pt x="53392" y="2382"/>
                  <a:pt x="53047" y="2120"/>
                </a:cubicBezTo>
                <a:cubicBezTo>
                  <a:pt x="52714" y="1870"/>
                  <a:pt x="52392" y="1584"/>
                  <a:pt x="51940" y="1548"/>
                </a:cubicBezTo>
                <a:cubicBezTo>
                  <a:pt x="51868" y="1536"/>
                  <a:pt x="51904" y="1465"/>
                  <a:pt x="51880" y="1429"/>
                </a:cubicBezTo>
                <a:cubicBezTo>
                  <a:pt x="51838" y="1344"/>
                  <a:pt x="51801" y="1241"/>
                  <a:pt x="51723" y="1241"/>
                </a:cubicBezTo>
                <a:cubicBezTo>
                  <a:pt x="51692" y="1241"/>
                  <a:pt x="51654" y="1257"/>
                  <a:pt x="51606" y="1298"/>
                </a:cubicBezTo>
                <a:cubicBezTo>
                  <a:pt x="51559" y="1342"/>
                  <a:pt x="51520" y="1359"/>
                  <a:pt x="51488" y="1359"/>
                </a:cubicBezTo>
                <a:cubicBezTo>
                  <a:pt x="51415" y="1359"/>
                  <a:pt x="51374" y="1273"/>
                  <a:pt x="51333" y="1215"/>
                </a:cubicBezTo>
                <a:cubicBezTo>
                  <a:pt x="51273" y="1131"/>
                  <a:pt x="51249" y="1012"/>
                  <a:pt x="51106" y="977"/>
                </a:cubicBezTo>
                <a:lnTo>
                  <a:pt x="51106" y="977"/>
                </a:lnTo>
                <a:cubicBezTo>
                  <a:pt x="51130" y="1155"/>
                  <a:pt x="51071" y="1215"/>
                  <a:pt x="50868" y="1215"/>
                </a:cubicBezTo>
                <a:cubicBezTo>
                  <a:pt x="50689" y="1204"/>
                  <a:pt x="50605" y="1034"/>
                  <a:pt x="50486" y="1034"/>
                </a:cubicBezTo>
                <a:cubicBezTo>
                  <a:pt x="50479" y="1034"/>
                  <a:pt x="50471" y="1035"/>
                  <a:pt x="50463" y="1036"/>
                </a:cubicBezTo>
                <a:cubicBezTo>
                  <a:pt x="50403" y="1047"/>
                  <a:pt x="50345" y="1052"/>
                  <a:pt x="50288" y="1052"/>
                </a:cubicBezTo>
                <a:cubicBezTo>
                  <a:pt x="50097" y="1052"/>
                  <a:pt x="49918" y="999"/>
                  <a:pt x="49725" y="953"/>
                </a:cubicBezTo>
                <a:cubicBezTo>
                  <a:pt x="49284" y="851"/>
                  <a:pt x="48864" y="642"/>
                  <a:pt x="48394" y="642"/>
                </a:cubicBezTo>
                <a:cubicBezTo>
                  <a:pt x="48370" y="642"/>
                  <a:pt x="48345" y="642"/>
                  <a:pt x="48320" y="643"/>
                </a:cubicBezTo>
                <a:cubicBezTo>
                  <a:pt x="48307" y="644"/>
                  <a:pt x="48294" y="644"/>
                  <a:pt x="48280" y="644"/>
                </a:cubicBezTo>
                <a:cubicBezTo>
                  <a:pt x="47961" y="644"/>
                  <a:pt x="47653" y="512"/>
                  <a:pt x="47344" y="512"/>
                </a:cubicBezTo>
                <a:cubicBezTo>
                  <a:pt x="46951" y="500"/>
                  <a:pt x="34652" y="441"/>
                  <a:pt x="34259" y="417"/>
                </a:cubicBezTo>
                <a:cubicBezTo>
                  <a:pt x="34033" y="393"/>
                  <a:pt x="33818" y="358"/>
                  <a:pt x="33592" y="322"/>
                </a:cubicBezTo>
                <a:cubicBezTo>
                  <a:pt x="33411" y="303"/>
                  <a:pt x="33183" y="161"/>
                  <a:pt x="33045" y="161"/>
                </a:cubicBezTo>
                <a:cubicBezTo>
                  <a:pt x="33011" y="161"/>
                  <a:pt x="32982" y="170"/>
                  <a:pt x="32961" y="191"/>
                </a:cubicBezTo>
                <a:cubicBezTo>
                  <a:pt x="32864" y="294"/>
                  <a:pt x="32807" y="333"/>
                  <a:pt x="32771" y="333"/>
                </a:cubicBezTo>
                <a:cubicBezTo>
                  <a:pt x="32678" y="333"/>
                  <a:pt x="32727" y="77"/>
                  <a:pt x="326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GameService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99" name="Google Shape;1799;p44"/>
          <p:cNvSpPr/>
          <p:nvPr/>
        </p:nvSpPr>
        <p:spPr>
          <a:xfrm>
            <a:off x="1430456" y="826774"/>
            <a:ext cx="1579980" cy="1501087"/>
          </a:xfrm>
          <a:custGeom>
            <a:avLst/>
            <a:gdLst/>
            <a:ahLst/>
            <a:cxnLst/>
            <a:rect l="l" t="t" r="r" b="b"/>
            <a:pathLst>
              <a:path w="58318" h="55406" extrusionOk="0">
                <a:moveTo>
                  <a:pt x="34124" y="935"/>
                </a:moveTo>
                <a:cubicBezTo>
                  <a:pt x="34235" y="1012"/>
                  <a:pt x="34186" y="1268"/>
                  <a:pt x="34279" y="1268"/>
                </a:cubicBezTo>
                <a:cubicBezTo>
                  <a:pt x="34315" y="1268"/>
                  <a:pt x="34372" y="1229"/>
                  <a:pt x="34469" y="1126"/>
                </a:cubicBezTo>
                <a:cubicBezTo>
                  <a:pt x="34490" y="1105"/>
                  <a:pt x="34519" y="1096"/>
                  <a:pt x="34553" y="1096"/>
                </a:cubicBezTo>
                <a:cubicBezTo>
                  <a:pt x="34691" y="1096"/>
                  <a:pt x="34919" y="1238"/>
                  <a:pt x="35100" y="1257"/>
                </a:cubicBezTo>
                <a:cubicBezTo>
                  <a:pt x="35326" y="1293"/>
                  <a:pt x="35541" y="1328"/>
                  <a:pt x="35767" y="1352"/>
                </a:cubicBezTo>
                <a:cubicBezTo>
                  <a:pt x="36160" y="1376"/>
                  <a:pt x="48459" y="1435"/>
                  <a:pt x="48852" y="1447"/>
                </a:cubicBezTo>
                <a:cubicBezTo>
                  <a:pt x="49161" y="1447"/>
                  <a:pt x="49469" y="1579"/>
                  <a:pt x="49788" y="1579"/>
                </a:cubicBezTo>
                <a:cubicBezTo>
                  <a:pt x="49802" y="1579"/>
                  <a:pt x="49815" y="1579"/>
                  <a:pt x="49828" y="1578"/>
                </a:cubicBezTo>
                <a:cubicBezTo>
                  <a:pt x="49853" y="1577"/>
                  <a:pt x="49878" y="1577"/>
                  <a:pt x="49902" y="1577"/>
                </a:cubicBezTo>
                <a:cubicBezTo>
                  <a:pt x="50372" y="1577"/>
                  <a:pt x="50792" y="1786"/>
                  <a:pt x="51233" y="1888"/>
                </a:cubicBezTo>
                <a:cubicBezTo>
                  <a:pt x="51426" y="1934"/>
                  <a:pt x="51605" y="1987"/>
                  <a:pt x="51796" y="1987"/>
                </a:cubicBezTo>
                <a:cubicBezTo>
                  <a:pt x="51853" y="1987"/>
                  <a:pt x="51911" y="1982"/>
                  <a:pt x="51971" y="1971"/>
                </a:cubicBezTo>
                <a:cubicBezTo>
                  <a:pt x="51979" y="1970"/>
                  <a:pt x="51987" y="1969"/>
                  <a:pt x="51994" y="1969"/>
                </a:cubicBezTo>
                <a:cubicBezTo>
                  <a:pt x="52113" y="1969"/>
                  <a:pt x="52197" y="2139"/>
                  <a:pt x="52376" y="2150"/>
                </a:cubicBezTo>
                <a:cubicBezTo>
                  <a:pt x="52579" y="2150"/>
                  <a:pt x="52638" y="2090"/>
                  <a:pt x="52614" y="1912"/>
                </a:cubicBezTo>
                <a:lnTo>
                  <a:pt x="52614" y="1912"/>
                </a:lnTo>
                <a:cubicBezTo>
                  <a:pt x="52757" y="1947"/>
                  <a:pt x="52781" y="2066"/>
                  <a:pt x="52841" y="2150"/>
                </a:cubicBezTo>
                <a:cubicBezTo>
                  <a:pt x="52882" y="2208"/>
                  <a:pt x="52923" y="2294"/>
                  <a:pt x="52996" y="2294"/>
                </a:cubicBezTo>
                <a:cubicBezTo>
                  <a:pt x="53028" y="2294"/>
                  <a:pt x="53067" y="2277"/>
                  <a:pt x="53114" y="2233"/>
                </a:cubicBezTo>
                <a:cubicBezTo>
                  <a:pt x="53162" y="2192"/>
                  <a:pt x="53200" y="2176"/>
                  <a:pt x="53231" y="2176"/>
                </a:cubicBezTo>
                <a:cubicBezTo>
                  <a:pt x="53309" y="2176"/>
                  <a:pt x="53346" y="2279"/>
                  <a:pt x="53388" y="2364"/>
                </a:cubicBezTo>
                <a:cubicBezTo>
                  <a:pt x="53412" y="2400"/>
                  <a:pt x="53376" y="2471"/>
                  <a:pt x="53448" y="2483"/>
                </a:cubicBezTo>
                <a:cubicBezTo>
                  <a:pt x="53900" y="2519"/>
                  <a:pt x="54222" y="2805"/>
                  <a:pt x="54555" y="3055"/>
                </a:cubicBezTo>
                <a:cubicBezTo>
                  <a:pt x="54900" y="3317"/>
                  <a:pt x="55198" y="3638"/>
                  <a:pt x="55555" y="3888"/>
                </a:cubicBezTo>
                <a:cubicBezTo>
                  <a:pt x="55829" y="4090"/>
                  <a:pt x="56067" y="4317"/>
                  <a:pt x="56305" y="4567"/>
                </a:cubicBezTo>
                <a:cubicBezTo>
                  <a:pt x="56651" y="4948"/>
                  <a:pt x="56698" y="5448"/>
                  <a:pt x="56936" y="5865"/>
                </a:cubicBezTo>
                <a:cubicBezTo>
                  <a:pt x="56996" y="5972"/>
                  <a:pt x="56901" y="6067"/>
                  <a:pt x="56877" y="6162"/>
                </a:cubicBezTo>
                <a:cubicBezTo>
                  <a:pt x="56853" y="6281"/>
                  <a:pt x="56817" y="6388"/>
                  <a:pt x="56972" y="6412"/>
                </a:cubicBezTo>
                <a:cubicBezTo>
                  <a:pt x="57067" y="6424"/>
                  <a:pt x="57067" y="6484"/>
                  <a:pt x="57067" y="6543"/>
                </a:cubicBezTo>
                <a:cubicBezTo>
                  <a:pt x="56972" y="7091"/>
                  <a:pt x="57210" y="7627"/>
                  <a:pt x="57174" y="8162"/>
                </a:cubicBezTo>
                <a:cubicBezTo>
                  <a:pt x="57151" y="8758"/>
                  <a:pt x="57246" y="9341"/>
                  <a:pt x="57139" y="9936"/>
                </a:cubicBezTo>
                <a:cubicBezTo>
                  <a:pt x="57055" y="10389"/>
                  <a:pt x="57139" y="10889"/>
                  <a:pt x="57163" y="11365"/>
                </a:cubicBezTo>
                <a:cubicBezTo>
                  <a:pt x="57186" y="11675"/>
                  <a:pt x="57115" y="11972"/>
                  <a:pt x="57115" y="12282"/>
                </a:cubicBezTo>
                <a:cubicBezTo>
                  <a:pt x="57115" y="12524"/>
                  <a:pt x="56941" y="12585"/>
                  <a:pt x="56758" y="12585"/>
                </a:cubicBezTo>
                <a:cubicBezTo>
                  <a:pt x="56670" y="12585"/>
                  <a:pt x="56581" y="12571"/>
                  <a:pt x="56508" y="12556"/>
                </a:cubicBezTo>
                <a:cubicBezTo>
                  <a:pt x="56055" y="12472"/>
                  <a:pt x="55603" y="12484"/>
                  <a:pt x="55150" y="12461"/>
                </a:cubicBezTo>
                <a:cubicBezTo>
                  <a:pt x="54579" y="12437"/>
                  <a:pt x="54019" y="12425"/>
                  <a:pt x="53448" y="12389"/>
                </a:cubicBezTo>
                <a:cubicBezTo>
                  <a:pt x="53408" y="12384"/>
                  <a:pt x="53368" y="12383"/>
                  <a:pt x="53328" y="12383"/>
                </a:cubicBezTo>
                <a:cubicBezTo>
                  <a:pt x="53163" y="12383"/>
                  <a:pt x="52994" y="12415"/>
                  <a:pt x="52841" y="12425"/>
                </a:cubicBezTo>
                <a:cubicBezTo>
                  <a:pt x="52691" y="12437"/>
                  <a:pt x="52542" y="12441"/>
                  <a:pt x="52391" y="12441"/>
                </a:cubicBezTo>
                <a:cubicBezTo>
                  <a:pt x="51999" y="12441"/>
                  <a:pt x="51604" y="12412"/>
                  <a:pt x="51208" y="12412"/>
                </a:cubicBezTo>
                <a:cubicBezTo>
                  <a:pt x="51161" y="12412"/>
                  <a:pt x="51114" y="12412"/>
                  <a:pt x="51067" y="12413"/>
                </a:cubicBezTo>
                <a:cubicBezTo>
                  <a:pt x="50896" y="12417"/>
                  <a:pt x="50721" y="12418"/>
                  <a:pt x="50545" y="12418"/>
                </a:cubicBezTo>
                <a:cubicBezTo>
                  <a:pt x="50192" y="12418"/>
                  <a:pt x="49832" y="12413"/>
                  <a:pt x="49483" y="12413"/>
                </a:cubicBezTo>
                <a:cubicBezTo>
                  <a:pt x="48921" y="12413"/>
                  <a:pt x="40739" y="12367"/>
                  <a:pt x="37129" y="12367"/>
                </a:cubicBezTo>
                <a:cubicBezTo>
                  <a:pt x="36227" y="12367"/>
                  <a:pt x="35610" y="12370"/>
                  <a:pt x="35469" y="12377"/>
                </a:cubicBezTo>
                <a:cubicBezTo>
                  <a:pt x="35111" y="12399"/>
                  <a:pt x="34749" y="12403"/>
                  <a:pt x="34386" y="12403"/>
                </a:cubicBezTo>
                <a:cubicBezTo>
                  <a:pt x="34179" y="12403"/>
                  <a:pt x="33970" y="12402"/>
                  <a:pt x="33763" y="12402"/>
                </a:cubicBezTo>
                <a:cubicBezTo>
                  <a:pt x="33357" y="12402"/>
                  <a:pt x="32953" y="12407"/>
                  <a:pt x="32552" y="12437"/>
                </a:cubicBezTo>
                <a:cubicBezTo>
                  <a:pt x="32149" y="12458"/>
                  <a:pt x="31746" y="12464"/>
                  <a:pt x="31342" y="12464"/>
                </a:cubicBezTo>
                <a:cubicBezTo>
                  <a:pt x="30832" y="12464"/>
                  <a:pt x="30322" y="12455"/>
                  <a:pt x="29812" y="12455"/>
                </a:cubicBezTo>
                <a:cubicBezTo>
                  <a:pt x="29606" y="12455"/>
                  <a:pt x="29401" y="12456"/>
                  <a:pt x="29195" y="12461"/>
                </a:cubicBezTo>
                <a:cubicBezTo>
                  <a:pt x="29097" y="12462"/>
                  <a:pt x="28998" y="12463"/>
                  <a:pt x="28899" y="12463"/>
                </a:cubicBezTo>
                <a:cubicBezTo>
                  <a:pt x="28195" y="12463"/>
                  <a:pt x="27477" y="12425"/>
                  <a:pt x="26778" y="12341"/>
                </a:cubicBezTo>
                <a:cubicBezTo>
                  <a:pt x="26619" y="12319"/>
                  <a:pt x="25735" y="12313"/>
                  <a:pt x="24577" y="12313"/>
                </a:cubicBezTo>
                <a:cubicBezTo>
                  <a:pt x="23170" y="12313"/>
                  <a:pt x="21358" y="12322"/>
                  <a:pt x="19949" y="12322"/>
                </a:cubicBezTo>
                <a:cubicBezTo>
                  <a:pt x="18790" y="12322"/>
                  <a:pt x="17904" y="12316"/>
                  <a:pt x="17741" y="12294"/>
                </a:cubicBezTo>
                <a:cubicBezTo>
                  <a:pt x="17484" y="12258"/>
                  <a:pt x="16585" y="12251"/>
                  <a:pt x="15529" y="12251"/>
                </a:cubicBezTo>
                <a:cubicBezTo>
                  <a:pt x="14853" y="12251"/>
                  <a:pt x="14113" y="12254"/>
                  <a:pt x="13436" y="12254"/>
                </a:cubicBezTo>
                <a:cubicBezTo>
                  <a:pt x="12380" y="12254"/>
                  <a:pt x="11478" y="12247"/>
                  <a:pt x="11216" y="12211"/>
                </a:cubicBezTo>
                <a:cubicBezTo>
                  <a:pt x="11148" y="12200"/>
                  <a:pt x="11079" y="12196"/>
                  <a:pt x="11008" y="12196"/>
                </a:cubicBezTo>
                <a:cubicBezTo>
                  <a:pt x="10757" y="12196"/>
                  <a:pt x="10497" y="12249"/>
                  <a:pt x="10245" y="12249"/>
                </a:cubicBezTo>
                <a:cubicBezTo>
                  <a:pt x="10175" y="12249"/>
                  <a:pt x="10106" y="12245"/>
                  <a:pt x="10038" y="12234"/>
                </a:cubicBezTo>
                <a:cubicBezTo>
                  <a:pt x="9947" y="12220"/>
                  <a:pt x="9857" y="12214"/>
                  <a:pt x="9767" y="12214"/>
                </a:cubicBezTo>
                <a:cubicBezTo>
                  <a:pt x="9410" y="12214"/>
                  <a:pt x="9056" y="12307"/>
                  <a:pt x="8700" y="12307"/>
                </a:cubicBezTo>
                <a:cubicBezTo>
                  <a:pt x="8567" y="12307"/>
                  <a:pt x="8433" y="12294"/>
                  <a:pt x="8299" y="12258"/>
                </a:cubicBezTo>
                <a:cubicBezTo>
                  <a:pt x="8271" y="12251"/>
                  <a:pt x="8233" y="12248"/>
                  <a:pt x="8191" y="12248"/>
                </a:cubicBezTo>
                <a:cubicBezTo>
                  <a:pt x="8088" y="12248"/>
                  <a:pt x="7958" y="12265"/>
                  <a:pt x="7883" y="12282"/>
                </a:cubicBezTo>
                <a:cubicBezTo>
                  <a:pt x="7144" y="12472"/>
                  <a:pt x="6382" y="12413"/>
                  <a:pt x="5632" y="12496"/>
                </a:cubicBezTo>
                <a:cubicBezTo>
                  <a:pt x="5073" y="12556"/>
                  <a:pt x="4430" y="12461"/>
                  <a:pt x="3930" y="12615"/>
                </a:cubicBezTo>
                <a:cubicBezTo>
                  <a:pt x="3759" y="12667"/>
                  <a:pt x="3585" y="12678"/>
                  <a:pt x="3412" y="12678"/>
                </a:cubicBezTo>
                <a:cubicBezTo>
                  <a:pt x="3299" y="12678"/>
                  <a:pt x="3186" y="12673"/>
                  <a:pt x="3074" y="12673"/>
                </a:cubicBezTo>
                <a:cubicBezTo>
                  <a:pt x="2806" y="12673"/>
                  <a:pt x="2541" y="12698"/>
                  <a:pt x="2287" y="12865"/>
                </a:cubicBezTo>
                <a:cubicBezTo>
                  <a:pt x="2191" y="12927"/>
                  <a:pt x="2095" y="12955"/>
                  <a:pt x="2007" y="12955"/>
                </a:cubicBezTo>
                <a:cubicBezTo>
                  <a:pt x="1722" y="12955"/>
                  <a:pt x="1509" y="12666"/>
                  <a:pt x="1572" y="12294"/>
                </a:cubicBezTo>
                <a:cubicBezTo>
                  <a:pt x="1715" y="11520"/>
                  <a:pt x="1513" y="10746"/>
                  <a:pt x="1608" y="9984"/>
                </a:cubicBezTo>
                <a:cubicBezTo>
                  <a:pt x="1715" y="9198"/>
                  <a:pt x="1691" y="8424"/>
                  <a:pt x="1739" y="7639"/>
                </a:cubicBezTo>
                <a:cubicBezTo>
                  <a:pt x="1751" y="7341"/>
                  <a:pt x="1715" y="7031"/>
                  <a:pt x="1644" y="6746"/>
                </a:cubicBezTo>
                <a:cubicBezTo>
                  <a:pt x="1620" y="6698"/>
                  <a:pt x="1608" y="6615"/>
                  <a:pt x="1632" y="6591"/>
                </a:cubicBezTo>
                <a:cubicBezTo>
                  <a:pt x="1941" y="6329"/>
                  <a:pt x="1727" y="5888"/>
                  <a:pt x="1894" y="5662"/>
                </a:cubicBezTo>
                <a:cubicBezTo>
                  <a:pt x="2096" y="5388"/>
                  <a:pt x="2037" y="5103"/>
                  <a:pt x="2144" y="4841"/>
                </a:cubicBezTo>
                <a:cubicBezTo>
                  <a:pt x="2465" y="4031"/>
                  <a:pt x="2965" y="3352"/>
                  <a:pt x="3727" y="2959"/>
                </a:cubicBezTo>
                <a:cubicBezTo>
                  <a:pt x="4204" y="2709"/>
                  <a:pt x="4704" y="2471"/>
                  <a:pt x="5227" y="2316"/>
                </a:cubicBezTo>
                <a:cubicBezTo>
                  <a:pt x="5751" y="2150"/>
                  <a:pt x="6311" y="2138"/>
                  <a:pt x="6823" y="2007"/>
                </a:cubicBezTo>
                <a:cubicBezTo>
                  <a:pt x="7454" y="1852"/>
                  <a:pt x="8121" y="1793"/>
                  <a:pt x="8752" y="1590"/>
                </a:cubicBezTo>
                <a:cubicBezTo>
                  <a:pt x="8891" y="1545"/>
                  <a:pt x="9040" y="1531"/>
                  <a:pt x="9195" y="1531"/>
                </a:cubicBezTo>
                <a:cubicBezTo>
                  <a:pt x="9449" y="1531"/>
                  <a:pt x="9718" y="1569"/>
                  <a:pt x="9978" y="1569"/>
                </a:cubicBezTo>
                <a:cubicBezTo>
                  <a:pt x="10018" y="1569"/>
                  <a:pt x="10058" y="1568"/>
                  <a:pt x="10097" y="1566"/>
                </a:cubicBezTo>
                <a:cubicBezTo>
                  <a:pt x="10788" y="1519"/>
                  <a:pt x="11466" y="1423"/>
                  <a:pt x="12145" y="1352"/>
                </a:cubicBezTo>
                <a:cubicBezTo>
                  <a:pt x="12597" y="1304"/>
                  <a:pt x="17527" y="1304"/>
                  <a:pt x="17991" y="1269"/>
                </a:cubicBezTo>
                <a:cubicBezTo>
                  <a:pt x="18454" y="1235"/>
                  <a:pt x="21280" y="1221"/>
                  <a:pt x="23806" y="1221"/>
                </a:cubicBezTo>
                <a:cubicBezTo>
                  <a:pt x="25762" y="1221"/>
                  <a:pt x="27538" y="1229"/>
                  <a:pt x="27897" y="1245"/>
                </a:cubicBezTo>
                <a:cubicBezTo>
                  <a:pt x="27929" y="1246"/>
                  <a:pt x="27961" y="1246"/>
                  <a:pt x="27992" y="1246"/>
                </a:cubicBezTo>
                <a:cubicBezTo>
                  <a:pt x="28426" y="1246"/>
                  <a:pt x="28865" y="1191"/>
                  <a:pt x="29306" y="1191"/>
                </a:cubicBezTo>
                <a:cubicBezTo>
                  <a:pt x="29439" y="1191"/>
                  <a:pt x="29573" y="1196"/>
                  <a:pt x="29707" y="1209"/>
                </a:cubicBezTo>
                <a:cubicBezTo>
                  <a:pt x="29908" y="1226"/>
                  <a:pt x="30121" y="1256"/>
                  <a:pt x="30339" y="1256"/>
                </a:cubicBezTo>
                <a:cubicBezTo>
                  <a:pt x="30585" y="1256"/>
                  <a:pt x="30835" y="1217"/>
                  <a:pt x="31076" y="1078"/>
                </a:cubicBezTo>
                <a:cubicBezTo>
                  <a:pt x="31099" y="1065"/>
                  <a:pt x="31127" y="1060"/>
                  <a:pt x="31158" y="1060"/>
                </a:cubicBezTo>
                <a:cubicBezTo>
                  <a:pt x="31287" y="1060"/>
                  <a:pt x="31470" y="1152"/>
                  <a:pt x="31620" y="1152"/>
                </a:cubicBezTo>
                <a:cubicBezTo>
                  <a:pt x="31633" y="1152"/>
                  <a:pt x="31646" y="1151"/>
                  <a:pt x="31659" y="1150"/>
                </a:cubicBezTo>
                <a:cubicBezTo>
                  <a:pt x="31700" y="1145"/>
                  <a:pt x="31743" y="1144"/>
                  <a:pt x="31788" y="1144"/>
                </a:cubicBezTo>
                <a:cubicBezTo>
                  <a:pt x="31882" y="1144"/>
                  <a:pt x="31981" y="1151"/>
                  <a:pt x="32066" y="1151"/>
                </a:cubicBezTo>
                <a:cubicBezTo>
                  <a:pt x="32154" y="1151"/>
                  <a:pt x="32227" y="1143"/>
                  <a:pt x="32267" y="1114"/>
                </a:cubicBezTo>
                <a:cubicBezTo>
                  <a:pt x="32347" y="1057"/>
                  <a:pt x="32423" y="1038"/>
                  <a:pt x="32493" y="1038"/>
                </a:cubicBezTo>
                <a:cubicBezTo>
                  <a:pt x="32598" y="1038"/>
                  <a:pt x="32693" y="1081"/>
                  <a:pt x="32779" y="1102"/>
                </a:cubicBezTo>
                <a:cubicBezTo>
                  <a:pt x="32917" y="1129"/>
                  <a:pt x="33054" y="1132"/>
                  <a:pt x="33189" y="1132"/>
                </a:cubicBezTo>
                <a:cubicBezTo>
                  <a:pt x="33235" y="1132"/>
                  <a:pt x="33280" y="1132"/>
                  <a:pt x="33325" y="1132"/>
                </a:cubicBezTo>
                <a:cubicBezTo>
                  <a:pt x="33505" y="1132"/>
                  <a:pt x="33683" y="1138"/>
                  <a:pt x="33862" y="1197"/>
                </a:cubicBezTo>
                <a:cubicBezTo>
                  <a:pt x="33881" y="1203"/>
                  <a:pt x="33900" y="1206"/>
                  <a:pt x="33916" y="1206"/>
                </a:cubicBezTo>
                <a:cubicBezTo>
                  <a:pt x="34034" y="1206"/>
                  <a:pt x="34093" y="1071"/>
                  <a:pt x="34124" y="935"/>
                </a:cubicBezTo>
                <a:close/>
                <a:moveTo>
                  <a:pt x="11048" y="13120"/>
                </a:moveTo>
                <a:cubicBezTo>
                  <a:pt x="11204" y="13120"/>
                  <a:pt x="11359" y="13126"/>
                  <a:pt x="11514" y="13139"/>
                </a:cubicBezTo>
                <a:cubicBezTo>
                  <a:pt x="11907" y="13163"/>
                  <a:pt x="12312" y="13139"/>
                  <a:pt x="12705" y="13175"/>
                </a:cubicBezTo>
                <a:cubicBezTo>
                  <a:pt x="13502" y="13246"/>
                  <a:pt x="26230" y="13258"/>
                  <a:pt x="27040" y="13306"/>
                </a:cubicBezTo>
                <a:cubicBezTo>
                  <a:pt x="27397" y="13318"/>
                  <a:pt x="27766" y="13342"/>
                  <a:pt x="28123" y="13342"/>
                </a:cubicBezTo>
                <a:cubicBezTo>
                  <a:pt x="28280" y="13342"/>
                  <a:pt x="28437" y="13340"/>
                  <a:pt x="28595" y="13340"/>
                </a:cubicBezTo>
                <a:cubicBezTo>
                  <a:pt x="28830" y="13340"/>
                  <a:pt x="29066" y="13344"/>
                  <a:pt x="29302" y="13365"/>
                </a:cubicBezTo>
                <a:cubicBezTo>
                  <a:pt x="29418" y="13373"/>
                  <a:pt x="29534" y="13376"/>
                  <a:pt x="29650" y="13376"/>
                </a:cubicBezTo>
                <a:cubicBezTo>
                  <a:pt x="29978" y="13376"/>
                  <a:pt x="30306" y="13353"/>
                  <a:pt x="30633" y="13353"/>
                </a:cubicBezTo>
                <a:cubicBezTo>
                  <a:pt x="30880" y="13353"/>
                  <a:pt x="31127" y="13366"/>
                  <a:pt x="31374" y="13413"/>
                </a:cubicBezTo>
                <a:cubicBezTo>
                  <a:pt x="31409" y="13419"/>
                  <a:pt x="31443" y="13422"/>
                  <a:pt x="31476" y="13422"/>
                </a:cubicBezTo>
                <a:cubicBezTo>
                  <a:pt x="31682" y="13422"/>
                  <a:pt x="31859" y="13317"/>
                  <a:pt x="32081" y="13317"/>
                </a:cubicBezTo>
                <a:cubicBezTo>
                  <a:pt x="32091" y="13317"/>
                  <a:pt x="32102" y="13317"/>
                  <a:pt x="32112" y="13318"/>
                </a:cubicBezTo>
                <a:cubicBezTo>
                  <a:pt x="32333" y="13330"/>
                  <a:pt x="32556" y="13335"/>
                  <a:pt x="32779" y="13335"/>
                </a:cubicBezTo>
                <a:cubicBezTo>
                  <a:pt x="33282" y="13335"/>
                  <a:pt x="33788" y="13313"/>
                  <a:pt x="34289" y="13313"/>
                </a:cubicBezTo>
                <a:cubicBezTo>
                  <a:pt x="34417" y="13313"/>
                  <a:pt x="34544" y="13314"/>
                  <a:pt x="34672" y="13318"/>
                </a:cubicBezTo>
                <a:cubicBezTo>
                  <a:pt x="34777" y="13321"/>
                  <a:pt x="34882" y="13323"/>
                  <a:pt x="34987" y="13323"/>
                </a:cubicBezTo>
                <a:cubicBezTo>
                  <a:pt x="35356" y="13323"/>
                  <a:pt x="35723" y="13305"/>
                  <a:pt x="36091" y="13305"/>
                </a:cubicBezTo>
                <a:cubicBezTo>
                  <a:pt x="36304" y="13305"/>
                  <a:pt x="36517" y="13311"/>
                  <a:pt x="36731" y="13330"/>
                </a:cubicBezTo>
                <a:cubicBezTo>
                  <a:pt x="37052" y="13355"/>
                  <a:pt x="40689" y="13370"/>
                  <a:pt x="44147" y="13370"/>
                </a:cubicBezTo>
                <a:cubicBezTo>
                  <a:pt x="47244" y="13370"/>
                  <a:pt x="50197" y="13358"/>
                  <a:pt x="50495" y="13330"/>
                </a:cubicBezTo>
                <a:cubicBezTo>
                  <a:pt x="50571" y="13325"/>
                  <a:pt x="50648" y="13323"/>
                  <a:pt x="50726" y="13323"/>
                </a:cubicBezTo>
                <a:cubicBezTo>
                  <a:pt x="50986" y="13323"/>
                  <a:pt x="51256" y="13344"/>
                  <a:pt x="51518" y="13344"/>
                </a:cubicBezTo>
                <a:cubicBezTo>
                  <a:pt x="51562" y="13344"/>
                  <a:pt x="51606" y="13343"/>
                  <a:pt x="51650" y="13342"/>
                </a:cubicBezTo>
                <a:cubicBezTo>
                  <a:pt x="51773" y="13342"/>
                  <a:pt x="51897" y="13343"/>
                  <a:pt x="52022" y="13343"/>
                </a:cubicBezTo>
                <a:cubicBezTo>
                  <a:pt x="52272" y="13343"/>
                  <a:pt x="52523" y="13338"/>
                  <a:pt x="52769" y="13306"/>
                </a:cubicBezTo>
                <a:cubicBezTo>
                  <a:pt x="52894" y="13291"/>
                  <a:pt x="53023" y="13284"/>
                  <a:pt x="53150" y="13284"/>
                </a:cubicBezTo>
                <a:cubicBezTo>
                  <a:pt x="53328" y="13284"/>
                  <a:pt x="53503" y="13297"/>
                  <a:pt x="53662" y="13318"/>
                </a:cubicBezTo>
                <a:cubicBezTo>
                  <a:pt x="53811" y="13332"/>
                  <a:pt x="53959" y="13337"/>
                  <a:pt x="54105" y="13337"/>
                </a:cubicBezTo>
                <a:cubicBezTo>
                  <a:pt x="54354" y="13337"/>
                  <a:pt x="54600" y="13324"/>
                  <a:pt x="54846" y="13324"/>
                </a:cubicBezTo>
                <a:cubicBezTo>
                  <a:pt x="54931" y="13324"/>
                  <a:pt x="55017" y="13325"/>
                  <a:pt x="55103" y="13330"/>
                </a:cubicBezTo>
                <a:cubicBezTo>
                  <a:pt x="55270" y="13337"/>
                  <a:pt x="55447" y="13403"/>
                  <a:pt x="55637" y="13403"/>
                </a:cubicBezTo>
                <a:cubicBezTo>
                  <a:pt x="55745" y="13403"/>
                  <a:pt x="55856" y="13382"/>
                  <a:pt x="55972" y="13318"/>
                </a:cubicBezTo>
                <a:cubicBezTo>
                  <a:pt x="56027" y="13288"/>
                  <a:pt x="56103" y="13278"/>
                  <a:pt x="56192" y="13278"/>
                </a:cubicBezTo>
                <a:cubicBezTo>
                  <a:pt x="56391" y="13278"/>
                  <a:pt x="56651" y="13330"/>
                  <a:pt x="56865" y="13330"/>
                </a:cubicBezTo>
                <a:cubicBezTo>
                  <a:pt x="56924" y="13330"/>
                  <a:pt x="57127" y="13496"/>
                  <a:pt x="57103" y="13699"/>
                </a:cubicBezTo>
                <a:cubicBezTo>
                  <a:pt x="57055" y="14127"/>
                  <a:pt x="56960" y="14544"/>
                  <a:pt x="56984" y="14973"/>
                </a:cubicBezTo>
                <a:cubicBezTo>
                  <a:pt x="57008" y="15354"/>
                  <a:pt x="57032" y="15735"/>
                  <a:pt x="57032" y="16116"/>
                </a:cubicBezTo>
                <a:cubicBezTo>
                  <a:pt x="57032" y="16556"/>
                  <a:pt x="57020" y="16997"/>
                  <a:pt x="57008" y="17437"/>
                </a:cubicBezTo>
                <a:cubicBezTo>
                  <a:pt x="56996" y="17866"/>
                  <a:pt x="57020" y="18307"/>
                  <a:pt x="56984" y="18735"/>
                </a:cubicBezTo>
                <a:cubicBezTo>
                  <a:pt x="56960" y="19188"/>
                  <a:pt x="57103" y="19664"/>
                  <a:pt x="56877" y="20092"/>
                </a:cubicBezTo>
                <a:cubicBezTo>
                  <a:pt x="56782" y="20271"/>
                  <a:pt x="56889" y="20462"/>
                  <a:pt x="56877" y="20652"/>
                </a:cubicBezTo>
                <a:cubicBezTo>
                  <a:pt x="56841" y="20962"/>
                  <a:pt x="56853" y="21331"/>
                  <a:pt x="56901" y="21664"/>
                </a:cubicBezTo>
                <a:cubicBezTo>
                  <a:pt x="56960" y="22009"/>
                  <a:pt x="56948" y="22343"/>
                  <a:pt x="56865" y="22688"/>
                </a:cubicBezTo>
                <a:cubicBezTo>
                  <a:pt x="56782" y="23045"/>
                  <a:pt x="56865" y="23426"/>
                  <a:pt x="56865" y="23795"/>
                </a:cubicBezTo>
                <a:cubicBezTo>
                  <a:pt x="56853" y="24176"/>
                  <a:pt x="56972" y="24617"/>
                  <a:pt x="56877" y="24950"/>
                </a:cubicBezTo>
                <a:cubicBezTo>
                  <a:pt x="56746" y="25415"/>
                  <a:pt x="56948" y="25831"/>
                  <a:pt x="56889" y="26260"/>
                </a:cubicBezTo>
                <a:cubicBezTo>
                  <a:pt x="56829" y="26700"/>
                  <a:pt x="56936" y="27153"/>
                  <a:pt x="56889" y="27581"/>
                </a:cubicBezTo>
                <a:cubicBezTo>
                  <a:pt x="56841" y="28105"/>
                  <a:pt x="57043" y="28605"/>
                  <a:pt x="56924" y="29141"/>
                </a:cubicBezTo>
                <a:cubicBezTo>
                  <a:pt x="56841" y="29522"/>
                  <a:pt x="56948" y="29939"/>
                  <a:pt x="56996" y="30344"/>
                </a:cubicBezTo>
                <a:cubicBezTo>
                  <a:pt x="57055" y="30820"/>
                  <a:pt x="56960" y="31320"/>
                  <a:pt x="56960" y="31808"/>
                </a:cubicBezTo>
                <a:cubicBezTo>
                  <a:pt x="56960" y="32225"/>
                  <a:pt x="57103" y="32642"/>
                  <a:pt x="57055" y="33058"/>
                </a:cubicBezTo>
                <a:cubicBezTo>
                  <a:pt x="57020" y="33416"/>
                  <a:pt x="57115" y="33761"/>
                  <a:pt x="57043" y="34118"/>
                </a:cubicBezTo>
                <a:cubicBezTo>
                  <a:pt x="56996" y="34428"/>
                  <a:pt x="57103" y="34785"/>
                  <a:pt x="57174" y="35106"/>
                </a:cubicBezTo>
                <a:cubicBezTo>
                  <a:pt x="57246" y="35428"/>
                  <a:pt x="57174" y="35737"/>
                  <a:pt x="57186" y="36059"/>
                </a:cubicBezTo>
                <a:cubicBezTo>
                  <a:pt x="57186" y="36178"/>
                  <a:pt x="57174" y="36309"/>
                  <a:pt x="57222" y="36416"/>
                </a:cubicBezTo>
                <a:cubicBezTo>
                  <a:pt x="57377" y="36833"/>
                  <a:pt x="57234" y="37249"/>
                  <a:pt x="57293" y="37678"/>
                </a:cubicBezTo>
                <a:cubicBezTo>
                  <a:pt x="57377" y="38214"/>
                  <a:pt x="57401" y="38761"/>
                  <a:pt x="57353" y="39297"/>
                </a:cubicBezTo>
                <a:cubicBezTo>
                  <a:pt x="57282" y="39916"/>
                  <a:pt x="57413" y="40535"/>
                  <a:pt x="57317" y="41166"/>
                </a:cubicBezTo>
                <a:cubicBezTo>
                  <a:pt x="57246" y="41547"/>
                  <a:pt x="57317" y="41964"/>
                  <a:pt x="57365" y="42357"/>
                </a:cubicBezTo>
                <a:cubicBezTo>
                  <a:pt x="57413" y="42643"/>
                  <a:pt x="57222" y="42905"/>
                  <a:pt x="57305" y="43202"/>
                </a:cubicBezTo>
                <a:cubicBezTo>
                  <a:pt x="57413" y="43595"/>
                  <a:pt x="57329" y="44012"/>
                  <a:pt x="57329" y="44405"/>
                </a:cubicBezTo>
                <a:cubicBezTo>
                  <a:pt x="57329" y="44703"/>
                  <a:pt x="57484" y="45072"/>
                  <a:pt x="57258" y="45357"/>
                </a:cubicBezTo>
                <a:cubicBezTo>
                  <a:pt x="57139" y="45512"/>
                  <a:pt x="57234" y="45691"/>
                  <a:pt x="57270" y="45774"/>
                </a:cubicBezTo>
                <a:cubicBezTo>
                  <a:pt x="57413" y="46191"/>
                  <a:pt x="57091" y="46584"/>
                  <a:pt x="57258" y="46977"/>
                </a:cubicBezTo>
                <a:cubicBezTo>
                  <a:pt x="57282" y="47036"/>
                  <a:pt x="57282" y="47120"/>
                  <a:pt x="57246" y="47167"/>
                </a:cubicBezTo>
                <a:cubicBezTo>
                  <a:pt x="56912" y="47727"/>
                  <a:pt x="56972" y="48382"/>
                  <a:pt x="56782" y="48965"/>
                </a:cubicBezTo>
                <a:cubicBezTo>
                  <a:pt x="56662" y="49310"/>
                  <a:pt x="56567" y="49691"/>
                  <a:pt x="56520" y="50049"/>
                </a:cubicBezTo>
                <a:cubicBezTo>
                  <a:pt x="56436" y="50620"/>
                  <a:pt x="56031" y="50965"/>
                  <a:pt x="55698" y="51346"/>
                </a:cubicBezTo>
                <a:cubicBezTo>
                  <a:pt x="55377" y="51703"/>
                  <a:pt x="54948" y="51977"/>
                  <a:pt x="54555" y="52215"/>
                </a:cubicBezTo>
                <a:cubicBezTo>
                  <a:pt x="53805" y="52668"/>
                  <a:pt x="53055" y="53192"/>
                  <a:pt x="52198" y="53370"/>
                </a:cubicBezTo>
                <a:cubicBezTo>
                  <a:pt x="51602" y="53501"/>
                  <a:pt x="50995" y="53573"/>
                  <a:pt x="50376" y="53585"/>
                </a:cubicBezTo>
                <a:cubicBezTo>
                  <a:pt x="50043" y="53585"/>
                  <a:pt x="49697" y="53704"/>
                  <a:pt x="49376" y="53716"/>
                </a:cubicBezTo>
                <a:cubicBezTo>
                  <a:pt x="48864" y="53728"/>
                  <a:pt x="36446" y="53775"/>
                  <a:pt x="35946" y="53775"/>
                </a:cubicBezTo>
                <a:cubicBezTo>
                  <a:pt x="35434" y="53787"/>
                  <a:pt x="34934" y="53870"/>
                  <a:pt x="34422" y="53906"/>
                </a:cubicBezTo>
                <a:cubicBezTo>
                  <a:pt x="33600" y="53942"/>
                  <a:pt x="32790" y="54109"/>
                  <a:pt x="31957" y="54109"/>
                </a:cubicBezTo>
                <a:cubicBezTo>
                  <a:pt x="31207" y="54109"/>
                  <a:pt x="30445" y="54120"/>
                  <a:pt x="29695" y="54156"/>
                </a:cubicBezTo>
                <a:cubicBezTo>
                  <a:pt x="29004" y="54192"/>
                  <a:pt x="28302" y="54192"/>
                  <a:pt x="27611" y="54287"/>
                </a:cubicBezTo>
                <a:cubicBezTo>
                  <a:pt x="27449" y="54309"/>
                  <a:pt x="27273" y="54316"/>
                  <a:pt x="27093" y="54316"/>
                </a:cubicBezTo>
                <a:cubicBezTo>
                  <a:pt x="26875" y="54316"/>
                  <a:pt x="26653" y="54306"/>
                  <a:pt x="26444" y="54299"/>
                </a:cubicBezTo>
                <a:cubicBezTo>
                  <a:pt x="26219" y="54292"/>
                  <a:pt x="23528" y="54278"/>
                  <a:pt x="21199" y="54278"/>
                </a:cubicBezTo>
                <a:cubicBezTo>
                  <a:pt x="19471" y="54278"/>
                  <a:pt x="17942" y="54286"/>
                  <a:pt x="17765" y="54311"/>
                </a:cubicBezTo>
                <a:cubicBezTo>
                  <a:pt x="17653" y="54328"/>
                  <a:pt x="17346" y="54335"/>
                  <a:pt x="16927" y="54335"/>
                </a:cubicBezTo>
                <a:cubicBezTo>
                  <a:pt x="15336" y="54335"/>
                  <a:pt x="12119" y="54235"/>
                  <a:pt x="11704" y="54216"/>
                </a:cubicBezTo>
                <a:cubicBezTo>
                  <a:pt x="11400" y="54216"/>
                  <a:pt x="11118" y="54109"/>
                  <a:pt x="10810" y="54109"/>
                </a:cubicBezTo>
                <a:cubicBezTo>
                  <a:pt x="10733" y="54109"/>
                  <a:pt x="10654" y="54116"/>
                  <a:pt x="10573" y="54132"/>
                </a:cubicBezTo>
                <a:cubicBezTo>
                  <a:pt x="10546" y="54137"/>
                  <a:pt x="10517" y="54139"/>
                  <a:pt x="10488" y="54139"/>
                </a:cubicBezTo>
                <a:cubicBezTo>
                  <a:pt x="10284" y="54139"/>
                  <a:pt x="10028" y="54043"/>
                  <a:pt x="9799" y="54001"/>
                </a:cubicBezTo>
                <a:cubicBezTo>
                  <a:pt x="8847" y="53811"/>
                  <a:pt x="7894" y="53787"/>
                  <a:pt x="6918" y="53751"/>
                </a:cubicBezTo>
                <a:cubicBezTo>
                  <a:pt x="6216" y="53716"/>
                  <a:pt x="5454" y="53799"/>
                  <a:pt x="4799" y="53549"/>
                </a:cubicBezTo>
                <a:cubicBezTo>
                  <a:pt x="4192" y="53311"/>
                  <a:pt x="3561" y="53037"/>
                  <a:pt x="3025" y="52608"/>
                </a:cubicBezTo>
                <a:cubicBezTo>
                  <a:pt x="2537" y="52227"/>
                  <a:pt x="2299" y="51715"/>
                  <a:pt x="2013" y="51203"/>
                </a:cubicBezTo>
                <a:cubicBezTo>
                  <a:pt x="1429" y="50168"/>
                  <a:pt x="1548" y="48989"/>
                  <a:pt x="1382" y="47882"/>
                </a:cubicBezTo>
                <a:cubicBezTo>
                  <a:pt x="1263" y="46989"/>
                  <a:pt x="1275" y="46060"/>
                  <a:pt x="1286" y="45143"/>
                </a:cubicBezTo>
                <a:cubicBezTo>
                  <a:pt x="1298" y="44453"/>
                  <a:pt x="1227" y="43738"/>
                  <a:pt x="1227" y="43036"/>
                </a:cubicBezTo>
                <a:cubicBezTo>
                  <a:pt x="1215" y="42476"/>
                  <a:pt x="1191" y="41917"/>
                  <a:pt x="1191" y="41369"/>
                </a:cubicBezTo>
                <a:cubicBezTo>
                  <a:pt x="1203" y="40952"/>
                  <a:pt x="1191" y="40524"/>
                  <a:pt x="1179" y="40095"/>
                </a:cubicBezTo>
                <a:cubicBezTo>
                  <a:pt x="1132" y="38904"/>
                  <a:pt x="1036" y="37714"/>
                  <a:pt x="1025" y="36523"/>
                </a:cubicBezTo>
                <a:cubicBezTo>
                  <a:pt x="1013" y="35059"/>
                  <a:pt x="1096" y="33594"/>
                  <a:pt x="1108" y="32130"/>
                </a:cubicBezTo>
                <a:cubicBezTo>
                  <a:pt x="1120" y="31260"/>
                  <a:pt x="1156" y="30391"/>
                  <a:pt x="1167" y="29534"/>
                </a:cubicBezTo>
                <a:cubicBezTo>
                  <a:pt x="1167" y="28451"/>
                  <a:pt x="1275" y="27379"/>
                  <a:pt x="1275" y="26296"/>
                </a:cubicBezTo>
                <a:cubicBezTo>
                  <a:pt x="1286" y="25248"/>
                  <a:pt x="1334" y="24188"/>
                  <a:pt x="1382" y="23140"/>
                </a:cubicBezTo>
                <a:cubicBezTo>
                  <a:pt x="1417" y="22497"/>
                  <a:pt x="1417" y="21843"/>
                  <a:pt x="1382" y="21188"/>
                </a:cubicBezTo>
                <a:cubicBezTo>
                  <a:pt x="1358" y="20628"/>
                  <a:pt x="1394" y="20045"/>
                  <a:pt x="1441" y="19473"/>
                </a:cubicBezTo>
                <a:cubicBezTo>
                  <a:pt x="1477" y="19069"/>
                  <a:pt x="1417" y="18676"/>
                  <a:pt x="1441" y="18271"/>
                </a:cubicBezTo>
                <a:cubicBezTo>
                  <a:pt x="1465" y="17783"/>
                  <a:pt x="1525" y="17306"/>
                  <a:pt x="1513" y="16818"/>
                </a:cubicBezTo>
                <a:cubicBezTo>
                  <a:pt x="1513" y="16271"/>
                  <a:pt x="1548" y="15735"/>
                  <a:pt x="1513" y="15199"/>
                </a:cubicBezTo>
                <a:cubicBezTo>
                  <a:pt x="1489" y="14770"/>
                  <a:pt x="1656" y="14377"/>
                  <a:pt x="1596" y="13973"/>
                </a:cubicBezTo>
                <a:cubicBezTo>
                  <a:pt x="1584" y="13806"/>
                  <a:pt x="1763" y="13770"/>
                  <a:pt x="1846" y="13758"/>
                </a:cubicBezTo>
                <a:cubicBezTo>
                  <a:pt x="2560" y="13735"/>
                  <a:pt x="3251" y="13592"/>
                  <a:pt x="3953" y="13556"/>
                </a:cubicBezTo>
                <a:cubicBezTo>
                  <a:pt x="4787" y="13520"/>
                  <a:pt x="5620" y="13342"/>
                  <a:pt x="6454" y="13318"/>
                </a:cubicBezTo>
                <a:cubicBezTo>
                  <a:pt x="7266" y="13307"/>
                  <a:pt x="8089" y="13210"/>
                  <a:pt x="8902" y="13210"/>
                </a:cubicBezTo>
                <a:cubicBezTo>
                  <a:pt x="8947" y="13210"/>
                  <a:pt x="8992" y="13210"/>
                  <a:pt x="9037" y="13211"/>
                </a:cubicBezTo>
                <a:cubicBezTo>
                  <a:pt x="9069" y="13211"/>
                  <a:pt x="9100" y="13211"/>
                  <a:pt x="9131" y="13211"/>
                </a:cubicBezTo>
                <a:cubicBezTo>
                  <a:pt x="9775" y="13211"/>
                  <a:pt x="10412" y="13120"/>
                  <a:pt x="11048" y="13120"/>
                </a:cubicBezTo>
                <a:close/>
                <a:moveTo>
                  <a:pt x="32967" y="0"/>
                </a:moveTo>
                <a:cubicBezTo>
                  <a:pt x="32866" y="0"/>
                  <a:pt x="32762" y="15"/>
                  <a:pt x="32671" y="30"/>
                </a:cubicBezTo>
                <a:cubicBezTo>
                  <a:pt x="32414" y="73"/>
                  <a:pt x="32153" y="82"/>
                  <a:pt x="31892" y="82"/>
                </a:cubicBezTo>
                <a:cubicBezTo>
                  <a:pt x="31718" y="82"/>
                  <a:pt x="31545" y="78"/>
                  <a:pt x="31374" y="78"/>
                </a:cubicBezTo>
                <a:cubicBezTo>
                  <a:pt x="30979" y="78"/>
                  <a:pt x="30579" y="134"/>
                  <a:pt x="30185" y="134"/>
                </a:cubicBezTo>
                <a:cubicBezTo>
                  <a:pt x="30032" y="134"/>
                  <a:pt x="29881" y="125"/>
                  <a:pt x="29731" y="102"/>
                </a:cubicBezTo>
                <a:cubicBezTo>
                  <a:pt x="29689" y="96"/>
                  <a:pt x="29648" y="94"/>
                  <a:pt x="29607" y="94"/>
                </a:cubicBezTo>
                <a:cubicBezTo>
                  <a:pt x="29265" y="94"/>
                  <a:pt x="28932" y="261"/>
                  <a:pt x="28598" y="261"/>
                </a:cubicBezTo>
                <a:cubicBezTo>
                  <a:pt x="28440" y="261"/>
                  <a:pt x="28282" y="223"/>
                  <a:pt x="28123" y="114"/>
                </a:cubicBezTo>
                <a:cubicBezTo>
                  <a:pt x="28111" y="102"/>
                  <a:pt x="28090" y="96"/>
                  <a:pt x="28068" y="96"/>
                </a:cubicBezTo>
                <a:cubicBezTo>
                  <a:pt x="28046" y="96"/>
                  <a:pt x="28022" y="102"/>
                  <a:pt x="28004" y="114"/>
                </a:cubicBezTo>
                <a:cubicBezTo>
                  <a:pt x="27806" y="211"/>
                  <a:pt x="27601" y="235"/>
                  <a:pt x="27394" y="235"/>
                </a:cubicBezTo>
                <a:cubicBezTo>
                  <a:pt x="27191" y="235"/>
                  <a:pt x="26984" y="211"/>
                  <a:pt x="26778" y="211"/>
                </a:cubicBezTo>
                <a:cubicBezTo>
                  <a:pt x="26679" y="211"/>
                  <a:pt x="26579" y="217"/>
                  <a:pt x="26480" y="233"/>
                </a:cubicBezTo>
                <a:cubicBezTo>
                  <a:pt x="26218" y="269"/>
                  <a:pt x="18491" y="292"/>
                  <a:pt x="18217" y="304"/>
                </a:cubicBezTo>
                <a:cubicBezTo>
                  <a:pt x="18126" y="306"/>
                  <a:pt x="17919" y="307"/>
                  <a:pt x="17635" y="307"/>
                </a:cubicBezTo>
                <a:cubicBezTo>
                  <a:pt x="16913" y="307"/>
                  <a:pt x="15691" y="302"/>
                  <a:pt x="14567" y="302"/>
                </a:cubicBezTo>
                <a:cubicBezTo>
                  <a:pt x="13370" y="302"/>
                  <a:pt x="12285" y="307"/>
                  <a:pt x="12038" y="328"/>
                </a:cubicBezTo>
                <a:cubicBezTo>
                  <a:pt x="11865" y="346"/>
                  <a:pt x="11693" y="346"/>
                  <a:pt x="11520" y="346"/>
                </a:cubicBezTo>
                <a:cubicBezTo>
                  <a:pt x="11347" y="346"/>
                  <a:pt x="11175" y="346"/>
                  <a:pt x="11002" y="364"/>
                </a:cubicBezTo>
                <a:cubicBezTo>
                  <a:pt x="10805" y="388"/>
                  <a:pt x="10613" y="487"/>
                  <a:pt x="10416" y="487"/>
                </a:cubicBezTo>
                <a:cubicBezTo>
                  <a:pt x="10327" y="487"/>
                  <a:pt x="10237" y="467"/>
                  <a:pt x="10145" y="411"/>
                </a:cubicBezTo>
                <a:cubicBezTo>
                  <a:pt x="10130" y="401"/>
                  <a:pt x="10108" y="398"/>
                  <a:pt x="10085" y="398"/>
                </a:cubicBezTo>
                <a:cubicBezTo>
                  <a:pt x="10053" y="398"/>
                  <a:pt x="10017" y="405"/>
                  <a:pt x="9990" y="411"/>
                </a:cubicBezTo>
                <a:cubicBezTo>
                  <a:pt x="9430" y="590"/>
                  <a:pt x="8823" y="638"/>
                  <a:pt x="8264" y="673"/>
                </a:cubicBezTo>
                <a:cubicBezTo>
                  <a:pt x="7754" y="715"/>
                  <a:pt x="7280" y="939"/>
                  <a:pt x="6779" y="939"/>
                </a:cubicBezTo>
                <a:cubicBezTo>
                  <a:pt x="6707" y="939"/>
                  <a:pt x="6634" y="934"/>
                  <a:pt x="6561" y="923"/>
                </a:cubicBezTo>
                <a:cubicBezTo>
                  <a:pt x="6557" y="923"/>
                  <a:pt x="6553" y="922"/>
                  <a:pt x="6549" y="922"/>
                </a:cubicBezTo>
                <a:cubicBezTo>
                  <a:pt x="6496" y="922"/>
                  <a:pt x="6394" y="986"/>
                  <a:pt x="6394" y="1019"/>
                </a:cubicBezTo>
                <a:cubicBezTo>
                  <a:pt x="6394" y="1161"/>
                  <a:pt x="6331" y="1187"/>
                  <a:pt x="6256" y="1187"/>
                </a:cubicBezTo>
                <a:cubicBezTo>
                  <a:pt x="6212" y="1187"/>
                  <a:pt x="6165" y="1179"/>
                  <a:pt x="6123" y="1179"/>
                </a:cubicBezTo>
                <a:cubicBezTo>
                  <a:pt x="6105" y="1179"/>
                  <a:pt x="6088" y="1180"/>
                  <a:pt x="6073" y="1185"/>
                </a:cubicBezTo>
                <a:cubicBezTo>
                  <a:pt x="5728" y="1293"/>
                  <a:pt x="5358" y="1197"/>
                  <a:pt x="5013" y="1400"/>
                </a:cubicBezTo>
                <a:cubicBezTo>
                  <a:pt x="4927" y="1454"/>
                  <a:pt x="4841" y="1595"/>
                  <a:pt x="4693" y="1595"/>
                </a:cubicBezTo>
                <a:cubicBezTo>
                  <a:pt x="4677" y="1595"/>
                  <a:pt x="4661" y="1594"/>
                  <a:pt x="4644" y="1590"/>
                </a:cubicBezTo>
                <a:cubicBezTo>
                  <a:pt x="4598" y="1580"/>
                  <a:pt x="4553" y="1576"/>
                  <a:pt x="4509" y="1576"/>
                </a:cubicBezTo>
                <a:cubicBezTo>
                  <a:pt x="4228" y="1576"/>
                  <a:pt x="3975" y="1753"/>
                  <a:pt x="3811" y="1876"/>
                </a:cubicBezTo>
                <a:cubicBezTo>
                  <a:pt x="3394" y="2174"/>
                  <a:pt x="2894" y="2352"/>
                  <a:pt x="2525" y="2769"/>
                </a:cubicBezTo>
                <a:cubicBezTo>
                  <a:pt x="2179" y="3150"/>
                  <a:pt x="1787" y="3471"/>
                  <a:pt x="1572" y="3948"/>
                </a:cubicBezTo>
                <a:cubicBezTo>
                  <a:pt x="1144" y="4912"/>
                  <a:pt x="965" y="5936"/>
                  <a:pt x="1013" y="6996"/>
                </a:cubicBezTo>
                <a:cubicBezTo>
                  <a:pt x="1036" y="7281"/>
                  <a:pt x="1096" y="7615"/>
                  <a:pt x="977" y="7853"/>
                </a:cubicBezTo>
                <a:cubicBezTo>
                  <a:pt x="798" y="8234"/>
                  <a:pt x="1072" y="8615"/>
                  <a:pt x="870" y="9008"/>
                </a:cubicBezTo>
                <a:cubicBezTo>
                  <a:pt x="763" y="9222"/>
                  <a:pt x="858" y="9567"/>
                  <a:pt x="905" y="9853"/>
                </a:cubicBezTo>
                <a:cubicBezTo>
                  <a:pt x="965" y="10139"/>
                  <a:pt x="679" y="10329"/>
                  <a:pt x="739" y="10567"/>
                </a:cubicBezTo>
                <a:cubicBezTo>
                  <a:pt x="870" y="11163"/>
                  <a:pt x="667" y="11758"/>
                  <a:pt x="775" y="12353"/>
                </a:cubicBezTo>
                <a:cubicBezTo>
                  <a:pt x="822" y="12639"/>
                  <a:pt x="810" y="12996"/>
                  <a:pt x="620" y="13223"/>
                </a:cubicBezTo>
                <a:cubicBezTo>
                  <a:pt x="417" y="13461"/>
                  <a:pt x="465" y="13604"/>
                  <a:pt x="632" y="13782"/>
                </a:cubicBezTo>
                <a:cubicBezTo>
                  <a:pt x="691" y="13842"/>
                  <a:pt x="667" y="13913"/>
                  <a:pt x="691" y="13961"/>
                </a:cubicBezTo>
                <a:cubicBezTo>
                  <a:pt x="834" y="14211"/>
                  <a:pt x="560" y="14413"/>
                  <a:pt x="608" y="14592"/>
                </a:cubicBezTo>
                <a:cubicBezTo>
                  <a:pt x="751" y="15187"/>
                  <a:pt x="644" y="15759"/>
                  <a:pt x="620" y="16330"/>
                </a:cubicBezTo>
                <a:cubicBezTo>
                  <a:pt x="596" y="16866"/>
                  <a:pt x="715" y="17414"/>
                  <a:pt x="572" y="17937"/>
                </a:cubicBezTo>
                <a:cubicBezTo>
                  <a:pt x="501" y="18235"/>
                  <a:pt x="620" y="18533"/>
                  <a:pt x="572" y="18830"/>
                </a:cubicBezTo>
                <a:cubicBezTo>
                  <a:pt x="560" y="18985"/>
                  <a:pt x="501" y="19164"/>
                  <a:pt x="524" y="19342"/>
                </a:cubicBezTo>
                <a:cubicBezTo>
                  <a:pt x="572" y="19580"/>
                  <a:pt x="620" y="19842"/>
                  <a:pt x="584" y="20081"/>
                </a:cubicBezTo>
                <a:cubicBezTo>
                  <a:pt x="513" y="20545"/>
                  <a:pt x="441" y="21021"/>
                  <a:pt x="489" y="21450"/>
                </a:cubicBezTo>
                <a:cubicBezTo>
                  <a:pt x="536" y="21890"/>
                  <a:pt x="417" y="22307"/>
                  <a:pt x="477" y="22736"/>
                </a:cubicBezTo>
                <a:cubicBezTo>
                  <a:pt x="536" y="23164"/>
                  <a:pt x="394" y="23617"/>
                  <a:pt x="453" y="24010"/>
                </a:cubicBezTo>
                <a:cubicBezTo>
                  <a:pt x="501" y="24367"/>
                  <a:pt x="286" y="24724"/>
                  <a:pt x="465" y="25093"/>
                </a:cubicBezTo>
                <a:cubicBezTo>
                  <a:pt x="513" y="25176"/>
                  <a:pt x="548" y="25403"/>
                  <a:pt x="477" y="25569"/>
                </a:cubicBezTo>
                <a:cubicBezTo>
                  <a:pt x="298" y="26034"/>
                  <a:pt x="501" y="26534"/>
                  <a:pt x="370" y="27010"/>
                </a:cubicBezTo>
                <a:cubicBezTo>
                  <a:pt x="298" y="27284"/>
                  <a:pt x="429" y="27581"/>
                  <a:pt x="394" y="27891"/>
                </a:cubicBezTo>
                <a:cubicBezTo>
                  <a:pt x="358" y="28129"/>
                  <a:pt x="215" y="28343"/>
                  <a:pt x="239" y="28593"/>
                </a:cubicBezTo>
                <a:cubicBezTo>
                  <a:pt x="310" y="29201"/>
                  <a:pt x="203" y="29796"/>
                  <a:pt x="227" y="30391"/>
                </a:cubicBezTo>
                <a:cubicBezTo>
                  <a:pt x="263" y="31058"/>
                  <a:pt x="179" y="31737"/>
                  <a:pt x="203" y="32415"/>
                </a:cubicBezTo>
                <a:cubicBezTo>
                  <a:pt x="215" y="32939"/>
                  <a:pt x="286" y="33475"/>
                  <a:pt x="215" y="33987"/>
                </a:cubicBezTo>
                <a:cubicBezTo>
                  <a:pt x="143" y="34487"/>
                  <a:pt x="215" y="34963"/>
                  <a:pt x="191" y="35440"/>
                </a:cubicBezTo>
                <a:cubicBezTo>
                  <a:pt x="179" y="35582"/>
                  <a:pt x="263" y="35690"/>
                  <a:pt x="227" y="35785"/>
                </a:cubicBezTo>
                <a:cubicBezTo>
                  <a:pt x="48" y="36273"/>
                  <a:pt x="143" y="36785"/>
                  <a:pt x="143" y="37261"/>
                </a:cubicBezTo>
                <a:cubicBezTo>
                  <a:pt x="155" y="38273"/>
                  <a:pt x="203" y="39297"/>
                  <a:pt x="298" y="40321"/>
                </a:cubicBezTo>
                <a:cubicBezTo>
                  <a:pt x="322" y="40476"/>
                  <a:pt x="465" y="40666"/>
                  <a:pt x="405" y="40690"/>
                </a:cubicBezTo>
                <a:cubicBezTo>
                  <a:pt x="1" y="40869"/>
                  <a:pt x="632" y="41274"/>
                  <a:pt x="227" y="41440"/>
                </a:cubicBezTo>
                <a:cubicBezTo>
                  <a:pt x="191" y="41452"/>
                  <a:pt x="334" y="41631"/>
                  <a:pt x="382" y="41738"/>
                </a:cubicBezTo>
                <a:cubicBezTo>
                  <a:pt x="432" y="41839"/>
                  <a:pt x="420" y="41868"/>
                  <a:pt x="387" y="41868"/>
                </a:cubicBezTo>
                <a:cubicBezTo>
                  <a:pt x="339" y="41868"/>
                  <a:pt x="246" y="41805"/>
                  <a:pt x="231" y="41805"/>
                </a:cubicBezTo>
                <a:cubicBezTo>
                  <a:pt x="227" y="41805"/>
                  <a:pt x="229" y="41810"/>
                  <a:pt x="239" y="41821"/>
                </a:cubicBezTo>
                <a:cubicBezTo>
                  <a:pt x="441" y="42059"/>
                  <a:pt x="263" y="42321"/>
                  <a:pt x="322" y="42524"/>
                </a:cubicBezTo>
                <a:cubicBezTo>
                  <a:pt x="429" y="42917"/>
                  <a:pt x="382" y="43310"/>
                  <a:pt x="417" y="43702"/>
                </a:cubicBezTo>
                <a:cubicBezTo>
                  <a:pt x="489" y="44536"/>
                  <a:pt x="453" y="45393"/>
                  <a:pt x="417" y="46239"/>
                </a:cubicBezTo>
                <a:cubicBezTo>
                  <a:pt x="382" y="46929"/>
                  <a:pt x="536" y="47596"/>
                  <a:pt x="560" y="48274"/>
                </a:cubicBezTo>
                <a:cubicBezTo>
                  <a:pt x="572" y="48560"/>
                  <a:pt x="715" y="48834"/>
                  <a:pt x="715" y="49072"/>
                </a:cubicBezTo>
                <a:cubicBezTo>
                  <a:pt x="679" y="50037"/>
                  <a:pt x="929" y="50906"/>
                  <a:pt x="1370" y="51739"/>
                </a:cubicBezTo>
                <a:cubicBezTo>
                  <a:pt x="1501" y="51977"/>
                  <a:pt x="1727" y="52239"/>
                  <a:pt x="1763" y="52406"/>
                </a:cubicBezTo>
                <a:cubicBezTo>
                  <a:pt x="1834" y="52811"/>
                  <a:pt x="2132" y="53001"/>
                  <a:pt x="2346" y="53192"/>
                </a:cubicBezTo>
                <a:cubicBezTo>
                  <a:pt x="2632" y="53454"/>
                  <a:pt x="3013" y="53668"/>
                  <a:pt x="3358" y="53882"/>
                </a:cubicBezTo>
                <a:cubicBezTo>
                  <a:pt x="3420" y="53919"/>
                  <a:pt x="3479" y="53926"/>
                  <a:pt x="3537" y="53926"/>
                </a:cubicBezTo>
                <a:cubicBezTo>
                  <a:pt x="3575" y="53926"/>
                  <a:pt x="3612" y="53923"/>
                  <a:pt x="3647" y="53923"/>
                </a:cubicBezTo>
                <a:cubicBezTo>
                  <a:pt x="3715" y="53923"/>
                  <a:pt x="3778" y="53935"/>
                  <a:pt x="3834" y="54001"/>
                </a:cubicBezTo>
                <a:cubicBezTo>
                  <a:pt x="4275" y="54549"/>
                  <a:pt x="4966" y="54418"/>
                  <a:pt x="5537" y="54597"/>
                </a:cubicBezTo>
                <a:cubicBezTo>
                  <a:pt x="5606" y="54617"/>
                  <a:pt x="5676" y="54625"/>
                  <a:pt x="5749" y="54625"/>
                </a:cubicBezTo>
                <a:cubicBezTo>
                  <a:pt x="5994" y="54625"/>
                  <a:pt x="6257" y="54535"/>
                  <a:pt x="6516" y="54535"/>
                </a:cubicBezTo>
                <a:cubicBezTo>
                  <a:pt x="6539" y="54535"/>
                  <a:pt x="6562" y="54536"/>
                  <a:pt x="6585" y="54537"/>
                </a:cubicBezTo>
                <a:cubicBezTo>
                  <a:pt x="6971" y="54559"/>
                  <a:pt x="7357" y="54648"/>
                  <a:pt x="7761" y="54648"/>
                </a:cubicBezTo>
                <a:cubicBezTo>
                  <a:pt x="7805" y="54648"/>
                  <a:pt x="7850" y="54647"/>
                  <a:pt x="7894" y="54644"/>
                </a:cubicBezTo>
                <a:cubicBezTo>
                  <a:pt x="7935" y="54642"/>
                  <a:pt x="7976" y="54640"/>
                  <a:pt x="8016" y="54640"/>
                </a:cubicBezTo>
                <a:cubicBezTo>
                  <a:pt x="8535" y="54640"/>
                  <a:pt x="9055" y="54838"/>
                  <a:pt x="9585" y="54882"/>
                </a:cubicBezTo>
                <a:cubicBezTo>
                  <a:pt x="9767" y="54905"/>
                  <a:pt x="9917" y="55026"/>
                  <a:pt x="10034" y="55026"/>
                </a:cubicBezTo>
                <a:cubicBezTo>
                  <a:pt x="10039" y="55026"/>
                  <a:pt x="10044" y="55026"/>
                  <a:pt x="10049" y="55025"/>
                </a:cubicBezTo>
                <a:cubicBezTo>
                  <a:pt x="10218" y="55016"/>
                  <a:pt x="10390" y="55010"/>
                  <a:pt x="10561" y="55010"/>
                </a:cubicBezTo>
                <a:cubicBezTo>
                  <a:pt x="11028" y="55010"/>
                  <a:pt x="11491" y="55056"/>
                  <a:pt x="11883" y="55204"/>
                </a:cubicBezTo>
                <a:cubicBezTo>
                  <a:pt x="11991" y="55242"/>
                  <a:pt x="12298" y="55254"/>
                  <a:pt x="12720" y="55254"/>
                </a:cubicBezTo>
                <a:cubicBezTo>
                  <a:pt x="13596" y="55254"/>
                  <a:pt x="14965" y="55199"/>
                  <a:pt x="16064" y="55199"/>
                </a:cubicBezTo>
                <a:cubicBezTo>
                  <a:pt x="16937" y="55199"/>
                  <a:pt x="17639" y="55234"/>
                  <a:pt x="17789" y="55359"/>
                </a:cubicBezTo>
                <a:cubicBezTo>
                  <a:pt x="17800" y="55359"/>
                  <a:pt x="17848" y="55335"/>
                  <a:pt x="17860" y="55323"/>
                </a:cubicBezTo>
                <a:cubicBezTo>
                  <a:pt x="17919" y="55272"/>
                  <a:pt x="18397" y="55255"/>
                  <a:pt x="19096" y="55255"/>
                </a:cubicBezTo>
                <a:cubicBezTo>
                  <a:pt x="20624" y="55255"/>
                  <a:pt x="23207" y="55338"/>
                  <a:pt x="24774" y="55338"/>
                </a:cubicBezTo>
                <a:cubicBezTo>
                  <a:pt x="25521" y="55338"/>
                  <a:pt x="26037" y="55319"/>
                  <a:pt x="26099" y="55263"/>
                </a:cubicBezTo>
                <a:cubicBezTo>
                  <a:pt x="26129" y="55315"/>
                  <a:pt x="26159" y="55332"/>
                  <a:pt x="26190" y="55332"/>
                </a:cubicBezTo>
                <a:cubicBezTo>
                  <a:pt x="26259" y="55332"/>
                  <a:pt x="26331" y="55243"/>
                  <a:pt x="26412" y="55243"/>
                </a:cubicBezTo>
                <a:cubicBezTo>
                  <a:pt x="26438" y="55243"/>
                  <a:pt x="26464" y="55252"/>
                  <a:pt x="26492" y="55275"/>
                </a:cubicBezTo>
                <a:cubicBezTo>
                  <a:pt x="26594" y="55366"/>
                  <a:pt x="26703" y="55405"/>
                  <a:pt x="26815" y="55405"/>
                </a:cubicBezTo>
                <a:cubicBezTo>
                  <a:pt x="26938" y="55405"/>
                  <a:pt x="27064" y="55357"/>
                  <a:pt x="27183" y="55275"/>
                </a:cubicBezTo>
                <a:cubicBezTo>
                  <a:pt x="27268" y="55211"/>
                  <a:pt x="27375" y="55172"/>
                  <a:pt x="27471" y="55172"/>
                </a:cubicBezTo>
                <a:cubicBezTo>
                  <a:pt x="27534" y="55172"/>
                  <a:pt x="27592" y="55190"/>
                  <a:pt x="27635" y="55228"/>
                </a:cubicBezTo>
                <a:cubicBezTo>
                  <a:pt x="27718" y="55300"/>
                  <a:pt x="27793" y="55323"/>
                  <a:pt x="27867" y="55323"/>
                </a:cubicBezTo>
                <a:cubicBezTo>
                  <a:pt x="27964" y="55323"/>
                  <a:pt x="28058" y="55284"/>
                  <a:pt x="28159" y="55263"/>
                </a:cubicBezTo>
                <a:cubicBezTo>
                  <a:pt x="28248" y="55241"/>
                  <a:pt x="28359" y="55214"/>
                  <a:pt x="28451" y="55214"/>
                </a:cubicBezTo>
                <a:cubicBezTo>
                  <a:pt x="28507" y="55214"/>
                  <a:pt x="28556" y="55224"/>
                  <a:pt x="28588" y="55252"/>
                </a:cubicBezTo>
                <a:cubicBezTo>
                  <a:pt x="28656" y="55308"/>
                  <a:pt x="28718" y="55329"/>
                  <a:pt x="28775" y="55329"/>
                </a:cubicBezTo>
                <a:cubicBezTo>
                  <a:pt x="28887" y="55329"/>
                  <a:pt x="28977" y="55247"/>
                  <a:pt x="29040" y="55192"/>
                </a:cubicBezTo>
                <a:cubicBezTo>
                  <a:pt x="29127" y="55110"/>
                  <a:pt x="29212" y="55081"/>
                  <a:pt x="29294" y="55081"/>
                </a:cubicBezTo>
                <a:cubicBezTo>
                  <a:pt x="29404" y="55081"/>
                  <a:pt x="29510" y="55133"/>
                  <a:pt x="29611" y="55180"/>
                </a:cubicBezTo>
                <a:cubicBezTo>
                  <a:pt x="29838" y="55263"/>
                  <a:pt x="30076" y="55204"/>
                  <a:pt x="30302" y="55252"/>
                </a:cubicBezTo>
                <a:cubicBezTo>
                  <a:pt x="30243" y="55067"/>
                  <a:pt x="30322" y="55021"/>
                  <a:pt x="30409" y="55021"/>
                </a:cubicBezTo>
                <a:cubicBezTo>
                  <a:pt x="30479" y="55021"/>
                  <a:pt x="30553" y="55050"/>
                  <a:pt x="30564" y="55061"/>
                </a:cubicBezTo>
                <a:cubicBezTo>
                  <a:pt x="30639" y="55146"/>
                  <a:pt x="30733" y="55160"/>
                  <a:pt x="30830" y="55160"/>
                </a:cubicBezTo>
                <a:cubicBezTo>
                  <a:pt x="30878" y="55160"/>
                  <a:pt x="30928" y="55156"/>
                  <a:pt x="30976" y="55156"/>
                </a:cubicBezTo>
                <a:cubicBezTo>
                  <a:pt x="31075" y="55156"/>
                  <a:pt x="31170" y="55171"/>
                  <a:pt x="31243" y="55263"/>
                </a:cubicBezTo>
                <a:cubicBezTo>
                  <a:pt x="31246" y="55265"/>
                  <a:pt x="31252" y="55266"/>
                  <a:pt x="31259" y="55266"/>
                </a:cubicBezTo>
                <a:cubicBezTo>
                  <a:pt x="31301" y="55266"/>
                  <a:pt x="31396" y="55232"/>
                  <a:pt x="31385" y="55121"/>
                </a:cubicBezTo>
                <a:cubicBezTo>
                  <a:pt x="31385" y="55085"/>
                  <a:pt x="31399" y="55023"/>
                  <a:pt x="31449" y="55023"/>
                </a:cubicBezTo>
                <a:cubicBezTo>
                  <a:pt x="31467" y="55023"/>
                  <a:pt x="31489" y="55031"/>
                  <a:pt x="31516" y="55049"/>
                </a:cubicBezTo>
                <a:cubicBezTo>
                  <a:pt x="31663" y="55151"/>
                  <a:pt x="31818" y="55184"/>
                  <a:pt x="31975" y="55184"/>
                </a:cubicBezTo>
                <a:cubicBezTo>
                  <a:pt x="32239" y="55184"/>
                  <a:pt x="32508" y="55092"/>
                  <a:pt x="32755" y="55085"/>
                </a:cubicBezTo>
                <a:cubicBezTo>
                  <a:pt x="33279" y="55073"/>
                  <a:pt x="33826" y="55061"/>
                  <a:pt x="34362" y="54990"/>
                </a:cubicBezTo>
                <a:cubicBezTo>
                  <a:pt x="34475" y="54969"/>
                  <a:pt x="34587" y="54913"/>
                  <a:pt x="34692" y="54913"/>
                </a:cubicBezTo>
                <a:cubicBezTo>
                  <a:pt x="34710" y="54913"/>
                  <a:pt x="34726" y="54915"/>
                  <a:pt x="34743" y="54918"/>
                </a:cubicBezTo>
                <a:cubicBezTo>
                  <a:pt x="34818" y="54936"/>
                  <a:pt x="34892" y="54943"/>
                  <a:pt x="34964" y="54943"/>
                </a:cubicBezTo>
                <a:cubicBezTo>
                  <a:pt x="35336" y="54943"/>
                  <a:pt x="35672" y="54748"/>
                  <a:pt x="36041" y="54728"/>
                </a:cubicBezTo>
                <a:cubicBezTo>
                  <a:pt x="36094" y="54721"/>
                  <a:pt x="36137" y="54688"/>
                  <a:pt x="36174" y="54688"/>
                </a:cubicBezTo>
                <a:cubicBezTo>
                  <a:pt x="36203" y="54688"/>
                  <a:pt x="36229" y="54708"/>
                  <a:pt x="36255" y="54775"/>
                </a:cubicBezTo>
                <a:cubicBezTo>
                  <a:pt x="36277" y="54849"/>
                  <a:pt x="36318" y="54882"/>
                  <a:pt x="36371" y="54882"/>
                </a:cubicBezTo>
                <a:cubicBezTo>
                  <a:pt x="36403" y="54882"/>
                  <a:pt x="36441" y="54869"/>
                  <a:pt x="36481" y="54847"/>
                </a:cubicBezTo>
                <a:cubicBezTo>
                  <a:pt x="36412" y="54729"/>
                  <a:pt x="36431" y="54703"/>
                  <a:pt x="36476" y="54703"/>
                </a:cubicBezTo>
                <a:cubicBezTo>
                  <a:pt x="36514" y="54703"/>
                  <a:pt x="36570" y="54721"/>
                  <a:pt x="36608" y="54721"/>
                </a:cubicBezTo>
                <a:cubicBezTo>
                  <a:pt x="36627" y="54721"/>
                  <a:pt x="36642" y="54717"/>
                  <a:pt x="36648" y="54704"/>
                </a:cubicBezTo>
                <a:cubicBezTo>
                  <a:pt x="36714" y="54743"/>
                  <a:pt x="40394" y="54790"/>
                  <a:pt x="43702" y="54790"/>
                </a:cubicBezTo>
                <a:cubicBezTo>
                  <a:pt x="46394" y="54790"/>
                  <a:pt x="48840" y="54759"/>
                  <a:pt x="48888" y="54668"/>
                </a:cubicBezTo>
                <a:cubicBezTo>
                  <a:pt x="48904" y="54643"/>
                  <a:pt x="48977" y="54602"/>
                  <a:pt x="49064" y="54602"/>
                </a:cubicBezTo>
                <a:cubicBezTo>
                  <a:pt x="49103" y="54602"/>
                  <a:pt x="49145" y="54610"/>
                  <a:pt x="49185" y="54632"/>
                </a:cubicBezTo>
                <a:cubicBezTo>
                  <a:pt x="49265" y="54685"/>
                  <a:pt x="49349" y="54702"/>
                  <a:pt x="49436" y="54702"/>
                </a:cubicBezTo>
                <a:cubicBezTo>
                  <a:pt x="49605" y="54702"/>
                  <a:pt x="49783" y="54636"/>
                  <a:pt x="49957" y="54636"/>
                </a:cubicBezTo>
                <a:cubicBezTo>
                  <a:pt x="50039" y="54636"/>
                  <a:pt x="50119" y="54650"/>
                  <a:pt x="50197" y="54692"/>
                </a:cubicBezTo>
                <a:cubicBezTo>
                  <a:pt x="50198" y="54692"/>
                  <a:pt x="50199" y="54692"/>
                  <a:pt x="50199" y="54692"/>
                </a:cubicBezTo>
                <a:cubicBezTo>
                  <a:pt x="50223" y="54692"/>
                  <a:pt x="50182" y="54527"/>
                  <a:pt x="50269" y="54527"/>
                </a:cubicBezTo>
                <a:cubicBezTo>
                  <a:pt x="50293" y="54527"/>
                  <a:pt x="50328" y="54540"/>
                  <a:pt x="50376" y="54573"/>
                </a:cubicBezTo>
                <a:cubicBezTo>
                  <a:pt x="50428" y="54608"/>
                  <a:pt x="50479" y="54624"/>
                  <a:pt x="50533" y="54624"/>
                </a:cubicBezTo>
                <a:cubicBezTo>
                  <a:pt x="50625" y="54624"/>
                  <a:pt x="50724" y="54577"/>
                  <a:pt x="50852" y="54501"/>
                </a:cubicBezTo>
                <a:cubicBezTo>
                  <a:pt x="50885" y="54482"/>
                  <a:pt x="50940" y="54455"/>
                  <a:pt x="50989" y="54455"/>
                </a:cubicBezTo>
                <a:cubicBezTo>
                  <a:pt x="51028" y="54455"/>
                  <a:pt x="51062" y="54472"/>
                  <a:pt x="51078" y="54525"/>
                </a:cubicBezTo>
                <a:cubicBezTo>
                  <a:pt x="51099" y="54566"/>
                  <a:pt x="50987" y="54651"/>
                  <a:pt x="51092" y="54651"/>
                </a:cubicBezTo>
                <a:cubicBezTo>
                  <a:pt x="51109" y="54651"/>
                  <a:pt x="51132" y="54649"/>
                  <a:pt x="51162" y="54644"/>
                </a:cubicBezTo>
                <a:cubicBezTo>
                  <a:pt x="51369" y="54617"/>
                  <a:pt x="51549" y="54433"/>
                  <a:pt x="51759" y="54433"/>
                </a:cubicBezTo>
                <a:cubicBezTo>
                  <a:pt x="51826" y="54433"/>
                  <a:pt x="51896" y="54452"/>
                  <a:pt x="51971" y="54501"/>
                </a:cubicBezTo>
                <a:cubicBezTo>
                  <a:pt x="52027" y="54296"/>
                  <a:pt x="52145" y="54243"/>
                  <a:pt x="52277" y="54243"/>
                </a:cubicBezTo>
                <a:cubicBezTo>
                  <a:pt x="52414" y="54243"/>
                  <a:pt x="52567" y="54301"/>
                  <a:pt x="52679" y="54301"/>
                </a:cubicBezTo>
                <a:cubicBezTo>
                  <a:pt x="52690" y="54301"/>
                  <a:pt x="52700" y="54300"/>
                  <a:pt x="52710" y="54299"/>
                </a:cubicBezTo>
                <a:cubicBezTo>
                  <a:pt x="53233" y="54228"/>
                  <a:pt x="53650" y="53942"/>
                  <a:pt x="54091" y="53739"/>
                </a:cubicBezTo>
                <a:cubicBezTo>
                  <a:pt x="54650" y="53501"/>
                  <a:pt x="55138" y="53085"/>
                  <a:pt x="55650" y="52739"/>
                </a:cubicBezTo>
                <a:cubicBezTo>
                  <a:pt x="55972" y="52525"/>
                  <a:pt x="56305" y="52346"/>
                  <a:pt x="56567" y="52061"/>
                </a:cubicBezTo>
                <a:cubicBezTo>
                  <a:pt x="56984" y="51596"/>
                  <a:pt x="57163" y="51013"/>
                  <a:pt x="57365" y="50441"/>
                </a:cubicBezTo>
                <a:cubicBezTo>
                  <a:pt x="57698" y="49453"/>
                  <a:pt x="57841" y="48441"/>
                  <a:pt x="57936" y="47405"/>
                </a:cubicBezTo>
                <a:cubicBezTo>
                  <a:pt x="57972" y="46953"/>
                  <a:pt x="57948" y="46489"/>
                  <a:pt x="58044" y="46036"/>
                </a:cubicBezTo>
                <a:cubicBezTo>
                  <a:pt x="58127" y="45691"/>
                  <a:pt x="58020" y="45346"/>
                  <a:pt x="58079" y="44988"/>
                </a:cubicBezTo>
                <a:cubicBezTo>
                  <a:pt x="58139" y="44691"/>
                  <a:pt x="58032" y="44369"/>
                  <a:pt x="58044" y="44060"/>
                </a:cubicBezTo>
                <a:cubicBezTo>
                  <a:pt x="58055" y="43619"/>
                  <a:pt x="58175" y="43179"/>
                  <a:pt x="58139" y="42750"/>
                </a:cubicBezTo>
                <a:cubicBezTo>
                  <a:pt x="58091" y="42000"/>
                  <a:pt x="58175" y="41262"/>
                  <a:pt x="58151" y="40524"/>
                </a:cubicBezTo>
                <a:cubicBezTo>
                  <a:pt x="58151" y="40357"/>
                  <a:pt x="58067" y="40154"/>
                  <a:pt x="58091" y="40083"/>
                </a:cubicBezTo>
                <a:cubicBezTo>
                  <a:pt x="58317" y="39559"/>
                  <a:pt x="58115" y="39011"/>
                  <a:pt x="58163" y="38476"/>
                </a:cubicBezTo>
                <a:cubicBezTo>
                  <a:pt x="58210" y="37916"/>
                  <a:pt x="58079" y="37333"/>
                  <a:pt x="58103" y="36749"/>
                </a:cubicBezTo>
                <a:cubicBezTo>
                  <a:pt x="58127" y="36083"/>
                  <a:pt x="57925" y="35404"/>
                  <a:pt x="57948" y="34749"/>
                </a:cubicBezTo>
                <a:cubicBezTo>
                  <a:pt x="57972" y="33927"/>
                  <a:pt x="57782" y="33118"/>
                  <a:pt x="57853" y="32296"/>
                </a:cubicBezTo>
                <a:cubicBezTo>
                  <a:pt x="57913" y="31618"/>
                  <a:pt x="57805" y="30939"/>
                  <a:pt x="57805" y="30260"/>
                </a:cubicBezTo>
                <a:cubicBezTo>
                  <a:pt x="57794" y="29891"/>
                  <a:pt x="57770" y="29510"/>
                  <a:pt x="57794" y="29141"/>
                </a:cubicBezTo>
                <a:cubicBezTo>
                  <a:pt x="57829" y="28486"/>
                  <a:pt x="57805" y="27843"/>
                  <a:pt x="57746" y="27189"/>
                </a:cubicBezTo>
                <a:cubicBezTo>
                  <a:pt x="57710" y="26748"/>
                  <a:pt x="57591" y="26307"/>
                  <a:pt x="57829" y="25891"/>
                </a:cubicBezTo>
                <a:cubicBezTo>
                  <a:pt x="57877" y="25807"/>
                  <a:pt x="57817" y="25712"/>
                  <a:pt x="57746" y="25688"/>
                </a:cubicBezTo>
                <a:cubicBezTo>
                  <a:pt x="57603" y="25629"/>
                  <a:pt x="57674" y="25581"/>
                  <a:pt x="57698" y="25486"/>
                </a:cubicBezTo>
                <a:cubicBezTo>
                  <a:pt x="57734" y="25272"/>
                  <a:pt x="57698" y="25034"/>
                  <a:pt x="57758" y="24843"/>
                </a:cubicBezTo>
                <a:cubicBezTo>
                  <a:pt x="57865" y="24557"/>
                  <a:pt x="57591" y="24319"/>
                  <a:pt x="57674" y="24057"/>
                </a:cubicBezTo>
                <a:cubicBezTo>
                  <a:pt x="57817" y="23640"/>
                  <a:pt x="57722" y="23200"/>
                  <a:pt x="57782" y="22771"/>
                </a:cubicBezTo>
                <a:cubicBezTo>
                  <a:pt x="57841" y="22319"/>
                  <a:pt x="57853" y="21807"/>
                  <a:pt x="57746" y="21319"/>
                </a:cubicBezTo>
                <a:cubicBezTo>
                  <a:pt x="57686" y="21033"/>
                  <a:pt x="57674" y="20676"/>
                  <a:pt x="57782" y="20402"/>
                </a:cubicBezTo>
                <a:cubicBezTo>
                  <a:pt x="57925" y="20045"/>
                  <a:pt x="57758" y="19664"/>
                  <a:pt x="57913" y="19319"/>
                </a:cubicBezTo>
                <a:cubicBezTo>
                  <a:pt x="57496" y="18818"/>
                  <a:pt x="58055" y="18235"/>
                  <a:pt x="57746" y="17723"/>
                </a:cubicBezTo>
                <a:cubicBezTo>
                  <a:pt x="57984" y="17509"/>
                  <a:pt x="57936" y="17140"/>
                  <a:pt x="57901" y="16949"/>
                </a:cubicBezTo>
                <a:cubicBezTo>
                  <a:pt x="57817" y="16473"/>
                  <a:pt x="57948" y="16021"/>
                  <a:pt x="57877" y="15580"/>
                </a:cubicBezTo>
                <a:cubicBezTo>
                  <a:pt x="57758" y="14901"/>
                  <a:pt x="57925" y="14246"/>
                  <a:pt x="57913" y="13592"/>
                </a:cubicBezTo>
                <a:cubicBezTo>
                  <a:pt x="57901" y="13068"/>
                  <a:pt x="57960" y="12532"/>
                  <a:pt x="58032" y="12008"/>
                </a:cubicBezTo>
                <a:cubicBezTo>
                  <a:pt x="58091" y="11615"/>
                  <a:pt x="57889" y="11198"/>
                  <a:pt x="57996" y="10794"/>
                </a:cubicBezTo>
                <a:cubicBezTo>
                  <a:pt x="58139" y="10234"/>
                  <a:pt x="57996" y="9674"/>
                  <a:pt x="58091" y="9103"/>
                </a:cubicBezTo>
                <a:cubicBezTo>
                  <a:pt x="58163" y="8722"/>
                  <a:pt x="57817" y="8305"/>
                  <a:pt x="58115" y="7900"/>
                </a:cubicBezTo>
                <a:cubicBezTo>
                  <a:pt x="58127" y="7889"/>
                  <a:pt x="58103" y="7853"/>
                  <a:pt x="58091" y="7829"/>
                </a:cubicBezTo>
                <a:cubicBezTo>
                  <a:pt x="57853" y="7341"/>
                  <a:pt x="58079" y="6805"/>
                  <a:pt x="57925" y="6305"/>
                </a:cubicBezTo>
                <a:cubicBezTo>
                  <a:pt x="57698" y="5650"/>
                  <a:pt x="57698" y="4924"/>
                  <a:pt x="57282" y="4317"/>
                </a:cubicBezTo>
                <a:cubicBezTo>
                  <a:pt x="56984" y="3876"/>
                  <a:pt x="56579" y="3543"/>
                  <a:pt x="56258" y="3126"/>
                </a:cubicBezTo>
                <a:cubicBezTo>
                  <a:pt x="55900" y="2686"/>
                  <a:pt x="55424" y="2328"/>
                  <a:pt x="54972" y="2043"/>
                </a:cubicBezTo>
                <a:cubicBezTo>
                  <a:pt x="54561" y="1784"/>
                  <a:pt x="54184" y="1364"/>
                  <a:pt x="53626" y="1364"/>
                </a:cubicBezTo>
                <a:cubicBezTo>
                  <a:pt x="53618" y="1364"/>
                  <a:pt x="53610" y="1364"/>
                  <a:pt x="53603" y="1364"/>
                </a:cubicBezTo>
                <a:cubicBezTo>
                  <a:pt x="53567" y="1364"/>
                  <a:pt x="53519" y="1340"/>
                  <a:pt x="53495" y="1328"/>
                </a:cubicBezTo>
                <a:cubicBezTo>
                  <a:pt x="53055" y="1031"/>
                  <a:pt x="52555" y="876"/>
                  <a:pt x="52043" y="876"/>
                </a:cubicBezTo>
                <a:cubicBezTo>
                  <a:pt x="51209" y="876"/>
                  <a:pt x="50447" y="531"/>
                  <a:pt x="49626" y="519"/>
                </a:cubicBezTo>
                <a:cubicBezTo>
                  <a:pt x="49090" y="507"/>
                  <a:pt x="36660" y="304"/>
                  <a:pt x="36112" y="257"/>
                </a:cubicBezTo>
                <a:cubicBezTo>
                  <a:pt x="36099" y="255"/>
                  <a:pt x="36085" y="255"/>
                  <a:pt x="36071" y="255"/>
                </a:cubicBezTo>
                <a:cubicBezTo>
                  <a:pt x="35929" y="255"/>
                  <a:pt x="35776" y="314"/>
                  <a:pt x="35630" y="314"/>
                </a:cubicBezTo>
                <a:cubicBezTo>
                  <a:pt x="35517" y="314"/>
                  <a:pt x="35409" y="278"/>
                  <a:pt x="35315" y="150"/>
                </a:cubicBezTo>
                <a:cubicBezTo>
                  <a:pt x="35310" y="141"/>
                  <a:pt x="35299" y="138"/>
                  <a:pt x="35285" y="138"/>
                </a:cubicBezTo>
                <a:cubicBezTo>
                  <a:pt x="35270" y="138"/>
                  <a:pt x="35252" y="141"/>
                  <a:pt x="35234" y="141"/>
                </a:cubicBezTo>
                <a:cubicBezTo>
                  <a:pt x="35225" y="141"/>
                  <a:pt x="35215" y="140"/>
                  <a:pt x="35207" y="138"/>
                </a:cubicBezTo>
                <a:cubicBezTo>
                  <a:pt x="35016" y="115"/>
                  <a:pt x="34824" y="109"/>
                  <a:pt x="34633" y="109"/>
                </a:cubicBezTo>
                <a:cubicBezTo>
                  <a:pt x="34445" y="109"/>
                  <a:pt x="34258" y="114"/>
                  <a:pt x="34070" y="114"/>
                </a:cubicBezTo>
                <a:cubicBezTo>
                  <a:pt x="33759" y="114"/>
                  <a:pt x="33447" y="99"/>
                  <a:pt x="33136" y="19"/>
                </a:cubicBezTo>
                <a:cubicBezTo>
                  <a:pt x="33083" y="5"/>
                  <a:pt x="33026" y="0"/>
                  <a:pt x="329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08" name="Google Shape;1808;p44"/>
          <p:cNvSpPr/>
          <p:nvPr/>
        </p:nvSpPr>
        <p:spPr>
          <a:xfrm>
            <a:off x="3336997" y="2283709"/>
            <a:ext cx="3763" cy="3094"/>
          </a:xfrm>
          <a:custGeom>
            <a:avLst/>
            <a:gdLst/>
            <a:ahLst/>
            <a:cxnLst/>
            <a:rect l="l" t="t" r="r" b="b"/>
            <a:pathLst>
              <a:path w="180" h="148" extrusionOk="0">
                <a:moveTo>
                  <a:pt x="90" y="0"/>
                </a:moveTo>
                <a:cubicBezTo>
                  <a:pt x="54" y="0"/>
                  <a:pt x="35" y="30"/>
                  <a:pt x="25" y="50"/>
                </a:cubicBezTo>
                <a:cubicBezTo>
                  <a:pt x="1" y="98"/>
                  <a:pt x="37" y="121"/>
                  <a:pt x="72" y="145"/>
                </a:cubicBezTo>
                <a:cubicBezTo>
                  <a:pt x="79" y="147"/>
                  <a:pt x="85" y="148"/>
                  <a:pt x="90" y="148"/>
                </a:cubicBezTo>
                <a:cubicBezTo>
                  <a:pt x="126" y="148"/>
                  <a:pt x="145" y="117"/>
                  <a:pt x="156" y="86"/>
                </a:cubicBezTo>
                <a:cubicBezTo>
                  <a:pt x="180" y="50"/>
                  <a:pt x="144" y="14"/>
                  <a:pt x="108" y="2"/>
                </a:cubicBezTo>
                <a:cubicBezTo>
                  <a:pt x="102" y="1"/>
                  <a:pt x="96" y="0"/>
                  <a:pt x="9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7B4684-5BC1-D6AD-333E-5C15517B6249}"/>
              </a:ext>
            </a:extLst>
          </p:cNvPr>
          <p:cNvSpPr txBox="1"/>
          <p:nvPr/>
        </p:nvSpPr>
        <p:spPr>
          <a:xfrm>
            <a:off x="1881263" y="1562050"/>
            <a:ext cx="75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  連接</a:t>
            </a:r>
            <a:endParaRPr lang="en-US" altLang="zh-TW" sz="1600" b="1" dirty="0"/>
          </a:p>
        </p:txBody>
      </p:sp>
      <p:grpSp>
        <p:nvGrpSpPr>
          <p:cNvPr id="16" name="Google Shape;574;p23">
            <a:extLst>
              <a:ext uri="{FF2B5EF4-FFF2-40B4-BE49-F238E27FC236}">
                <a16:creationId xmlns:a16="http://schemas.microsoft.com/office/drawing/2014/main" id="{5D86575A-4238-2BF0-37FA-5E38B6AD2EE6}"/>
              </a:ext>
            </a:extLst>
          </p:cNvPr>
          <p:cNvGrpSpPr/>
          <p:nvPr/>
        </p:nvGrpSpPr>
        <p:grpSpPr>
          <a:xfrm>
            <a:off x="35795" y="2480987"/>
            <a:ext cx="1527513" cy="511237"/>
            <a:chOff x="817953" y="2183151"/>
            <a:chExt cx="1527513" cy="511237"/>
          </a:xfrm>
        </p:grpSpPr>
        <p:sp>
          <p:nvSpPr>
            <p:cNvPr id="18" name="Google Shape;586;p23">
              <a:extLst>
                <a:ext uri="{FF2B5EF4-FFF2-40B4-BE49-F238E27FC236}">
                  <a16:creationId xmlns:a16="http://schemas.microsoft.com/office/drawing/2014/main" id="{519A5E14-708F-3770-51AC-80CB9907EE53}"/>
                </a:ext>
              </a:extLst>
            </p:cNvPr>
            <p:cNvSpPr/>
            <p:nvPr/>
          </p:nvSpPr>
          <p:spPr>
            <a:xfrm>
              <a:off x="830382" y="2194733"/>
              <a:ext cx="1480611" cy="464124"/>
            </a:xfrm>
            <a:custGeom>
              <a:avLst/>
              <a:gdLst/>
              <a:ahLst/>
              <a:cxnLst/>
              <a:rect l="l" t="t" r="r" b="b"/>
              <a:pathLst>
                <a:path w="48962" h="15348" extrusionOk="0">
                  <a:moveTo>
                    <a:pt x="34331" y="0"/>
                  </a:moveTo>
                  <a:cubicBezTo>
                    <a:pt x="31217" y="0"/>
                    <a:pt x="27982" y="35"/>
                    <a:pt x="25083" y="93"/>
                  </a:cubicBezTo>
                  <a:cubicBezTo>
                    <a:pt x="23719" y="126"/>
                    <a:pt x="22146" y="137"/>
                    <a:pt x="20470" y="137"/>
                  </a:cubicBezTo>
                  <a:cubicBezTo>
                    <a:pt x="17250" y="137"/>
                    <a:pt x="13649" y="96"/>
                    <a:pt x="10416" y="96"/>
                  </a:cubicBezTo>
                  <a:cubicBezTo>
                    <a:pt x="5721" y="96"/>
                    <a:pt x="1802" y="182"/>
                    <a:pt x="951" y="599"/>
                  </a:cubicBezTo>
                  <a:cubicBezTo>
                    <a:pt x="1" y="1043"/>
                    <a:pt x="96" y="6236"/>
                    <a:pt x="223" y="8358"/>
                  </a:cubicBezTo>
                  <a:cubicBezTo>
                    <a:pt x="254" y="9150"/>
                    <a:pt x="96" y="12855"/>
                    <a:pt x="761" y="14692"/>
                  </a:cubicBezTo>
                  <a:cubicBezTo>
                    <a:pt x="953" y="15209"/>
                    <a:pt x="3511" y="15347"/>
                    <a:pt x="7163" y="15347"/>
                  </a:cubicBezTo>
                  <a:cubicBezTo>
                    <a:pt x="11337" y="15347"/>
                    <a:pt x="16940" y="15167"/>
                    <a:pt x="22074" y="15167"/>
                  </a:cubicBezTo>
                  <a:cubicBezTo>
                    <a:pt x="25510" y="15167"/>
                    <a:pt x="31472" y="15262"/>
                    <a:pt x="36856" y="15262"/>
                  </a:cubicBezTo>
                  <a:cubicBezTo>
                    <a:pt x="42239" y="15262"/>
                    <a:pt x="47045" y="15167"/>
                    <a:pt x="48170" y="14787"/>
                  </a:cubicBezTo>
                  <a:cubicBezTo>
                    <a:pt x="48930" y="14534"/>
                    <a:pt x="48803" y="10860"/>
                    <a:pt x="48803" y="8896"/>
                  </a:cubicBezTo>
                  <a:cubicBezTo>
                    <a:pt x="48740" y="6300"/>
                    <a:pt x="48961" y="1454"/>
                    <a:pt x="48296" y="663"/>
                  </a:cubicBezTo>
                  <a:cubicBezTo>
                    <a:pt x="47878" y="178"/>
                    <a:pt x="41420" y="0"/>
                    <a:pt x="34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7;p23">
              <a:extLst>
                <a:ext uri="{FF2B5EF4-FFF2-40B4-BE49-F238E27FC236}">
                  <a16:creationId xmlns:a16="http://schemas.microsoft.com/office/drawing/2014/main" id="{9CBAAD1E-1526-C20A-0656-46C5E37B70EA}"/>
                </a:ext>
              </a:extLst>
            </p:cNvPr>
            <p:cNvSpPr/>
            <p:nvPr/>
          </p:nvSpPr>
          <p:spPr>
            <a:xfrm>
              <a:off x="864855" y="2226817"/>
              <a:ext cx="1480611" cy="467571"/>
            </a:xfrm>
            <a:custGeom>
              <a:avLst/>
              <a:gdLst/>
              <a:ahLst/>
              <a:cxnLst/>
              <a:rect l="l" t="t" r="r" b="b"/>
              <a:pathLst>
                <a:path w="48962" h="15462" extrusionOk="0">
                  <a:moveTo>
                    <a:pt x="34516" y="1"/>
                  </a:moveTo>
                  <a:cubicBezTo>
                    <a:pt x="31347" y="1"/>
                    <a:pt x="28040" y="39"/>
                    <a:pt x="25083" y="108"/>
                  </a:cubicBezTo>
                  <a:cubicBezTo>
                    <a:pt x="23951" y="131"/>
                    <a:pt x="22675" y="140"/>
                    <a:pt x="21316" y="140"/>
                  </a:cubicBezTo>
                  <a:cubicBezTo>
                    <a:pt x="17798" y="140"/>
                    <a:pt x="13722" y="84"/>
                    <a:pt x="10133" y="84"/>
                  </a:cubicBezTo>
                  <a:cubicBezTo>
                    <a:pt x="5564" y="84"/>
                    <a:pt x="1785" y="174"/>
                    <a:pt x="951" y="583"/>
                  </a:cubicBezTo>
                  <a:cubicBezTo>
                    <a:pt x="1" y="1058"/>
                    <a:pt x="96" y="6284"/>
                    <a:pt x="191" y="8406"/>
                  </a:cubicBezTo>
                  <a:cubicBezTo>
                    <a:pt x="254" y="9197"/>
                    <a:pt x="64" y="12966"/>
                    <a:pt x="761" y="14803"/>
                  </a:cubicBezTo>
                  <a:cubicBezTo>
                    <a:pt x="955" y="15326"/>
                    <a:pt x="3573" y="15461"/>
                    <a:pt x="7296" y="15461"/>
                  </a:cubicBezTo>
                  <a:cubicBezTo>
                    <a:pt x="11258" y="15461"/>
                    <a:pt x="16474" y="15308"/>
                    <a:pt x="21351" y="15308"/>
                  </a:cubicBezTo>
                  <a:cubicBezTo>
                    <a:pt x="21593" y="15308"/>
                    <a:pt x="21834" y="15309"/>
                    <a:pt x="22074" y="15309"/>
                  </a:cubicBezTo>
                  <a:cubicBezTo>
                    <a:pt x="25346" y="15309"/>
                    <a:pt x="30943" y="15389"/>
                    <a:pt x="36138" y="15389"/>
                  </a:cubicBezTo>
                  <a:cubicBezTo>
                    <a:pt x="41806" y="15389"/>
                    <a:pt x="46996" y="15294"/>
                    <a:pt x="48170" y="14898"/>
                  </a:cubicBezTo>
                  <a:cubicBezTo>
                    <a:pt x="48930" y="14644"/>
                    <a:pt x="48803" y="10971"/>
                    <a:pt x="48771" y="8976"/>
                  </a:cubicBezTo>
                  <a:cubicBezTo>
                    <a:pt x="48740" y="6347"/>
                    <a:pt x="48961" y="1470"/>
                    <a:pt x="48265" y="647"/>
                  </a:cubicBezTo>
                  <a:cubicBezTo>
                    <a:pt x="47872" y="189"/>
                    <a:pt x="41530" y="1"/>
                    <a:pt x="34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GameControl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588;p23">
              <a:extLst>
                <a:ext uri="{FF2B5EF4-FFF2-40B4-BE49-F238E27FC236}">
                  <a16:creationId xmlns:a16="http://schemas.microsoft.com/office/drawing/2014/main" id="{DC909F74-8253-37EF-A5F6-92A0192F1F5F}"/>
                </a:ext>
              </a:extLst>
            </p:cNvPr>
            <p:cNvSpPr/>
            <p:nvPr/>
          </p:nvSpPr>
          <p:spPr>
            <a:xfrm>
              <a:off x="817953" y="2183151"/>
              <a:ext cx="1501658" cy="487469"/>
            </a:xfrm>
            <a:custGeom>
              <a:avLst/>
              <a:gdLst/>
              <a:ahLst/>
              <a:cxnLst/>
              <a:rect l="l" t="t" r="r" b="b"/>
              <a:pathLst>
                <a:path w="49658" h="16120" extrusionOk="0">
                  <a:moveTo>
                    <a:pt x="34687" y="763"/>
                  </a:moveTo>
                  <a:cubicBezTo>
                    <a:pt x="42011" y="763"/>
                    <a:pt x="47694" y="958"/>
                    <a:pt x="48422" y="1299"/>
                  </a:cubicBezTo>
                  <a:cubicBezTo>
                    <a:pt x="48834" y="1932"/>
                    <a:pt x="48834" y="5321"/>
                    <a:pt x="48802" y="7348"/>
                  </a:cubicBezTo>
                  <a:cubicBezTo>
                    <a:pt x="48802" y="8076"/>
                    <a:pt x="48802" y="8741"/>
                    <a:pt x="48802" y="9279"/>
                  </a:cubicBezTo>
                  <a:lnTo>
                    <a:pt x="48802" y="9755"/>
                  </a:lnTo>
                  <a:cubicBezTo>
                    <a:pt x="48834" y="11053"/>
                    <a:pt x="48897" y="14442"/>
                    <a:pt x="48454" y="14790"/>
                  </a:cubicBezTo>
                  <a:cubicBezTo>
                    <a:pt x="47363" y="15160"/>
                    <a:pt x="42250" y="15250"/>
                    <a:pt x="36761" y="15250"/>
                  </a:cubicBezTo>
                  <a:cubicBezTo>
                    <a:pt x="33800" y="15250"/>
                    <a:pt x="30730" y="15224"/>
                    <a:pt x="28122" y="15202"/>
                  </a:cubicBezTo>
                  <a:cubicBezTo>
                    <a:pt x="25937" y="15170"/>
                    <a:pt x="23974" y="15170"/>
                    <a:pt x="22485" y="15170"/>
                  </a:cubicBezTo>
                  <a:lnTo>
                    <a:pt x="22422" y="15170"/>
                  </a:lnTo>
                  <a:cubicBezTo>
                    <a:pt x="19762" y="15170"/>
                    <a:pt x="16975" y="15202"/>
                    <a:pt x="14315" y="15265"/>
                  </a:cubicBezTo>
                  <a:cubicBezTo>
                    <a:pt x="12172" y="15301"/>
                    <a:pt x="9925" y="15337"/>
                    <a:pt x="7920" y="15337"/>
                  </a:cubicBezTo>
                  <a:cubicBezTo>
                    <a:pt x="4620" y="15337"/>
                    <a:pt x="1973" y="15239"/>
                    <a:pt x="1520" y="14885"/>
                  </a:cubicBezTo>
                  <a:cubicBezTo>
                    <a:pt x="1014" y="13491"/>
                    <a:pt x="1014" y="10895"/>
                    <a:pt x="1014" y="9501"/>
                  </a:cubicBezTo>
                  <a:cubicBezTo>
                    <a:pt x="1014" y="9153"/>
                    <a:pt x="1014" y="8868"/>
                    <a:pt x="1014" y="8709"/>
                  </a:cubicBezTo>
                  <a:cubicBezTo>
                    <a:pt x="792" y="4466"/>
                    <a:pt x="1109" y="1584"/>
                    <a:pt x="1520" y="1299"/>
                  </a:cubicBezTo>
                  <a:cubicBezTo>
                    <a:pt x="2287" y="938"/>
                    <a:pt x="6120" y="866"/>
                    <a:pt x="10539" y="866"/>
                  </a:cubicBezTo>
                  <a:cubicBezTo>
                    <a:pt x="12326" y="866"/>
                    <a:pt x="14210" y="878"/>
                    <a:pt x="16025" y="887"/>
                  </a:cubicBezTo>
                  <a:cubicBezTo>
                    <a:pt x="17415" y="900"/>
                    <a:pt x="18827" y="908"/>
                    <a:pt x="20194" y="908"/>
                  </a:cubicBezTo>
                  <a:cubicBezTo>
                    <a:pt x="22126" y="908"/>
                    <a:pt x="23967" y="893"/>
                    <a:pt x="25525" y="856"/>
                  </a:cubicBezTo>
                  <a:cubicBezTo>
                    <a:pt x="28698" y="793"/>
                    <a:pt x="31818" y="763"/>
                    <a:pt x="34687" y="763"/>
                  </a:cubicBezTo>
                  <a:close/>
                  <a:moveTo>
                    <a:pt x="35173" y="0"/>
                  </a:moveTo>
                  <a:cubicBezTo>
                    <a:pt x="30118" y="0"/>
                    <a:pt x="25593" y="96"/>
                    <a:pt x="25494" y="96"/>
                  </a:cubicBezTo>
                  <a:cubicBezTo>
                    <a:pt x="24383" y="122"/>
                    <a:pt x="23119" y="132"/>
                    <a:pt x="21777" y="132"/>
                  </a:cubicBezTo>
                  <a:cubicBezTo>
                    <a:pt x="19943" y="132"/>
                    <a:pt x="17963" y="114"/>
                    <a:pt x="16025" y="96"/>
                  </a:cubicBezTo>
                  <a:cubicBezTo>
                    <a:pt x="14460" y="89"/>
                    <a:pt x="12995" y="85"/>
                    <a:pt x="11639" y="85"/>
                  </a:cubicBezTo>
                  <a:cubicBezTo>
                    <a:pt x="5889" y="85"/>
                    <a:pt x="2120" y="173"/>
                    <a:pt x="1172" y="634"/>
                  </a:cubicBezTo>
                  <a:cubicBezTo>
                    <a:pt x="0" y="1172"/>
                    <a:pt x="64" y="5954"/>
                    <a:pt x="222" y="8741"/>
                  </a:cubicBezTo>
                  <a:cubicBezTo>
                    <a:pt x="222" y="8899"/>
                    <a:pt x="222" y="9153"/>
                    <a:pt x="222" y="9501"/>
                  </a:cubicBezTo>
                  <a:cubicBezTo>
                    <a:pt x="222" y="10958"/>
                    <a:pt x="222" y="13681"/>
                    <a:pt x="792" y="15202"/>
                  </a:cubicBezTo>
                  <a:cubicBezTo>
                    <a:pt x="1045" y="15898"/>
                    <a:pt x="2692" y="16120"/>
                    <a:pt x="7664" y="16120"/>
                  </a:cubicBezTo>
                  <a:cubicBezTo>
                    <a:pt x="9438" y="16120"/>
                    <a:pt x="11623" y="16088"/>
                    <a:pt x="14315" y="16025"/>
                  </a:cubicBezTo>
                  <a:cubicBezTo>
                    <a:pt x="16975" y="15993"/>
                    <a:pt x="19762" y="15930"/>
                    <a:pt x="22422" y="15930"/>
                  </a:cubicBezTo>
                  <a:cubicBezTo>
                    <a:pt x="23910" y="15930"/>
                    <a:pt x="25905" y="15962"/>
                    <a:pt x="28122" y="15993"/>
                  </a:cubicBezTo>
                  <a:cubicBezTo>
                    <a:pt x="31090" y="16012"/>
                    <a:pt x="33922" y="16027"/>
                    <a:pt x="36489" y="16027"/>
                  </a:cubicBezTo>
                  <a:cubicBezTo>
                    <a:pt x="42801" y="16027"/>
                    <a:pt x="47514" y="15933"/>
                    <a:pt x="48707" y="15550"/>
                  </a:cubicBezTo>
                  <a:cubicBezTo>
                    <a:pt x="49531" y="15265"/>
                    <a:pt x="49657" y="13460"/>
                    <a:pt x="49594" y="9755"/>
                  </a:cubicBezTo>
                  <a:lnTo>
                    <a:pt x="49594" y="9279"/>
                  </a:lnTo>
                  <a:cubicBezTo>
                    <a:pt x="49562" y="8741"/>
                    <a:pt x="49594" y="8076"/>
                    <a:pt x="49594" y="7379"/>
                  </a:cubicBezTo>
                  <a:cubicBezTo>
                    <a:pt x="49594" y="3832"/>
                    <a:pt x="49562" y="1489"/>
                    <a:pt x="48992" y="792"/>
                  </a:cubicBezTo>
                  <a:cubicBezTo>
                    <a:pt x="48450" y="145"/>
                    <a:pt x="41408" y="0"/>
                    <a:pt x="35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89;p23">
              <a:extLst>
                <a:ext uri="{FF2B5EF4-FFF2-40B4-BE49-F238E27FC236}">
                  <a16:creationId xmlns:a16="http://schemas.microsoft.com/office/drawing/2014/main" id="{62C276DF-8712-D8FF-3250-2B26BDB085AF}"/>
                </a:ext>
              </a:extLst>
            </p:cNvPr>
            <p:cNvSpPr/>
            <p:nvPr/>
          </p:nvSpPr>
          <p:spPr>
            <a:xfrm>
              <a:off x="893613" y="2299029"/>
              <a:ext cx="24918" cy="159002"/>
            </a:xfrm>
            <a:custGeom>
              <a:avLst/>
              <a:gdLst/>
              <a:ahLst/>
              <a:cxnLst/>
              <a:rect l="l" t="t" r="r" b="b"/>
              <a:pathLst>
                <a:path w="824" h="5258" extrusionOk="0">
                  <a:moveTo>
                    <a:pt x="443" y="0"/>
                  </a:moveTo>
                  <a:cubicBezTo>
                    <a:pt x="222" y="0"/>
                    <a:pt x="63" y="159"/>
                    <a:pt x="32" y="380"/>
                  </a:cubicBezTo>
                  <a:cubicBezTo>
                    <a:pt x="0" y="1141"/>
                    <a:pt x="0" y="1742"/>
                    <a:pt x="32" y="2661"/>
                  </a:cubicBezTo>
                  <a:cubicBezTo>
                    <a:pt x="32" y="3231"/>
                    <a:pt x="32" y="3927"/>
                    <a:pt x="32" y="4846"/>
                  </a:cubicBezTo>
                  <a:cubicBezTo>
                    <a:pt x="32" y="5067"/>
                    <a:pt x="222" y="5257"/>
                    <a:pt x="443" y="5257"/>
                  </a:cubicBezTo>
                  <a:cubicBezTo>
                    <a:pt x="633" y="5257"/>
                    <a:pt x="823" y="5067"/>
                    <a:pt x="823" y="4846"/>
                  </a:cubicBezTo>
                  <a:cubicBezTo>
                    <a:pt x="823" y="3927"/>
                    <a:pt x="823" y="3231"/>
                    <a:pt x="792" y="2661"/>
                  </a:cubicBezTo>
                  <a:cubicBezTo>
                    <a:pt x="792" y="1742"/>
                    <a:pt x="792" y="1141"/>
                    <a:pt x="823" y="412"/>
                  </a:cubicBezTo>
                  <a:cubicBezTo>
                    <a:pt x="823" y="190"/>
                    <a:pt x="665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0;p23">
              <a:extLst>
                <a:ext uri="{FF2B5EF4-FFF2-40B4-BE49-F238E27FC236}">
                  <a16:creationId xmlns:a16="http://schemas.microsoft.com/office/drawing/2014/main" id="{FC620945-3FB1-CE21-44FF-BDD51F7787BD}"/>
                </a:ext>
              </a:extLst>
            </p:cNvPr>
            <p:cNvSpPr/>
            <p:nvPr/>
          </p:nvSpPr>
          <p:spPr>
            <a:xfrm>
              <a:off x="2038001" y="2600579"/>
              <a:ext cx="141765" cy="26944"/>
            </a:xfrm>
            <a:custGeom>
              <a:avLst/>
              <a:gdLst/>
              <a:ahLst/>
              <a:cxnLst/>
              <a:rect l="l" t="t" r="r" b="b"/>
              <a:pathLst>
                <a:path w="4688" h="891" extrusionOk="0">
                  <a:moveTo>
                    <a:pt x="4262" y="0"/>
                  </a:moveTo>
                  <a:cubicBezTo>
                    <a:pt x="4245" y="0"/>
                    <a:pt x="4229" y="1"/>
                    <a:pt x="4213" y="4"/>
                  </a:cubicBezTo>
                  <a:cubicBezTo>
                    <a:pt x="3757" y="74"/>
                    <a:pt x="3254" y="96"/>
                    <a:pt x="2750" y="96"/>
                  </a:cubicBezTo>
                  <a:cubicBezTo>
                    <a:pt x="2342" y="96"/>
                    <a:pt x="1935" y="82"/>
                    <a:pt x="1552" y="67"/>
                  </a:cubicBezTo>
                  <a:cubicBezTo>
                    <a:pt x="1141" y="36"/>
                    <a:pt x="729" y="4"/>
                    <a:pt x="412" y="4"/>
                  </a:cubicBezTo>
                  <a:cubicBezTo>
                    <a:pt x="191" y="4"/>
                    <a:pt x="1" y="194"/>
                    <a:pt x="1" y="416"/>
                  </a:cubicBezTo>
                  <a:cubicBezTo>
                    <a:pt x="1" y="638"/>
                    <a:pt x="191" y="796"/>
                    <a:pt x="412" y="796"/>
                  </a:cubicBezTo>
                  <a:cubicBezTo>
                    <a:pt x="729" y="796"/>
                    <a:pt x="1109" y="828"/>
                    <a:pt x="1521" y="828"/>
                  </a:cubicBezTo>
                  <a:cubicBezTo>
                    <a:pt x="1964" y="859"/>
                    <a:pt x="2471" y="891"/>
                    <a:pt x="2946" y="891"/>
                  </a:cubicBezTo>
                  <a:cubicBezTo>
                    <a:pt x="3421" y="891"/>
                    <a:pt x="3896" y="859"/>
                    <a:pt x="4339" y="796"/>
                  </a:cubicBezTo>
                  <a:cubicBezTo>
                    <a:pt x="4529" y="764"/>
                    <a:pt x="4688" y="543"/>
                    <a:pt x="4656" y="353"/>
                  </a:cubicBezTo>
                  <a:cubicBezTo>
                    <a:pt x="4627" y="150"/>
                    <a:pt x="4439" y="0"/>
                    <a:pt x="4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1;p23">
              <a:extLst>
                <a:ext uri="{FF2B5EF4-FFF2-40B4-BE49-F238E27FC236}">
                  <a16:creationId xmlns:a16="http://schemas.microsoft.com/office/drawing/2014/main" id="{395D4604-D338-0A67-D200-04F055EDCC9B}"/>
                </a:ext>
              </a:extLst>
            </p:cNvPr>
            <p:cNvSpPr/>
            <p:nvPr/>
          </p:nvSpPr>
          <p:spPr>
            <a:xfrm>
              <a:off x="2210397" y="2593987"/>
              <a:ext cx="47900" cy="23980"/>
            </a:xfrm>
            <a:custGeom>
              <a:avLst/>
              <a:gdLst/>
              <a:ahLst/>
              <a:cxnLst/>
              <a:rect l="l" t="t" r="r" b="b"/>
              <a:pathLst>
                <a:path w="1584" h="793" extrusionOk="0">
                  <a:moveTo>
                    <a:pt x="412" y="0"/>
                  </a:moveTo>
                  <a:cubicBezTo>
                    <a:pt x="190" y="0"/>
                    <a:pt x="0" y="159"/>
                    <a:pt x="0" y="380"/>
                  </a:cubicBezTo>
                  <a:cubicBezTo>
                    <a:pt x="0" y="602"/>
                    <a:pt x="190" y="792"/>
                    <a:pt x="412" y="792"/>
                  </a:cubicBezTo>
                  <a:lnTo>
                    <a:pt x="1203" y="792"/>
                  </a:lnTo>
                  <a:cubicBezTo>
                    <a:pt x="1425" y="792"/>
                    <a:pt x="1583" y="602"/>
                    <a:pt x="1583" y="380"/>
                  </a:cubicBezTo>
                  <a:cubicBezTo>
                    <a:pt x="1583" y="159"/>
                    <a:pt x="1425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74;p23">
            <a:extLst>
              <a:ext uri="{FF2B5EF4-FFF2-40B4-BE49-F238E27FC236}">
                <a16:creationId xmlns:a16="http://schemas.microsoft.com/office/drawing/2014/main" id="{3D234280-0B20-5EE5-9BA5-570499DF7A5F}"/>
              </a:ext>
            </a:extLst>
          </p:cNvPr>
          <p:cNvGrpSpPr/>
          <p:nvPr/>
        </p:nvGrpSpPr>
        <p:grpSpPr>
          <a:xfrm>
            <a:off x="2320251" y="2517075"/>
            <a:ext cx="1527513" cy="511237"/>
            <a:chOff x="817953" y="2183151"/>
            <a:chExt cx="1527513" cy="511237"/>
          </a:xfrm>
        </p:grpSpPr>
        <p:sp>
          <p:nvSpPr>
            <p:cNvPr id="26" name="Google Shape;586;p23">
              <a:extLst>
                <a:ext uri="{FF2B5EF4-FFF2-40B4-BE49-F238E27FC236}">
                  <a16:creationId xmlns:a16="http://schemas.microsoft.com/office/drawing/2014/main" id="{71819083-7668-7F66-2C11-62EFAACD29CA}"/>
                </a:ext>
              </a:extLst>
            </p:cNvPr>
            <p:cNvSpPr/>
            <p:nvPr/>
          </p:nvSpPr>
          <p:spPr>
            <a:xfrm>
              <a:off x="830382" y="2194733"/>
              <a:ext cx="1480611" cy="464124"/>
            </a:xfrm>
            <a:custGeom>
              <a:avLst/>
              <a:gdLst/>
              <a:ahLst/>
              <a:cxnLst/>
              <a:rect l="l" t="t" r="r" b="b"/>
              <a:pathLst>
                <a:path w="48962" h="15348" extrusionOk="0">
                  <a:moveTo>
                    <a:pt x="34331" y="0"/>
                  </a:moveTo>
                  <a:cubicBezTo>
                    <a:pt x="31217" y="0"/>
                    <a:pt x="27982" y="35"/>
                    <a:pt x="25083" y="93"/>
                  </a:cubicBezTo>
                  <a:cubicBezTo>
                    <a:pt x="23719" y="126"/>
                    <a:pt x="22146" y="137"/>
                    <a:pt x="20470" y="137"/>
                  </a:cubicBezTo>
                  <a:cubicBezTo>
                    <a:pt x="17250" y="137"/>
                    <a:pt x="13649" y="96"/>
                    <a:pt x="10416" y="96"/>
                  </a:cubicBezTo>
                  <a:cubicBezTo>
                    <a:pt x="5721" y="96"/>
                    <a:pt x="1802" y="182"/>
                    <a:pt x="951" y="599"/>
                  </a:cubicBezTo>
                  <a:cubicBezTo>
                    <a:pt x="1" y="1043"/>
                    <a:pt x="96" y="6236"/>
                    <a:pt x="223" y="8358"/>
                  </a:cubicBezTo>
                  <a:cubicBezTo>
                    <a:pt x="254" y="9150"/>
                    <a:pt x="96" y="12855"/>
                    <a:pt x="761" y="14692"/>
                  </a:cubicBezTo>
                  <a:cubicBezTo>
                    <a:pt x="953" y="15209"/>
                    <a:pt x="3511" y="15347"/>
                    <a:pt x="7163" y="15347"/>
                  </a:cubicBezTo>
                  <a:cubicBezTo>
                    <a:pt x="11337" y="15347"/>
                    <a:pt x="16940" y="15167"/>
                    <a:pt x="22074" y="15167"/>
                  </a:cubicBezTo>
                  <a:cubicBezTo>
                    <a:pt x="25510" y="15167"/>
                    <a:pt x="31472" y="15262"/>
                    <a:pt x="36856" y="15262"/>
                  </a:cubicBezTo>
                  <a:cubicBezTo>
                    <a:pt x="42239" y="15262"/>
                    <a:pt x="47045" y="15167"/>
                    <a:pt x="48170" y="14787"/>
                  </a:cubicBezTo>
                  <a:cubicBezTo>
                    <a:pt x="48930" y="14534"/>
                    <a:pt x="48803" y="10860"/>
                    <a:pt x="48803" y="8896"/>
                  </a:cubicBezTo>
                  <a:cubicBezTo>
                    <a:pt x="48740" y="6300"/>
                    <a:pt x="48961" y="1454"/>
                    <a:pt x="48296" y="663"/>
                  </a:cubicBezTo>
                  <a:cubicBezTo>
                    <a:pt x="47878" y="178"/>
                    <a:pt x="41420" y="0"/>
                    <a:pt x="34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7;p23">
              <a:extLst>
                <a:ext uri="{FF2B5EF4-FFF2-40B4-BE49-F238E27FC236}">
                  <a16:creationId xmlns:a16="http://schemas.microsoft.com/office/drawing/2014/main" id="{66472738-60DB-EC08-9BCC-192F87D932F4}"/>
                </a:ext>
              </a:extLst>
            </p:cNvPr>
            <p:cNvSpPr/>
            <p:nvPr/>
          </p:nvSpPr>
          <p:spPr>
            <a:xfrm>
              <a:off x="864855" y="2226817"/>
              <a:ext cx="1480611" cy="467571"/>
            </a:xfrm>
            <a:custGeom>
              <a:avLst/>
              <a:gdLst/>
              <a:ahLst/>
              <a:cxnLst/>
              <a:rect l="l" t="t" r="r" b="b"/>
              <a:pathLst>
                <a:path w="48962" h="15462" extrusionOk="0">
                  <a:moveTo>
                    <a:pt x="34516" y="1"/>
                  </a:moveTo>
                  <a:cubicBezTo>
                    <a:pt x="31347" y="1"/>
                    <a:pt x="28040" y="39"/>
                    <a:pt x="25083" y="108"/>
                  </a:cubicBezTo>
                  <a:cubicBezTo>
                    <a:pt x="23951" y="131"/>
                    <a:pt x="22675" y="140"/>
                    <a:pt x="21316" y="140"/>
                  </a:cubicBezTo>
                  <a:cubicBezTo>
                    <a:pt x="17798" y="140"/>
                    <a:pt x="13722" y="84"/>
                    <a:pt x="10133" y="84"/>
                  </a:cubicBezTo>
                  <a:cubicBezTo>
                    <a:pt x="5564" y="84"/>
                    <a:pt x="1785" y="174"/>
                    <a:pt x="951" y="583"/>
                  </a:cubicBezTo>
                  <a:cubicBezTo>
                    <a:pt x="1" y="1058"/>
                    <a:pt x="96" y="6284"/>
                    <a:pt x="191" y="8406"/>
                  </a:cubicBezTo>
                  <a:cubicBezTo>
                    <a:pt x="254" y="9197"/>
                    <a:pt x="64" y="12966"/>
                    <a:pt x="761" y="14803"/>
                  </a:cubicBezTo>
                  <a:cubicBezTo>
                    <a:pt x="955" y="15326"/>
                    <a:pt x="3573" y="15461"/>
                    <a:pt x="7296" y="15461"/>
                  </a:cubicBezTo>
                  <a:cubicBezTo>
                    <a:pt x="11258" y="15461"/>
                    <a:pt x="16474" y="15308"/>
                    <a:pt x="21351" y="15308"/>
                  </a:cubicBezTo>
                  <a:cubicBezTo>
                    <a:pt x="21593" y="15308"/>
                    <a:pt x="21834" y="15309"/>
                    <a:pt x="22074" y="15309"/>
                  </a:cubicBezTo>
                  <a:cubicBezTo>
                    <a:pt x="25346" y="15309"/>
                    <a:pt x="30943" y="15389"/>
                    <a:pt x="36138" y="15389"/>
                  </a:cubicBezTo>
                  <a:cubicBezTo>
                    <a:pt x="41806" y="15389"/>
                    <a:pt x="46996" y="15294"/>
                    <a:pt x="48170" y="14898"/>
                  </a:cubicBezTo>
                  <a:cubicBezTo>
                    <a:pt x="48930" y="14644"/>
                    <a:pt x="48803" y="10971"/>
                    <a:pt x="48771" y="8976"/>
                  </a:cubicBezTo>
                  <a:cubicBezTo>
                    <a:pt x="48740" y="6347"/>
                    <a:pt x="48961" y="1470"/>
                    <a:pt x="48265" y="647"/>
                  </a:cubicBezTo>
                  <a:cubicBezTo>
                    <a:pt x="47872" y="189"/>
                    <a:pt x="41530" y="1"/>
                    <a:pt x="34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Game</a:t>
              </a:r>
              <a:r>
                <a:rPr lang="en-US" altLang="zh-TW" sz="18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DTO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588;p23">
              <a:extLst>
                <a:ext uri="{FF2B5EF4-FFF2-40B4-BE49-F238E27FC236}">
                  <a16:creationId xmlns:a16="http://schemas.microsoft.com/office/drawing/2014/main" id="{A6ABDFF5-8DD2-5C72-5BB7-D6CBA90927B5}"/>
                </a:ext>
              </a:extLst>
            </p:cNvPr>
            <p:cNvSpPr/>
            <p:nvPr/>
          </p:nvSpPr>
          <p:spPr>
            <a:xfrm>
              <a:off x="817953" y="2183151"/>
              <a:ext cx="1501658" cy="487469"/>
            </a:xfrm>
            <a:custGeom>
              <a:avLst/>
              <a:gdLst/>
              <a:ahLst/>
              <a:cxnLst/>
              <a:rect l="l" t="t" r="r" b="b"/>
              <a:pathLst>
                <a:path w="49658" h="16120" extrusionOk="0">
                  <a:moveTo>
                    <a:pt x="34687" y="763"/>
                  </a:moveTo>
                  <a:cubicBezTo>
                    <a:pt x="42011" y="763"/>
                    <a:pt x="47694" y="958"/>
                    <a:pt x="48422" y="1299"/>
                  </a:cubicBezTo>
                  <a:cubicBezTo>
                    <a:pt x="48834" y="1932"/>
                    <a:pt x="48834" y="5321"/>
                    <a:pt x="48802" y="7348"/>
                  </a:cubicBezTo>
                  <a:cubicBezTo>
                    <a:pt x="48802" y="8076"/>
                    <a:pt x="48802" y="8741"/>
                    <a:pt x="48802" y="9279"/>
                  </a:cubicBezTo>
                  <a:lnTo>
                    <a:pt x="48802" y="9755"/>
                  </a:lnTo>
                  <a:cubicBezTo>
                    <a:pt x="48834" y="11053"/>
                    <a:pt x="48897" y="14442"/>
                    <a:pt x="48454" y="14790"/>
                  </a:cubicBezTo>
                  <a:cubicBezTo>
                    <a:pt x="47363" y="15160"/>
                    <a:pt x="42250" y="15250"/>
                    <a:pt x="36761" y="15250"/>
                  </a:cubicBezTo>
                  <a:cubicBezTo>
                    <a:pt x="33800" y="15250"/>
                    <a:pt x="30730" y="15224"/>
                    <a:pt x="28122" y="15202"/>
                  </a:cubicBezTo>
                  <a:cubicBezTo>
                    <a:pt x="25937" y="15170"/>
                    <a:pt x="23974" y="15170"/>
                    <a:pt x="22485" y="15170"/>
                  </a:cubicBezTo>
                  <a:lnTo>
                    <a:pt x="22422" y="15170"/>
                  </a:lnTo>
                  <a:cubicBezTo>
                    <a:pt x="19762" y="15170"/>
                    <a:pt x="16975" y="15202"/>
                    <a:pt x="14315" y="15265"/>
                  </a:cubicBezTo>
                  <a:cubicBezTo>
                    <a:pt x="12172" y="15301"/>
                    <a:pt x="9925" y="15337"/>
                    <a:pt x="7920" y="15337"/>
                  </a:cubicBezTo>
                  <a:cubicBezTo>
                    <a:pt x="4620" y="15337"/>
                    <a:pt x="1973" y="15239"/>
                    <a:pt x="1520" y="14885"/>
                  </a:cubicBezTo>
                  <a:cubicBezTo>
                    <a:pt x="1014" y="13491"/>
                    <a:pt x="1014" y="10895"/>
                    <a:pt x="1014" y="9501"/>
                  </a:cubicBezTo>
                  <a:cubicBezTo>
                    <a:pt x="1014" y="9153"/>
                    <a:pt x="1014" y="8868"/>
                    <a:pt x="1014" y="8709"/>
                  </a:cubicBezTo>
                  <a:cubicBezTo>
                    <a:pt x="792" y="4466"/>
                    <a:pt x="1109" y="1584"/>
                    <a:pt x="1520" y="1299"/>
                  </a:cubicBezTo>
                  <a:cubicBezTo>
                    <a:pt x="2287" y="938"/>
                    <a:pt x="6120" y="866"/>
                    <a:pt x="10539" y="866"/>
                  </a:cubicBezTo>
                  <a:cubicBezTo>
                    <a:pt x="12326" y="866"/>
                    <a:pt x="14210" y="878"/>
                    <a:pt x="16025" y="887"/>
                  </a:cubicBezTo>
                  <a:cubicBezTo>
                    <a:pt x="17415" y="900"/>
                    <a:pt x="18827" y="908"/>
                    <a:pt x="20194" y="908"/>
                  </a:cubicBezTo>
                  <a:cubicBezTo>
                    <a:pt x="22126" y="908"/>
                    <a:pt x="23967" y="893"/>
                    <a:pt x="25525" y="856"/>
                  </a:cubicBezTo>
                  <a:cubicBezTo>
                    <a:pt x="28698" y="793"/>
                    <a:pt x="31818" y="763"/>
                    <a:pt x="34687" y="763"/>
                  </a:cubicBezTo>
                  <a:close/>
                  <a:moveTo>
                    <a:pt x="35173" y="0"/>
                  </a:moveTo>
                  <a:cubicBezTo>
                    <a:pt x="30118" y="0"/>
                    <a:pt x="25593" y="96"/>
                    <a:pt x="25494" y="96"/>
                  </a:cubicBezTo>
                  <a:cubicBezTo>
                    <a:pt x="24383" y="122"/>
                    <a:pt x="23119" y="132"/>
                    <a:pt x="21777" y="132"/>
                  </a:cubicBezTo>
                  <a:cubicBezTo>
                    <a:pt x="19943" y="132"/>
                    <a:pt x="17963" y="114"/>
                    <a:pt x="16025" y="96"/>
                  </a:cubicBezTo>
                  <a:cubicBezTo>
                    <a:pt x="14460" y="89"/>
                    <a:pt x="12995" y="85"/>
                    <a:pt x="11639" y="85"/>
                  </a:cubicBezTo>
                  <a:cubicBezTo>
                    <a:pt x="5889" y="85"/>
                    <a:pt x="2120" y="173"/>
                    <a:pt x="1172" y="634"/>
                  </a:cubicBezTo>
                  <a:cubicBezTo>
                    <a:pt x="0" y="1172"/>
                    <a:pt x="64" y="5954"/>
                    <a:pt x="222" y="8741"/>
                  </a:cubicBezTo>
                  <a:cubicBezTo>
                    <a:pt x="222" y="8899"/>
                    <a:pt x="222" y="9153"/>
                    <a:pt x="222" y="9501"/>
                  </a:cubicBezTo>
                  <a:cubicBezTo>
                    <a:pt x="222" y="10958"/>
                    <a:pt x="222" y="13681"/>
                    <a:pt x="792" y="15202"/>
                  </a:cubicBezTo>
                  <a:cubicBezTo>
                    <a:pt x="1045" y="15898"/>
                    <a:pt x="2692" y="16120"/>
                    <a:pt x="7664" y="16120"/>
                  </a:cubicBezTo>
                  <a:cubicBezTo>
                    <a:pt x="9438" y="16120"/>
                    <a:pt x="11623" y="16088"/>
                    <a:pt x="14315" y="16025"/>
                  </a:cubicBezTo>
                  <a:cubicBezTo>
                    <a:pt x="16975" y="15993"/>
                    <a:pt x="19762" y="15930"/>
                    <a:pt x="22422" y="15930"/>
                  </a:cubicBezTo>
                  <a:cubicBezTo>
                    <a:pt x="23910" y="15930"/>
                    <a:pt x="25905" y="15962"/>
                    <a:pt x="28122" y="15993"/>
                  </a:cubicBezTo>
                  <a:cubicBezTo>
                    <a:pt x="31090" y="16012"/>
                    <a:pt x="33922" y="16027"/>
                    <a:pt x="36489" y="16027"/>
                  </a:cubicBezTo>
                  <a:cubicBezTo>
                    <a:pt x="42801" y="16027"/>
                    <a:pt x="47514" y="15933"/>
                    <a:pt x="48707" y="15550"/>
                  </a:cubicBezTo>
                  <a:cubicBezTo>
                    <a:pt x="49531" y="15265"/>
                    <a:pt x="49657" y="13460"/>
                    <a:pt x="49594" y="9755"/>
                  </a:cubicBezTo>
                  <a:lnTo>
                    <a:pt x="49594" y="9279"/>
                  </a:lnTo>
                  <a:cubicBezTo>
                    <a:pt x="49562" y="8741"/>
                    <a:pt x="49594" y="8076"/>
                    <a:pt x="49594" y="7379"/>
                  </a:cubicBezTo>
                  <a:cubicBezTo>
                    <a:pt x="49594" y="3832"/>
                    <a:pt x="49562" y="1489"/>
                    <a:pt x="48992" y="792"/>
                  </a:cubicBezTo>
                  <a:cubicBezTo>
                    <a:pt x="48450" y="145"/>
                    <a:pt x="41408" y="0"/>
                    <a:pt x="35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89;p23">
              <a:extLst>
                <a:ext uri="{FF2B5EF4-FFF2-40B4-BE49-F238E27FC236}">
                  <a16:creationId xmlns:a16="http://schemas.microsoft.com/office/drawing/2014/main" id="{29E3D1F7-CC05-4FC9-BD89-5F7EE05B5ADD}"/>
                </a:ext>
              </a:extLst>
            </p:cNvPr>
            <p:cNvSpPr/>
            <p:nvPr/>
          </p:nvSpPr>
          <p:spPr>
            <a:xfrm>
              <a:off x="893613" y="2299029"/>
              <a:ext cx="24918" cy="159002"/>
            </a:xfrm>
            <a:custGeom>
              <a:avLst/>
              <a:gdLst/>
              <a:ahLst/>
              <a:cxnLst/>
              <a:rect l="l" t="t" r="r" b="b"/>
              <a:pathLst>
                <a:path w="824" h="5258" extrusionOk="0">
                  <a:moveTo>
                    <a:pt x="443" y="0"/>
                  </a:moveTo>
                  <a:cubicBezTo>
                    <a:pt x="222" y="0"/>
                    <a:pt x="63" y="159"/>
                    <a:pt x="32" y="380"/>
                  </a:cubicBezTo>
                  <a:cubicBezTo>
                    <a:pt x="0" y="1141"/>
                    <a:pt x="0" y="1742"/>
                    <a:pt x="32" y="2661"/>
                  </a:cubicBezTo>
                  <a:cubicBezTo>
                    <a:pt x="32" y="3231"/>
                    <a:pt x="32" y="3927"/>
                    <a:pt x="32" y="4846"/>
                  </a:cubicBezTo>
                  <a:cubicBezTo>
                    <a:pt x="32" y="5067"/>
                    <a:pt x="222" y="5257"/>
                    <a:pt x="443" y="5257"/>
                  </a:cubicBezTo>
                  <a:cubicBezTo>
                    <a:pt x="633" y="5257"/>
                    <a:pt x="823" y="5067"/>
                    <a:pt x="823" y="4846"/>
                  </a:cubicBezTo>
                  <a:cubicBezTo>
                    <a:pt x="823" y="3927"/>
                    <a:pt x="823" y="3231"/>
                    <a:pt x="792" y="2661"/>
                  </a:cubicBezTo>
                  <a:cubicBezTo>
                    <a:pt x="792" y="1742"/>
                    <a:pt x="792" y="1141"/>
                    <a:pt x="823" y="412"/>
                  </a:cubicBezTo>
                  <a:cubicBezTo>
                    <a:pt x="823" y="190"/>
                    <a:pt x="665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0;p23">
              <a:extLst>
                <a:ext uri="{FF2B5EF4-FFF2-40B4-BE49-F238E27FC236}">
                  <a16:creationId xmlns:a16="http://schemas.microsoft.com/office/drawing/2014/main" id="{D2868647-8C17-A9E4-7A0B-638D7AD40575}"/>
                </a:ext>
              </a:extLst>
            </p:cNvPr>
            <p:cNvSpPr/>
            <p:nvPr/>
          </p:nvSpPr>
          <p:spPr>
            <a:xfrm>
              <a:off x="2038001" y="2600579"/>
              <a:ext cx="141765" cy="26944"/>
            </a:xfrm>
            <a:custGeom>
              <a:avLst/>
              <a:gdLst/>
              <a:ahLst/>
              <a:cxnLst/>
              <a:rect l="l" t="t" r="r" b="b"/>
              <a:pathLst>
                <a:path w="4688" h="891" extrusionOk="0">
                  <a:moveTo>
                    <a:pt x="4262" y="0"/>
                  </a:moveTo>
                  <a:cubicBezTo>
                    <a:pt x="4245" y="0"/>
                    <a:pt x="4229" y="1"/>
                    <a:pt x="4213" y="4"/>
                  </a:cubicBezTo>
                  <a:cubicBezTo>
                    <a:pt x="3757" y="74"/>
                    <a:pt x="3254" y="96"/>
                    <a:pt x="2750" y="96"/>
                  </a:cubicBezTo>
                  <a:cubicBezTo>
                    <a:pt x="2342" y="96"/>
                    <a:pt x="1935" y="82"/>
                    <a:pt x="1552" y="67"/>
                  </a:cubicBezTo>
                  <a:cubicBezTo>
                    <a:pt x="1141" y="36"/>
                    <a:pt x="729" y="4"/>
                    <a:pt x="412" y="4"/>
                  </a:cubicBezTo>
                  <a:cubicBezTo>
                    <a:pt x="191" y="4"/>
                    <a:pt x="1" y="194"/>
                    <a:pt x="1" y="416"/>
                  </a:cubicBezTo>
                  <a:cubicBezTo>
                    <a:pt x="1" y="638"/>
                    <a:pt x="191" y="796"/>
                    <a:pt x="412" y="796"/>
                  </a:cubicBezTo>
                  <a:cubicBezTo>
                    <a:pt x="729" y="796"/>
                    <a:pt x="1109" y="828"/>
                    <a:pt x="1521" y="828"/>
                  </a:cubicBezTo>
                  <a:cubicBezTo>
                    <a:pt x="1964" y="859"/>
                    <a:pt x="2471" y="891"/>
                    <a:pt x="2946" y="891"/>
                  </a:cubicBezTo>
                  <a:cubicBezTo>
                    <a:pt x="3421" y="891"/>
                    <a:pt x="3896" y="859"/>
                    <a:pt x="4339" y="796"/>
                  </a:cubicBezTo>
                  <a:cubicBezTo>
                    <a:pt x="4529" y="764"/>
                    <a:pt x="4688" y="543"/>
                    <a:pt x="4656" y="353"/>
                  </a:cubicBezTo>
                  <a:cubicBezTo>
                    <a:pt x="4627" y="150"/>
                    <a:pt x="4439" y="0"/>
                    <a:pt x="4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1;p23">
              <a:extLst>
                <a:ext uri="{FF2B5EF4-FFF2-40B4-BE49-F238E27FC236}">
                  <a16:creationId xmlns:a16="http://schemas.microsoft.com/office/drawing/2014/main" id="{FD235E39-4840-283A-1E02-6714B226A1A4}"/>
                </a:ext>
              </a:extLst>
            </p:cNvPr>
            <p:cNvSpPr/>
            <p:nvPr/>
          </p:nvSpPr>
          <p:spPr>
            <a:xfrm>
              <a:off x="2210397" y="2593987"/>
              <a:ext cx="47900" cy="23980"/>
            </a:xfrm>
            <a:custGeom>
              <a:avLst/>
              <a:gdLst/>
              <a:ahLst/>
              <a:cxnLst/>
              <a:rect l="l" t="t" r="r" b="b"/>
              <a:pathLst>
                <a:path w="1584" h="793" extrusionOk="0">
                  <a:moveTo>
                    <a:pt x="412" y="0"/>
                  </a:moveTo>
                  <a:cubicBezTo>
                    <a:pt x="190" y="0"/>
                    <a:pt x="0" y="159"/>
                    <a:pt x="0" y="380"/>
                  </a:cubicBezTo>
                  <a:cubicBezTo>
                    <a:pt x="0" y="602"/>
                    <a:pt x="190" y="792"/>
                    <a:pt x="412" y="792"/>
                  </a:cubicBezTo>
                  <a:lnTo>
                    <a:pt x="1203" y="792"/>
                  </a:lnTo>
                  <a:cubicBezTo>
                    <a:pt x="1425" y="792"/>
                    <a:pt x="1583" y="602"/>
                    <a:pt x="1583" y="380"/>
                  </a:cubicBezTo>
                  <a:cubicBezTo>
                    <a:pt x="1583" y="159"/>
                    <a:pt x="1425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BAE85275-9F4A-57BF-7388-5D9037BC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650" y="2868099"/>
            <a:ext cx="5033353" cy="1842764"/>
          </a:xfrm>
          <a:prstGeom prst="rect">
            <a:avLst/>
          </a:prstGeom>
        </p:spPr>
      </p:pic>
      <p:sp>
        <p:nvSpPr>
          <p:cNvPr id="7" name="弧形 6">
            <a:extLst>
              <a:ext uri="{FF2B5EF4-FFF2-40B4-BE49-F238E27FC236}">
                <a16:creationId xmlns:a16="http://schemas.microsoft.com/office/drawing/2014/main" id="{6171DB20-C8B0-A091-E627-280AF185D1C0}"/>
              </a:ext>
            </a:extLst>
          </p:cNvPr>
          <p:cNvSpPr/>
          <p:nvPr/>
        </p:nvSpPr>
        <p:spPr>
          <a:xfrm>
            <a:off x="2486533" y="2222730"/>
            <a:ext cx="903592" cy="56662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F0BF5F3B-2DC7-EA3E-C85B-1E83BFF7F076}"/>
              </a:ext>
            </a:extLst>
          </p:cNvPr>
          <p:cNvSpPr/>
          <p:nvPr/>
        </p:nvSpPr>
        <p:spPr>
          <a:xfrm rot="16384282">
            <a:off x="1107626" y="2123477"/>
            <a:ext cx="696495" cy="81093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6E5A936-42E7-BDB3-44CA-298D71FB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761" y="2362974"/>
            <a:ext cx="571529" cy="5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4"/>
          <p:cNvSpPr txBox="1">
            <a:spLocks noGrp="1"/>
          </p:cNvSpPr>
          <p:nvPr>
            <p:ph type="title"/>
          </p:nvPr>
        </p:nvSpPr>
        <p:spPr>
          <a:xfrm>
            <a:off x="261580" y="304480"/>
            <a:ext cx="1600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Package UI</a:t>
            </a:r>
            <a:endParaRPr dirty="0"/>
          </a:p>
        </p:txBody>
      </p:sp>
      <p:sp>
        <p:nvSpPr>
          <p:cNvPr id="1798" name="Google Shape;1798;p44"/>
          <p:cNvSpPr/>
          <p:nvPr/>
        </p:nvSpPr>
        <p:spPr>
          <a:xfrm>
            <a:off x="1106762" y="1011610"/>
            <a:ext cx="1652951" cy="325679"/>
          </a:xfrm>
          <a:custGeom>
            <a:avLst/>
            <a:gdLst/>
            <a:ahLst/>
            <a:cxnLst/>
            <a:rect l="l" t="t" r="r" b="b"/>
            <a:pathLst>
              <a:path w="55738" h="12021" extrusionOk="0">
                <a:moveTo>
                  <a:pt x="32616" y="0"/>
                </a:moveTo>
                <a:cubicBezTo>
                  <a:pt x="32585" y="136"/>
                  <a:pt x="32526" y="271"/>
                  <a:pt x="32408" y="271"/>
                </a:cubicBezTo>
                <a:cubicBezTo>
                  <a:pt x="32392" y="271"/>
                  <a:pt x="32373" y="268"/>
                  <a:pt x="32354" y="262"/>
                </a:cubicBezTo>
                <a:cubicBezTo>
                  <a:pt x="32175" y="203"/>
                  <a:pt x="31997" y="197"/>
                  <a:pt x="31817" y="197"/>
                </a:cubicBezTo>
                <a:cubicBezTo>
                  <a:pt x="31772" y="197"/>
                  <a:pt x="31727" y="197"/>
                  <a:pt x="31681" y="197"/>
                </a:cubicBezTo>
                <a:cubicBezTo>
                  <a:pt x="31546" y="197"/>
                  <a:pt x="31409" y="194"/>
                  <a:pt x="31271" y="167"/>
                </a:cubicBezTo>
                <a:cubicBezTo>
                  <a:pt x="31185" y="146"/>
                  <a:pt x="31090" y="103"/>
                  <a:pt x="30985" y="103"/>
                </a:cubicBezTo>
                <a:cubicBezTo>
                  <a:pt x="30915" y="103"/>
                  <a:pt x="30839" y="122"/>
                  <a:pt x="30759" y="179"/>
                </a:cubicBezTo>
                <a:cubicBezTo>
                  <a:pt x="30719" y="208"/>
                  <a:pt x="30646" y="216"/>
                  <a:pt x="30558" y="216"/>
                </a:cubicBezTo>
                <a:cubicBezTo>
                  <a:pt x="30473" y="216"/>
                  <a:pt x="30374" y="209"/>
                  <a:pt x="30280" y="209"/>
                </a:cubicBezTo>
                <a:cubicBezTo>
                  <a:pt x="30235" y="209"/>
                  <a:pt x="30192" y="210"/>
                  <a:pt x="30151" y="215"/>
                </a:cubicBezTo>
                <a:cubicBezTo>
                  <a:pt x="30138" y="216"/>
                  <a:pt x="30125" y="217"/>
                  <a:pt x="30112" y="217"/>
                </a:cubicBezTo>
                <a:cubicBezTo>
                  <a:pt x="29962" y="217"/>
                  <a:pt x="29779" y="125"/>
                  <a:pt x="29650" y="125"/>
                </a:cubicBezTo>
                <a:cubicBezTo>
                  <a:pt x="29619" y="125"/>
                  <a:pt x="29591" y="130"/>
                  <a:pt x="29568" y="143"/>
                </a:cubicBezTo>
                <a:cubicBezTo>
                  <a:pt x="29327" y="282"/>
                  <a:pt x="29077" y="321"/>
                  <a:pt x="28831" y="321"/>
                </a:cubicBezTo>
                <a:cubicBezTo>
                  <a:pt x="28613" y="321"/>
                  <a:pt x="28400" y="291"/>
                  <a:pt x="28199" y="274"/>
                </a:cubicBezTo>
                <a:cubicBezTo>
                  <a:pt x="28065" y="261"/>
                  <a:pt x="27931" y="256"/>
                  <a:pt x="27798" y="256"/>
                </a:cubicBezTo>
                <a:cubicBezTo>
                  <a:pt x="27357" y="256"/>
                  <a:pt x="26918" y="311"/>
                  <a:pt x="26484" y="311"/>
                </a:cubicBezTo>
                <a:cubicBezTo>
                  <a:pt x="26453" y="311"/>
                  <a:pt x="26421" y="311"/>
                  <a:pt x="26389" y="310"/>
                </a:cubicBezTo>
                <a:cubicBezTo>
                  <a:pt x="26030" y="294"/>
                  <a:pt x="24254" y="286"/>
                  <a:pt x="22298" y="286"/>
                </a:cubicBezTo>
                <a:cubicBezTo>
                  <a:pt x="19772" y="286"/>
                  <a:pt x="16946" y="300"/>
                  <a:pt x="16483" y="334"/>
                </a:cubicBezTo>
                <a:cubicBezTo>
                  <a:pt x="16019" y="369"/>
                  <a:pt x="11089" y="369"/>
                  <a:pt x="10637" y="417"/>
                </a:cubicBezTo>
                <a:cubicBezTo>
                  <a:pt x="9958" y="488"/>
                  <a:pt x="9280" y="584"/>
                  <a:pt x="8589" y="631"/>
                </a:cubicBezTo>
                <a:cubicBezTo>
                  <a:pt x="8550" y="633"/>
                  <a:pt x="8510" y="634"/>
                  <a:pt x="8470" y="634"/>
                </a:cubicBezTo>
                <a:cubicBezTo>
                  <a:pt x="8210" y="634"/>
                  <a:pt x="7941" y="596"/>
                  <a:pt x="7687" y="596"/>
                </a:cubicBezTo>
                <a:cubicBezTo>
                  <a:pt x="7532" y="596"/>
                  <a:pt x="7383" y="610"/>
                  <a:pt x="7244" y="655"/>
                </a:cubicBezTo>
                <a:cubicBezTo>
                  <a:pt x="6613" y="858"/>
                  <a:pt x="5946" y="917"/>
                  <a:pt x="5315" y="1072"/>
                </a:cubicBezTo>
                <a:cubicBezTo>
                  <a:pt x="4803" y="1203"/>
                  <a:pt x="4243" y="1215"/>
                  <a:pt x="3719" y="1381"/>
                </a:cubicBezTo>
                <a:cubicBezTo>
                  <a:pt x="3196" y="1536"/>
                  <a:pt x="2696" y="1774"/>
                  <a:pt x="2219" y="2024"/>
                </a:cubicBezTo>
                <a:cubicBezTo>
                  <a:pt x="1457" y="2417"/>
                  <a:pt x="957" y="3096"/>
                  <a:pt x="636" y="3906"/>
                </a:cubicBezTo>
                <a:cubicBezTo>
                  <a:pt x="529" y="4168"/>
                  <a:pt x="588" y="4453"/>
                  <a:pt x="386" y="4727"/>
                </a:cubicBezTo>
                <a:cubicBezTo>
                  <a:pt x="219" y="4953"/>
                  <a:pt x="433" y="5394"/>
                  <a:pt x="124" y="5656"/>
                </a:cubicBezTo>
                <a:cubicBezTo>
                  <a:pt x="100" y="5680"/>
                  <a:pt x="112" y="5763"/>
                  <a:pt x="136" y="5811"/>
                </a:cubicBezTo>
                <a:cubicBezTo>
                  <a:pt x="207" y="6096"/>
                  <a:pt x="243" y="6406"/>
                  <a:pt x="231" y="6704"/>
                </a:cubicBezTo>
                <a:cubicBezTo>
                  <a:pt x="183" y="7489"/>
                  <a:pt x="207" y="8263"/>
                  <a:pt x="100" y="9049"/>
                </a:cubicBezTo>
                <a:cubicBezTo>
                  <a:pt x="5" y="9811"/>
                  <a:pt x="207" y="10585"/>
                  <a:pt x="64" y="11359"/>
                </a:cubicBezTo>
                <a:cubicBezTo>
                  <a:pt x="1" y="11731"/>
                  <a:pt x="214" y="12020"/>
                  <a:pt x="499" y="12020"/>
                </a:cubicBezTo>
                <a:cubicBezTo>
                  <a:pt x="587" y="12020"/>
                  <a:pt x="683" y="11992"/>
                  <a:pt x="779" y="11930"/>
                </a:cubicBezTo>
                <a:cubicBezTo>
                  <a:pt x="1033" y="11763"/>
                  <a:pt x="1298" y="11738"/>
                  <a:pt x="1566" y="11738"/>
                </a:cubicBezTo>
                <a:cubicBezTo>
                  <a:pt x="1678" y="11738"/>
                  <a:pt x="1791" y="11743"/>
                  <a:pt x="1904" y="11743"/>
                </a:cubicBezTo>
                <a:cubicBezTo>
                  <a:pt x="2077" y="11743"/>
                  <a:pt x="2251" y="11732"/>
                  <a:pt x="2422" y="11680"/>
                </a:cubicBezTo>
                <a:cubicBezTo>
                  <a:pt x="2922" y="11526"/>
                  <a:pt x="3565" y="11621"/>
                  <a:pt x="4124" y="11561"/>
                </a:cubicBezTo>
                <a:cubicBezTo>
                  <a:pt x="4874" y="11478"/>
                  <a:pt x="5636" y="11537"/>
                  <a:pt x="6375" y="11347"/>
                </a:cubicBezTo>
                <a:cubicBezTo>
                  <a:pt x="6450" y="11330"/>
                  <a:pt x="6580" y="11313"/>
                  <a:pt x="6683" y="11313"/>
                </a:cubicBezTo>
                <a:cubicBezTo>
                  <a:pt x="6725" y="11313"/>
                  <a:pt x="6763" y="11316"/>
                  <a:pt x="6791" y="11323"/>
                </a:cubicBezTo>
                <a:cubicBezTo>
                  <a:pt x="6925" y="11359"/>
                  <a:pt x="7059" y="11372"/>
                  <a:pt x="7192" y="11372"/>
                </a:cubicBezTo>
                <a:cubicBezTo>
                  <a:pt x="7548" y="11372"/>
                  <a:pt x="7902" y="11279"/>
                  <a:pt x="8259" y="11279"/>
                </a:cubicBezTo>
                <a:cubicBezTo>
                  <a:pt x="8349" y="11279"/>
                  <a:pt x="8439" y="11285"/>
                  <a:pt x="8530" y="11299"/>
                </a:cubicBezTo>
                <a:cubicBezTo>
                  <a:pt x="8598" y="11310"/>
                  <a:pt x="8667" y="11314"/>
                  <a:pt x="8737" y="11314"/>
                </a:cubicBezTo>
                <a:cubicBezTo>
                  <a:pt x="8989" y="11314"/>
                  <a:pt x="9249" y="11261"/>
                  <a:pt x="9500" y="11261"/>
                </a:cubicBezTo>
                <a:cubicBezTo>
                  <a:pt x="9571" y="11261"/>
                  <a:pt x="9640" y="11265"/>
                  <a:pt x="9708" y="11276"/>
                </a:cubicBezTo>
                <a:cubicBezTo>
                  <a:pt x="9970" y="11312"/>
                  <a:pt x="10872" y="11319"/>
                  <a:pt x="11928" y="11319"/>
                </a:cubicBezTo>
                <a:cubicBezTo>
                  <a:pt x="12605" y="11319"/>
                  <a:pt x="13345" y="11316"/>
                  <a:pt x="14021" y="11316"/>
                </a:cubicBezTo>
                <a:cubicBezTo>
                  <a:pt x="15077" y="11316"/>
                  <a:pt x="15976" y="11323"/>
                  <a:pt x="16233" y="11359"/>
                </a:cubicBezTo>
                <a:cubicBezTo>
                  <a:pt x="16396" y="11381"/>
                  <a:pt x="17282" y="11387"/>
                  <a:pt x="18441" y="11387"/>
                </a:cubicBezTo>
                <a:cubicBezTo>
                  <a:pt x="19850" y="11387"/>
                  <a:pt x="21662" y="11378"/>
                  <a:pt x="23069" y="11378"/>
                </a:cubicBezTo>
                <a:cubicBezTo>
                  <a:pt x="24227" y="11378"/>
                  <a:pt x="25111" y="11384"/>
                  <a:pt x="25270" y="11406"/>
                </a:cubicBezTo>
                <a:cubicBezTo>
                  <a:pt x="25969" y="11490"/>
                  <a:pt x="26687" y="11528"/>
                  <a:pt x="27391" y="11528"/>
                </a:cubicBezTo>
                <a:cubicBezTo>
                  <a:pt x="27490" y="11528"/>
                  <a:pt x="27589" y="11527"/>
                  <a:pt x="27687" y="11526"/>
                </a:cubicBezTo>
                <a:cubicBezTo>
                  <a:pt x="27893" y="11521"/>
                  <a:pt x="28098" y="11520"/>
                  <a:pt x="28304" y="11520"/>
                </a:cubicBezTo>
                <a:cubicBezTo>
                  <a:pt x="28814" y="11520"/>
                  <a:pt x="29324" y="11529"/>
                  <a:pt x="29834" y="11529"/>
                </a:cubicBezTo>
                <a:cubicBezTo>
                  <a:pt x="30238" y="11529"/>
                  <a:pt x="30641" y="11523"/>
                  <a:pt x="31044" y="11502"/>
                </a:cubicBezTo>
                <a:cubicBezTo>
                  <a:pt x="31445" y="11472"/>
                  <a:pt x="31849" y="11467"/>
                  <a:pt x="32255" y="11467"/>
                </a:cubicBezTo>
                <a:cubicBezTo>
                  <a:pt x="32462" y="11467"/>
                  <a:pt x="32671" y="11468"/>
                  <a:pt x="32878" y="11468"/>
                </a:cubicBezTo>
                <a:cubicBezTo>
                  <a:pt x="33241" y="11468"/>
                  <a:pt x="33603" y="11464"/>
                  <a:pt x="33961" y="11442"/>
                </a:cubicBezTo>
                <a:cubicBezTo>
                  <a:pt x="34102" y="11435"/>
                  <a:pt x="34719" y="11432"/>
                  <a:pt x="35621" y="11432"/>
                </a:cubicBezTo>
                <a:cubicBezTo>
                  <a:pt x="39231" y="11432"/>
                  <a:pt x="47413" y="11478"/>
                  <a:pt x="47975" y="11478"/>
                </a:cubicBezTo>
                <a:cubicBezTo>
                  <a:pt x="48324" y="11478"/>
                  <a:pt x="48684" y="11483"/>
                  <a:pt x="49037" y="11483"/>
                </a:cubicBezTo>
                <a:cubicBezTo>
                  <a:pt x="49213" y="11483"/>
                  <a:pt x="49388" y="11482"/>
                  <a:pt x="49559" y="11478"/>
                </a:cubicBezTo>
                <a:cubicBezTo>
                  <a:pt x="49606" y="11477"/>
                  <a:pt x="49653" y="11477"/>
                  <a:pt x="49700" y="11477"/>
                </a:cubicBezTo>
                <a:cubicBezTo>
                  <a:pt x="50096" y="11477"/>
                  <a:pt x="50491" y="11506"/>
                  <a:pt x="50883" y="11506"/>
                </a:cubicBezTo>
                <a:cubicBezTo>
                  <a:pt x="51034" y="11506"/>
                  <a:pt x="51183" y="11502"/>
                  <a:pt x="51333" y="11490"/>
                </a:cubicBezTo>
                <a:cubicBezTo>
                  <a:pt x="51486" y="11480"/>
                  <a:pt x="51655" y="11448"/>
                  <a:pt x="51820" y="11448"/>
                </a:cubicBezTo>
                <a:cubicBezTo>
                  <a:pt x="51860" y="11448"/>
                  <a:pt x="51900" y="11449"/>
                  <a:pt x="51940" y="11454"/>
                </a:cubicBezTo>
                <a:cubicBezTo>
                  <a:pt x="52511" y="11490"/>
                  <a:pt x="53071" y="11502"/>
                  <a:pt x="53642" y="11526"/>
                </a:cubicBezTo>
                <a:cubicBezTo>
                  <a:pt x="54095" y="11549"/>
                  <a:pt x="54547" y="11537"/>
                  <a:pt x="55000" y="11621"/>
                </a:cubicBezTo>
                <a:cubicBezTo>
                  <a:pt x="55073" y="11636"/>
                  <a:pt x="55162" y="11650"/>
                  <a:pt x="55250" y="11650"/>
                </a:cubicBezTo>
                <a:cubicBezTo>
                  <a:pt x="55433" y="11650"/>
                  <a:pt x="55607" y="11589"/>
                  <a:pt x="55607" y="11347"/>
                </a:cubicBezTo>
                <a:cubicBezTo>
                  <a:pt x="55607" y="11037"/>
                  <a:pt x="55678" y="10740"/>
                  <a:pt x="55655" y="10430"/>
                </a:cubicBezTo>
                <a:cubicBezTo>
                  <a:pt x="55631" y="9954"/>
                  <a:pt x="55547" y="9454"/>
                  <a:pt x="55631" y="9001"/>
                </a:cubicBezTo>
                <a:cubicBezTo>
                  <a:pt x="55738" y="8406"/>
                  <a:pt x="55643" y="7823"/>
                  <a:pt x="55666" y="7227"/>
                </a:cubicBezTo>
                <a:cubicBezTo>
                  <a:pt x="55702" y="6692"/>
                  <a:pt x="55464" y="6156"/>
                  <a:pt x="55559" y="5608"/>
                </a:cubicBezTo>
                <a:cubicBezTo>
                  <a:pt x="55559" y="5549"/>
                  <a:pt x="55559" y="5489"/>
                  <a:pt x="55464" y="5477"/>
                </a:cubicBezTo>
                <a:cubicBezTo>
                  <a:pt x="55309" y="5453"/>
                  <a:pt x="55345" y="5346"/>
                  <a:pt x="55369" y="5227"/>
                </a:cubicBezTo>
                <a:cubicBezTo>
                  <a:pt x="55393" y="5132"/>
                  <a:pt x="55488" y="5037"/>
                  <a:pt x="55428" y="4930"/>
                </a:cubicBezTo>
                <a:cubicBezTo>
                  <a:pt x="55190" y="4513"/>
                  <a:pt x="55143" y="4013"/>
                  <a:pt x="54797" y="3632"/>
                </a:cubicBezTo>
                <a:cubicBezTo>
                  <a:pt x="54559" y="3382"/>
                  <a:pt x="54321" y="3155"/>
                  <a:pt x="54047" y="2953"/>
                </a:cubicBezTo>
                <a:cubicBezTo>
                  <a:pt x="53690" y="2703"/>
                  <a:pt x="53392" y="2382"/>
                  <a:pt x="53047" y="2120"/>
                </a:cubicBezTo>
                <a:cubicBezTo>
                  <a:pt x="52714" y="1870"/>
                  <a:pt x="52392" y="1584"/>
                  <a:pt x="51940" y="1548"/>
                </a:cubicBezTo>
                <a:cubicBezTo>
                  <a:pt x="51868" y="1536"/>
                  <a:pt x="51904" y="1465"/>
                  <a:pt x="51880" y="1429"/>
                </a:cubicBezTo>
                <a:cubicBezTo>
                  <a:pt x="51838" y="1344"/>
                  <a:pt x="51801" y="1241"/>
                  <a:pt x="51723" y="1241"/>
                </a:cubicBezTo>
                <a:cubicBezTo>
                  <a:pt x="51692" y="1241"/>
                  <a:pt x="51654" y="1257"/>
                  <a:pt x="51606" y="1298"/>
                </a:cubicBezTo>
                <a:cubicBezTo>
                  <a:pt x="51559" y="1342"/>
                  <a:pt x="51520" y="1359"/>
                  <a:pt x="51488" y="1359"/>
                </a:cubicBezTo>
                <a:cubicBezTo>
                  <a:pt x="51415" y="1359"/>
                  <a:pt x="51374" y="1273"/>
                  <a:pt x="51333" y="1215"/>
                </a:cubicBezTo>
                <a:cubicBezTo>
                  <a:pt x="51273" y="1131"/>
                  <a:pt x="51249" y="1012"/>
                  <a:pt x="51106" y="977"/>
                </a:cubicBezTo>
                <a:lnTo>
                  <a:pt x="51106" y="977"/>
                </a:lnTo>
                <a:cubicBezTo>
                  <a:pt x="51130" y="1155"/>
                  <a:pt x="51071" y="1215"/>
                  <a:pt x="50868" y="1215"/>
                </a:cubicBezTo>
                <a:cubicBezTo>
                  <a:pt x="50689" y="1204"/>
                  <a:pt x="50605" y="1034"/>
                  <a:pt x="50486" y="1034"/>
                </a:cubicBezTo>
                <a:cubicBezTo>
                  <a:pt x="50479" y="1034"/>
                  <a:pt x="50471" y="1035"/>
                  <a:pt x="50463" y="1036"/>
                </a:cubicBezTo>
                <a:cubicBezTo>
                  <a:pt x="50403" y="1047"/>
                  <a:pt x="50345" y="1052"/>
                  <a:pt x="50288" y="1052"/>
                </a:cubicBezTo>
                <a:cubicBezTo>
                  <a:pt x="50097" y="1052"/>
                  <a:pt x="49918" y="999"/>
                  <a:pt x="49725" y="953"/>
                </a:cubicBezTo>
                <a:cubicBezTo>
                  <a:pt x="49284" y="851"/>
                  <a:pt x="48864" y="642"/>
                  <a:pt x="48394" y="642"/>
                </a:cubicBezTo>
                <a:cubicBezTo>
                  <a:pt x="48370" y="642"/>
                  <a:pt x="48345" y="642"/>
                  <a:pt x="48320" y="643"/>
                </a:cubicBezTo>
                <a:cubicBezTo>
                  <a:pt x="48307" y="644"/>
                  <a:pt x="48294" y="644"/>
                  <a:pt x="48280" y="644"/>
                </a:cubicBezTo>
                <a:cubicBezTo>
                  <a:pt x="47961" y="644"/>
                  <a:pt x="47653" y="512"/>
                  <a:pt x="47344" y="512"/>
                </a:cubicBezTo>
                <a:cubicBezTo>
                  <a:pt x="46951" y="500"/>
                  <a:pt x="34652" y="441"/>
                  <a:pt x="34259" y="417"/>
                </a:cubicBezTo>
                <a:cubicBezTo>
                  <a:pt x="34033" y="393"/>
                  <a:pt x="33818" y="358"/>
                  <a:pt x="33592" y="322"/>
                </a:cubicBezTo>
                <a:cubicBezTo>
                  <a:pt x="33411" y="303"/>
                  <a:pt x="33183" y="161"/>
                  <a:pt x="33045" y="161"/>
                </a:cubicBezTo>
                <a:cubicBezTo>
                  <a:pt x="33011" y="161"/>
                  <a:pt x="32982" y="170"/>
                  <a:pt x="32961" y="191"/>
                </a:cubicBezTo>
                <a:cubicBezTo>
                  <a:pt x="32864" y="294"/>
                  <a:pt x="32807" y="333"/>
                  <a:pt x="32771" y="333"/>
                </a:cubicBezTo>
                <a:cubicBezTo>
                  <a:pt x="32678" y="333"/>
                  <a:pt x="32727" y="77"/>
                  <a:pt x="326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Layer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99" name="Google Shape;1799;p44"/>
          <p:cNvSpPr/>
          <p:nvPr/>
        </p:nvSpPr>
        <p:spPr>
          <a:xfrm>
            <a:off x="1071814" y="982516"/>
            <a:ext cx="1687900" cy="1501087"/>
          </a:xfrm>
          <a:custGeom>
            <a:avLst/>
            <a:gdLst/>
            <a:ahLst/>
            <a:cxnLst/>
            <a:rect l="l" t="t" r="r" b="b"/>
            <a:pathLst>
              <a:path w="58318" h="55406" extrusionOk="0">
                <a:moveTo>
                  <a:pt x="34124" y="935"/>
                </a:moveTo>
                <a:cubicBezTo>
                  <a:pt x="34235" y="1012"/>
                  <a:pt x="34186" y="1268"/>
                  <a:pt x="34279" y="1268"/>
                </a:cubicBezTo>
                <a:cubicBezTo>
                  <a:pt x="34315" y="1268"/>
                  <a:pt x="34372" y="1229"/>
                  <a:pt x="34469" y="1126"/>
                </a:cubicBezTo>
                <a:cubicBezTo>
                  <a:pt x="34490" y="1105"/>
                  <a:pt x="34519" y="1096"/>
                  <a:pt x="34553" y="1096"/>
                </a:cubicBezTo>
                <a:cubicBezTo>
                  <a:pt x="34691" y="1096"/>
                  <a:pt x="34919" y="1238"/>
                  <a:pt x="35100" y="1257"/>
                </a:cubicBezTo>
                <a:cubicBezTo>
                  <a:pt x="35326" y="1293"/>
                  <a:pt x="35541" y="1328"/>
                  <a:pt x="35767" y="1352"/>
                </a:cubicBezTo>
                <a:cubicBezTo>
                  <a:pt x="36160" y="1376"/>
                  <a:pt x="48459" y="1435"/>
                  <a:pt x="48852" y="1447"/>
                </a:cubicBezTo>
                <a:cubicBezTo>
                  <a:pt x="49161" y="1447"/>
                  <a:pt x="49469" y="1579"/>
                  <a:pt x="49788" y="1579"/>
                </a:cubicBezTo>
                <a:cubicBezTo>
                  <a:pt x="49802" y="1579"/>
                  <a:pt x="49815" y="1579"/>
                  <a:pt x="49828" y="1578"/>
                </a:cubicBezTo>
                <a:cubicBezTo>
                  <a:pt x="49853" y="1577"/>
                  <a:pt x="49878" y="1577"/>
                  <a:pt x="49902" y="1577"/>
                </a:cubicBezTo>
                <a:cubicBezTo>
                  <a:pt x="50372" y="1577"/>
                  <a:pt x="50792" y="1786"/>
                  <a:pt x="51233" y="1888"/>
                </a:cubicBezTo>
                <a:cubicBezTo>
                  <a:pt x="51426" y="1934"/>
                  <a:pt x="51605" y="1987"/>
                  <a:pt x="51796" y="1987"/>
                </a:cubicBezTo>
                <a:cubicBezTo>
                  <a:pt x="51853" y="1987"/>
                  <a:pt x="51911" y="1982"/>
                  <a:pt x="51971" y="1971"/>
                </a:cubicBezTo>
                <a:cubicBezTo>
                  <a:pt x="51979" y="1970"/>
                  <a:pt x="51987" y="1969"/>
                  <a:pt x="51994" y="1969"/>
                </a:cubicBezTo>
                <a:cubicBezTo>
                  <a:pt x="52113" y="1969"/>
                  <a:pt x="52197" y="2139"/>
                  <a:pt x="52376" y="2150"/>
                </a:cubicBezTo>
                <a:cubicBezTo>
                  <a:pt x="52579" y="2150"/>
                  <a:pt x="52638" y="2090"/>
                  <a:pt x="52614" y="1912"/>
                </a:cubicBezTo>
                <a:lnTo>
                  <a:pt x="52614" y="1912"/>
                </a:lnTo>
                <a:cubicBezTo>
                  <a:pt x="52757" y="1947"/>
                  <a:pt x="52781" y="2066"/>
                  <a:pt x="52841" y="2150"/>
                </a:cubicBezTo>
                <a:cubicBezTo>
                  <a:pt x="52882" y="2208"/>
                  <a:pt x="52923" y="2294"/>
                  <a:pt x="52996" y="2294"/>
                </a:cubicBezTo>
                <a:cubicBezTo>
                  <a:pt x="53028" y="2294"/>
                  <a:pt x="53067" y="2277"/>
                  <a:pt x="53114" y="2233"/>
                </a:cubicBezTo>
                <a:cubicBezTo>
                  <a:pt x="53162" y="2192"/>
                  <a:pt x="53200" y="2176"/>
                  <a:pt x="53231" y="2176"/>
                </a:cubicBezTo>
                <a:cubicBezTo>
                  <a:pt x="53309" y="2176"/>
                  <a:pt x="53346" y="2279"/>
                  <a:pt x="53388" y="2364"/>
                </a:cubicBezTo>
                <a:cubicBezTo>
                  <a:pt x="53412" y="2400"/>
                  <a:pt x="53376" y="2471"/>
                  <a:pt x="53448" y="2483"/>
                </a:cubicBezTo>
                <a:cubicBezTo>
                  <a:pt x="53900" y="2519"/>
                  <a:pt x="54222" y="2805"/>
                  <a:pt x="54555" y="3055"/>
                </a:cubicBezTo>
                <a:cubicBezTo>
                  <a:pt x="54900" y="3317"/>
                  <a:pt x="55198" y="3638"/>
                  <a:pt x="55555" y="3888"/>
                </a:cubicBezTo>
                <a:cubicBezTo>
                  <a:pt x="55829" y="4090"/>
                  <a:pt x="56067" y="4317"/>
                  <a:pt x="56305" y="4567"/>
                </a:cubicBezTo>
                <a:cubicBezTo>
                  <a:pt x="56651" y="4948"/>
                  <a:pt x="56698" y="5448"/>
                  <a:pt x="56936" y="5865"/>
                </a:cubicBezTo>
                <a:cubicBezTo>
                  <a:pt x="56996" y="5972"/>
                  <a:pt x="56901" y="6067"/>
                  <a:pt x="56877" y="6162"/>
                </a:cubicBezTo>
                <a:cubicBezTo>
                  <a:pt x="56853" y="6281"/>
                  <a:pt x="56817" y="6388"/>
                  <a:pt x="56972" y="6412"/>
                </a:cubicBezTo>
                <a:cubicBezTo>
                  <a:pt x="57067" y="6424"/>
                  <a:pt x="57067" y="6484"/>
                  <a:pt x="57067" y="6543"/>
                </a:cubicBezTo>
                <a:cubicBezTo>
                  <a:pt x="56972" y="7091"/>
                  <a:pt x="57210" y="7627"/>
                  <a:pt x="57174" y="8162"/>
                </a:cubicBezTo>
                <a:cubicBezTo>
                  <a:pt x="57151" y="8758"/>
                  <a:pt x="57246" y="9341"/>
                  <a:pt x="57139" y="9936"/>
                </a:cubicBezTo>
                <a:cubicBezTo>
                  <a:pt x="57055" y="10389"/>
                  <a:pt x="57139" y="10889"/>
                  <a:pt x="57163" y="11365"/>
                </a:cubicBezTo>
                <a:cubicBezTo>
                  <a:pt x="57186" y="11675"/>
                  <a:pt x="57115" y="11972"/>
                  <a:pt x="57115" y="12282"/>
                </a:cubicBezTo>
                <a:cubicBezTo>
                  <a:pt x="57115" y="12524"/>
                  <a:pt x="56941" y="12585"/>
                  <a:pt x="56758" y="12585"/>
                </a:cubicBezTo>
                <a:cubicBezTo>
                  <a:pt x="56670" y="12585"/>
                  <a:pt x="56581" y="12571"/>
                  <a:pt x="56508" y="12556"/>
                </a:cubicBezTo>
                <a:cubicBezTo>
                  <a:pt x="56055" y="12472"/>
                  <a:pt x="55603" y="12484"/>
                  <a:pt x="55150" y="12461"/>
                </a:cubicBezTo>
                <a:cubicBezTo>
                  <a:pt x="54579" y="12437"/>
                  <a:pt x="54019" y="12425"/>
                  <a:pt x="53448" y="12389"/>
                </a:cubicBezTo>
                <a:cubicBezTo>
                  <a:pt x="53408" y="12384"/>
                  <a:pt x="53368" y="12383"/>
                  <a:pt x="53328" y="12383"/>
                </a:cubicBezTo>
                <a:cubicBezTo>
                  <a:pt x="53163" y="12383"/>
                  <a:pt x="52994" y="12415"/>
                  <a:pt x="52841" y="12425"/>
                </a:cubicBezTo>
                <a:cubicBezTo>
                  <a:pt x="52691" y="12437"/>
                  <a:pt x="52542" y="12441"/>
                  <a:pt x="52391" y="12441"/>
                </a:cubicBezTo>
                <a:cubicBezTo>
                  <a:pt x="51999" y="12441"/>
                  <a:pt x="51604" y="12412"/>
                  <a:pt x="51208" y="12412"/>
                </a:cubicBezTo>
                <a:cubicBezTo>
                  <a:pt x="51161" y="12412"/>
                  <a:pt x="51114" y="12412"/>
                  <a:pt x="51067" y="12413"/>
                </a:cubicBezTo>
                <a:cubicBezTo>
                  <a:pt x="50896" y="12417"/>
                  <a:pt x="50721" y="12418"/>
                  <a:pt x="50545" y="12418"/>
                </a:cubicBezTo>
                <a:cubicBezTo>
                  <a:pt x="50192" y="12418"/>
                  <a:pt x="49832" y="12413"/>
                  <a:pt x="49483" y="12413"/>
                </a:cubicBezTo>
                <a:cubicBezTo>
                  <a:pt x="48921" y="12413"/>
                  <a:pt x="40739" y="12367"/>
                  <a:pt x="37129" y="12367"/>
                </a:cubicBezTo>
                <a:cubicBezTo>
                  <a:pt x="36227" y="12367"/>
                  <a:pt x="35610" y="12370"/>
                  <a:pt x="35469" y="12377"/>
                </a:cubicBezTo>
                <a:cubicBezTo>
                  <a:pt x="35111" y="12399"/>
                  <a:pt x="34749" y="12403"/>
                  <a:pt x="34386" y="12403"/>
                </a:cubicBezTo>
                <a:cubicBezTo>
                  <a:pt x="34179" y="12403"/>
                  <a:pt x="33970" y="12402"/>
                  <a:pt x="33763" y="12402"/>
                </a:cubicBezTo>
                <a:cubicBezTo>
                  <a:pt x="33357" y="12402"/>
                  <a:pt x="32953" y="12407"/>
                  <a:pt x="32552" y="12437"/>
                </a:cubicBezTo>
                <a:cubicBezTo>
                  <a:pt x="32149" y="12458"/>
                  <a:pt x="31746" y="12464"/>
                  <a:pt x="31342" y="12464"/>
                </a:cubicBezTo>
                <a:cubicBezTo>
                  <a:pt x="30832" y="12464"/>
                  <a:pt x="30322" y="12455"/>
                  <a:pt x="29812" y="12455"/>
                </a:cubicBezTo>
                <a:cubicBezTo>
                  <a:pt x="29606" y="12455"/>
                  <a:pt x="29401" y="12456"/>
                  <a:pt x="29195" y="12461"/>
                </a:cubicBezTo>
                <a:cubicBezTo>
                  <a:pt x="29097" y="12462"/>
                  <a:pt x="28998" y="12463"/>
                  <a:pt x="28899" y="12463"/>
                </a:cubicBezTo>
                <a:cubicBezTo>
                  <a:pt x="28195" y="12463"/>
                  <a:pt x="27477" y="12425"/>
                  <a:pt x="26778" y="12341"/>
                </a:cubicBezTo>
                <a:cubicBezTo>
                  <a:pt x="26619" y="12319"/>
                  <a:pt x="25735" y="12313"/>
                  <a:pt x="24577" y="12313"/>
                </a:cubicBezTo>
                <a:cubicBezTo>
                  <a:pt x="23170" y="12313"/>
                  <a:pt x="21358" y="12322"/>
                  <a:pt x="19949" y="12322"/>
                </a:cubicBezTo>
                <a:cubicBezTo>
                  <a:pt x="18790" y="12322"/>
                  <a:pt x="17904" y="12316"/>
                  <a:pt x="17741" y="12294"/>
                </a:cubicBezTo>
                <a:cubicBezTo>
                  <a:pt x="17484" y="12258"/>
                  <a:pt x="16585" y="12251"/>
                  <a:pt x="15529" y="12251"/>
                </a:cubicBezTo>
                <a:cubicBezTo>
                  <a:pt x="14853" y="12251"/>
                  <a:pt x="14113" y="12254"/>
                  <a:pt x="13436" y="12254"/>
                </a:cubicBezTo>
                <a:cubicBezTo>
                  <a:pt x="12380" y="12254"/>
                  <a:pt x="11478" y="12247"/>
                  <a:pt x="11216" y="12211"/>
                </a:cubicBezTo>
                <a:cubicBezTo>
                  <a:pt x="11148" y="12200"/>
                  <a:pt x="11079" y="12196"/>
                  <a:pt x="11008" y="12196"/>
                </a:cubicBezTo>
                <a:cubicBezTo>
                  <a:pt x="10757" y="12196"/>
                  <a:pt x="10497" y="12249"/>
                  <a:pt x="10245" y="12249"/>
                </a:cubicBezTo>
                <a:cubicBezTo>
                  <a:pt x="10175" y="12249"/>
                  <a:pt x="10106" y="12245"/>
                  <a:pt x="10038" y="12234"/>
                </a:cubicBezTo>
                <a:cubicBezTo>
                  <a:pt x="9947" y="12220"/>
                  <a:pt x="9857" y="12214"/>
                  <a:pt x="9767" y="12214"/>
                </a:cubicBezTo>
                <a:cubicBezTo>
                  <a:pt x="9410" y="12214"/>
                  <a:pt x="9056" y="12307"/>
                  <a:pt x="8700" y="12307"/>
                </a:cubicBezTo>
                <a:cubicBezTo>
                  <a:pt x="8567" y="12307"/>
                  <a:pt x="8433" y="12294"/>
                  <a:pt x="8299" y="12258"/>
                </a:cubicBezTo>
                <a:cubicBezTo>
                  <a:pt x="8271" y="12251"/>
                  <a:pt x="8233" y="12248"/>
                  <a:pt x="8191" y="12248"/>
                </a:cubicBezTo>
                <a:cubicBezTo>
                  <a:pt x="8088" y="12248"/>
                  <a:pt x="7958" y="12265"/>
                  <a:pt x="7883" y="12282"/>
                </a:cubicBezTo>
                <a:cubicBezTo>
                  <a:pt x="7144" y="12472"/>
                  <a:pt x="6382" y="12413"/>
                  <a:pt x="5632" y="12496"/>
                </a:cubicBezTo>
                <a:cubicBezTo>
                  <a:pt x="5073" y="12556"/>
                  <a:pt x="4430" y="12461"/>
                  <a:pt x="3930" y="12615"/>
                </a:cubicBezTo>
                <a:cubicBezTo>
                  <a:pt x="3759" y="12667"/>
                  <a:pt x="3585" y="12678"/>
                  <a:pt x="3412" y="12678"/>
                </a:cubicBezTo>
                <a:cubicBezTo>
                  <a:pt x="3299" y="12678"/>
                  <a:pt x="3186" y="12673"/>
                  <a:pt x="3074" y="12673"/>
                </a:cubicBezTo>
                <a:cubicBezTo>
                  <a:pt x="2806" y="12673"/>
                  <a:pt x="2541" y="12698"/>
                  <a:pt x="2287" y="12865"/>
                </a:cubicBezTo>
                <a:cubicBezTo>
                  <a:pt x="2191" y="12927"/>
                  <a:pt x="2095" y="12955"/>
                  <a:pt x="2007" y="12955"/>
                </a:cubicBezTo>
                <a:cubicBezTo>
                  <a:pt x="1722" y="12955"/>
                  <a:pt x="1509" y="12666"/>
                  <a:pt x="1572" y="12294"/>
                </a:cubicBezTo>
                <a:cubicBezTo>
                  <a:pt x="1715" y="11520"/>
                  <a:pt x="1513" y="10746"/>
                  <a:pt x="1608" y="9984"/>
                </a:cubicBezTo>
                <a:cubicBezTo>
                  <a:pt x="1715" y="9198"/>
                  <a:pt x="1691" y="8424"/>
                  <a:pt x="1739" y="7639"/>
                </a:cubicBezTo>
                <a:cubicBezTo>
                  <a:pt x="1751" y="7341"/>
                  <a:pt x="1715" y="7031"/>
                  <a:pt x="1644" y="6746"/>
                </a:cubicBezTo>
                <a:cubicBezTo>
                  <a:pt x="1620" y="6698"/>
                  <a:pt x="1608" y="6615"/>
                  <a:pt x="1632" y="6591"/>
                </a:cubicBezTo>
                <a:cubicBezTo>
                  <a:pt x="1941" y="6329"/>
                  <a:pt x="1727" y="5888"/>
                  <a:pt x="1894" y="5662"/>
                </a:cubicBezTo>
                <a:cubicBezTo>
                  <a:pt x="2096" y="5388"/>
                  <a:pt x="2037" y="5103"/>
                  <a:pt x="2144" y="4841"/>
                </a:cubicBezTo>
                <a:cubicBezTo>
                  <a:pt x="2465" y="4031"/>
                  <a:pt x="2965" y="3352"/>
                  <a:pt x="3727" y="2959"/>
                </a:cubicBezTo>
                <a:cubicBezTo>
                  <a:pt x="4204" y="2709"/>
                  <a:pt x="4704" y="2471"/>
                  <a:pt x="5227" y="2316"/>
                </a:cubicBezTo>
                <a:cubicBezTo>
                  <a:pt x="5751" y="2150"/>
                  <a:pt x="6311" y="2138"/>
                  <a:pt x="6823" y="2007"/>
                </a:cubicBezTo>
                <a:cubicBezTo>
                  <a:pt x="7454" y="1852"/>
                  <a:pt x="8121" y="1793"/>
                  <a:pt x="8752" y="1590"/>
                </a:cubicBezTo>
                <a:cubicBezTo>
                  <a:pt x="8891" y="1545"/>
                  <a:pt x="9040" y="1531"/>
                  <a:pt x="9195" y="1531"/>
                </a:cubicBezTo>
                <a:cubicBezTo>
                  <a:pt x="9449" y="1531"/>
                  <a:pt x="9718" y="1569"/>
                  <a:pt x="9978" y="1569"/>
                </a:cubicBezTo>
                <a:cubicBezTo>
                  <a:pt x="10018" y="1569"/>
                  <a:pt x="10058" y="1568"/>
                  <a:pt x="10097" y="1566"/>
                </a:cubicBezTo>
                <a:cubicBezTo>
                  <a:pt x="10788" y="1519"/>
                  <a:pt x="11466" y="1423"/>
                  <a:pt x="12145" y="1352"/>
                </a:cubicBezTo>
                <a:cubicBezTo>
                  <a:pt x="12597" y="1304"/>
                  <a:pt x="17527" y="1304"/>
                  <a:pt x="17991" y="1269"/>
                </a:cubicBezTo>
                <a:cubicBezTo>
                  <a:pt x="18454" y="1235"/>
                  <a:pt x="21280" y="1221"/>
                  <a:pt x="23806" y="1221"/>
                </a:cubicBezTo>
                <a:cubicBezTo>
                  <a:pt x="25762" y="1221"/>
                  <a:pt x="27538" y="1229"/>
                  <a:pt x="27897" y="1245"/>
                </a:cubicBezTo>
                <a:cubicBezTo>
                  <a:pt x="27929" y="1246"/>
                  <a:pt x="27961" y="1246"/>
                  <a:pt x="27992" y="1246"/>
                </a:cubicBezTo>
                <a:cubicBezTo>
                  <a:pt x="28426" y="1246"/>
                  <a:pt x="28865" y="1191"/>
                  <a:pt x="29306" y="1191"/>
                </a:cubicBezTo>
                <a:cubicBezTo>
                  <a:pt x="29439" y="1191"/>
                  <a:pt x="29573" y="1196"/>
                  <a:pt x="29707" y="1209"/>
                </a:cubicBezTo>
                <a:cubicBezTo>
                  <a:pt x="29908" y="1226"/>
                  <a:pt x="30121" y="1256"/>
                  <a:pt x="30339" y="1256"/>
                </a:cubicBezTo>
                <a:cubicBezTo>
                  <a:pt x="30585" y="1256"/>
                  <a:pt x="30835" y="1217"/>
                  <a:pt x="31076" y="1078"/>
                </a:cubicBezTo>
                <a:cubicBezTo>
                  <a:pt x="31099" y="1065"/>
                  <a:pt x="31127" y="1060"/>
                  <a:pt x="31158" y="1060"/>
                </a:cubicBezTo>
                <a:cubicBezTo>
                  <a:pt x="31287" y="1060"/>
                  <a:pt x="31470" y="1152"/>
                  <a:pt x="31620" y="1152"/>
                </a:cubicBezTo>
                <a:cubicBezTo>
                  <a:pt x="31633" y="1152"/>
                  <a:pt x="31646" y="1151"/>
                  <a:pt x="31659" y="1150"/>
                </a:cubicBezTo>
                <a:cubicBezTo>
                  <a:pt x="31700" y="1145"/>
                  <a:pt x="31743" y="1144"/>
                  <a:pt x="31788" y="1144"/>
                </a:cubicBezTo>
                <a:cubicBezTo>
                  <a:pt x="31882" y="1144"/>
                  <a:pt x="31981" y="1151"/>
                  <a:pt x="32066" y="1151"/>
                </a:cubicBezTo>
                <a:cubicBezTo>
                  <a:pt x="32154" y="1151"/>
                  <a:pt x="32227" y="1143"/>
                  <a:pt x="32267" y="1114"/>
                </a:cubicBezTo>
                <a:cubicBezTo>
                  <a:pt x="32347" y="1057"/>
                  <a:pt x="32423" y="1038"/>
                  <a:pt x="32493" y="1038"/>
                </a:cubicBezTo>
                <a:cubicBezTo>
                  <a:pt x="32598" y="1038"/>
                  <a:pt x="32693" y="1081"/>
                  <a:pt x="32779" y="1102"/>
                </a:cubicBezTo>
                <a:cubicBezTo>
                  <a:pt x="32917" y="1129"/>
                  <a:pt x="33054" y="1132"/>
                  <a:pt x="33189" y="1132"/>
                </a:cubicBezTo>
                <a:cubicBezTo>
                  <a:pt x="33235" y="1132"/>
                  <a:pt x="33280" y="1132"/>
                  <a:pt x="33325" y="1132"/>
                </a:cubicBezTo>
                <a:cubicBezTo>
                  <a:pt x="33505" y="1132"/>
                  <a:pt x="33683" y="1138"/>
                  <a:pt x="33862" y="1197"/>
                </a:cubicBezTo>
                <a:cubicBezTo>
                  <a:pt x="33881" y="1203"/>
                  <a:pt x="33900" y="1206"/>
                  <a:pt x="33916" y="1206"/>
                </a:cubicBezTo>
                <a:cubicBezTo>
                  <a:pt x="34034" y="1206"/>
                  <a:pt x="34093" y="1071"/>
                  <a:pt x="34124" y="935"/>
                </a:cubicBezTo>
                <a:close/>
                <a:moveTo>
                  <a:pt x="11048" y="13120"/>
                </a:moveTo>
                <a:cubicBezTo>
                  <a:pt x="11204" y="13120"/>
                  <a:pt x="11359" y="13126"/>
                  <a:pt x="11514" y="13139"/>
                </a:cubicBezTo>
                <a:cubicBezTo>
                  <a:pt x="11907" y="13163"/>
                  <a:pt x="12312" y="13139"/>
                  <a:pt x="12705" y="13175"/>
                </a:cubicBezTo>
                <a:cubicBezTo>
                  <a:pt x="13502" y="13246"/>
                  <a:pt x="26230" y="13258"/>
                  <a:pt x="27040" y="13306"/>
                </a:cubicBezTo>
                <a:cubicBezTo>
                  <a:pt x="27397" y="13318"/>
                  <a:pt x="27766" y="13342"/>
                  <a:pt x="28123" y="13342"/>
                </a:cubicBezTo>
                <a:cubicBezTo>
                  <a:pt x="28280" y="13342"/>
                  <a:pt x="28437" y="13340"/>
                  <a:pt x="28595" y="13340"/>
                </a:cubicBezTo>
                <a:cubicBezTo>
                  <a:pt x="28830" y="13340"/>
                  <a:pt x="29066" y="13344"/>
                  <a:pt x="29302" y="13365"/>
                </a:cubicBezTo>
                <a:cubicBezTo>
                  <a:pt x="29418" y="13373"/>
                  <a:pt x="29534" y="13376"/>
                  <a:pt x="29650" y="13376"/>
                </a:cubicBezTo>
                <a:cubicBezTo>
                  <a:pt x="29978" y="13376"/>
                  <a:pt x="30306" y="13353"/>
                  <a:pt x="30633" y="13353"/>
                </a:cubicBezTo>
                <a:cubicBezTo>
                  <a:pt x="30880" y="13353"/>
                  <a:pt x="31127" y="13366"/>
                  <a:pt x="31374" y="13413"/>
                </a:cubicBezTo>
                <a:cubicBezTo>
                  <a:pt x="31409" y="13419"/>
                  <a:pt x="31443" y="13422"/>
                  <a:pt x="31476" y="13422"/>
                </a:cubicBezTo>
                <a:cubicBezTo>
                  <a:pt x="31682" y="13422"/>
                  <a:pt x="31859" y="13317"/>
                  <a:pt x="32081" y="13317"/>
                </a:cubicBezTo>
                <a:cubicBezTo>
                  <a:pt x="32091" y="13317"/>
                  <a:pt x="32102" y="13317"/>
                  <a:pt x="32112" y="13318"/>
                </a:cubicBezTo>
                <a:cubicBezTo>
                  <a:pt x="32333" y="13330"/>
                  <a:pt x="32556" y="13335"/>
                  <a:pt x="32779" y="13335"/>
                </a:cubicBezTo>
                <a:cubicBezTo>
                  <a:pt x="33282" y="13335"/>
                  <a:pt x="33788" y="13313"/>
                  <a:pt x="34289" y="13313"/>
                </a:cubicBezTo>
                <a:cubicBezTo>
                  <a:pt x="34417" y="13313"/>
                  <a:pt x="34544" y="13314"/>
                  <a:pt x="34672" y="13318"/>
                </a:cubicBezTo>
                <a:cubicBezTo>
                  <a:pt x="34777" y="13321"/>
                  <a:pt x="34882" y="13323"/>
                  <a:pt x="34987" y="13323"/>
                </a:cubicBezTo>
                <a:cubicBezTo>
                  <a:pt x="35356" y="13323"/>
                  <a:pt x="35723" y="13305"/>
                  <a:pt x="36091" y="13305"/>
                </a:cubicBezTo>
                <a:cubicBezTo>
                  <a:pt x="36304" y="13305"/>
                  <a:pt x="36517" y="13311"/>
                  <a:pt x="36731" y="13330"/>
                </a:cubicBezTo>
                <a:cubicBezTo>
                  <a:pt x="37052" y="13355"/>
                  <a:pt x="40689" y="13370"/>
                  <a:pt x="44147" y="13370"/>
                </a:cubicBezTo>
                <a:cubicBezTo>
                  <a:pt x="47244" y="13370"/>
                  <a:pt x="50197" y="13358"/>
                  <a:pt x="50495" y="13330"/>
                </a:cubicBezTo>
                <a:cubicBezTo>
                  <a:pt x="50571" y="13325"/>
                  <a:pt x="50648" y="13323"/>
                  <a:pt x="50726" y="13323"/>
                </a:cubicBezTo>
                <a:cubicBezTo>
                  <a:pt x="50986" y="13323"/>
                  <a:pt x="51256" y="13344"/>
                  <a:pt x="51518" y="13344"/>
                </a:cubicBezTo>
                <a:cubicBezTo>
                  <a:pt x="51562" y="13344"/>
                  <a:pt x="51606" y="13343"/>
                  <a:pt x="51650" y="13342"/>
                </a:cubicBezTo>
                <a:cubicBezTo>
                  <a:pt x="51773" y="13342"/>
                  <a:pt x="51897" y="13343"/>
                  <a:pt x="52022" y="13343"/>
                </a:cubicBezTo>
                <a:cubicBezTo>
                  <a:pt x="52272" y="13343"/>
                  <a:pt x="52523" y="13338"/>
                  <a:pt x="52769" y="13306"/>
                </a:cubicBezTo>
                <a:cubicBezTo>
                  <a:pt x="52894" y="13291"/>
                  <a:pt x="53023" y="13284"/>
                  <a:pt x="53150" y="13284"/>
                </a:cubicBezTo>
                <a:cubicBezTo>
                  <a:pt x="53328" y="13284"/>
                  <a:pt x="53503" y="13297"/>
                  <a:pt x="53662" y="13318"/>
                </a:cubicBezTo>
                <a:cubicBezTo>
                  <a:pt x="53811" y="13332"/>
                  <a:pt x="53959" y="13337"/>
                  <a:pt x="54105" y="13337"/>
                </a:cubicBezTo>
                <a:cubicBezTo>
                  <a:pt x="54354" y="13337"/>
                  <a:pt x="54600" y="13324"/>
                  <a:pt x="54846" y="13324"/>
                </a:cubicBezTo>
                <a:cubicBezTo>
                  <a:pt x="54931" y="13324"/>
                  <a:pt x="55017" y="13325"/>
                  <a:pt x="55103" y="13330"/>
                </a:cubicBezTo>
                <a:cubicBezTo>
                  <a:pt x="55270" y="13337"/>
                  <a:pt x="55447" y="13403"/>
                  <a:pt x="55637" y="13403"/>
                </a:cubicBezTo>
                <a:cubicBezTo>
                  <a:pt x="55745" y="13403"/>
                  <a:pt x="55856" y="13382"/>
                  <a:pt x="55972" y="13318"/>
                </a:cubicBezTo>
                <a:cubicBezTo>
                  <a:pt x="56027" y="13288"/>
                  <a:pt x="56103" y="13278"/>
                  <a:pt x="56192" y="13278"/>
                </a:cubicBezTo>
                <a:cubicBezTo>
                  <a:pt x="56391" y="13278"/>
                  <a:pt x="56651" y="13330"/>
                  <a:pt x="56865" y="13330"/>
                </a:cubicBezTo>
                <a:cubicBezTo>
                  <a:pt x="56924" y="13330"/>
                  <a:pt x="57127" y="13496"/>
                  <a:pt x="57103" y="13699"/>
                </a:cubicBezTo>
                <a:cubicBezTo>
                  <a:pt x="57055" y="14127"/>
                  <a:pt x="56960" y="14544"/>
                  <a:pt x="56984" y="14973"/>
                </a:cubicBezTo>
                <a:cubicBezTo>
                  <a:pt x="57008" y="15354"/>
                  <a:pt x="57032" y="15735"/>
                  <a:pt x="57032" y="16116"/>
                </a:cubicBezTo>
                <a:cubicBezTo>
                  <a:pt x="57032" y="16556"/>
                  <a:pt x="57020" y="16997"/>
                  <a:pt x="57008" y="17437"/>
                </a:cubicBezTo>
                <a:cubicBezTo>
                  <a:pt x="56996" y="17866"/>
                  <a:pt x="57020" y="18307"/>
                  <a:pt x="56984" y="18735"/>
                </a:cubicBezTo>
                <a:cubicBezTo>
                  <a:pt x="56960" y="19188"/>
                  <a:pt x="57103" y="19664"/>
                  <a:pt x="56877" y="20092"/>
                </a:cubicBezTo>
                <a:cubicBezTo>
                  <a:pt x="56782" y="20271"/>
                  <a:pt x="56889" y="20462"/>
                  <a:pt x="56877" y="20652"/>
                </a:cubicBezTo>
                <a:cubicBezTo>
                  <a:pt x="56841" y="20962"/>
                  <a:pt x="56853" y="21331"/>
                  <a:pt x="56901" y="21664"/>
                </a:cubicBezTo>
                <a:cubicBezTo>
                  <a:pt x="56960" y="22009"/>
                  <a:pt x="56948" y="22343"/>
                  <a:pt x="56865" y="22688"/>
                </a:cubicBezTo>
                <a:cubicBezTo>
                  <a:pt x="56782" y="23045"/>
                  <a:pt x="56865" y="23426"/>
                  <a:pt x="56865" y="23795"/>
                </a:cubicBezTo>
                <a:cubicBezTo>
                  <a:pt x="56853" y="24176"/>
                  <a:pt x="56972" y="24617"/>
                  <a:pt x="56877" y="24950"/>
                </a:cubicBezTo>
                <a:cubicBezTo>
                  <a:pt x="56746" y="25415"/>
                  <a:pt x="56948" y="25831"/>
                  <a:pt x="56889" y="26260"/>
                </a:cubicBezTo>
                <a:cubicBezTo>
                  <a:pt x="56829" y="26700"/>
                  <a:pt x="56936" y="27153"/>
                  <a:pt x="56889" y="27581"/>
                </a:cubicBezTo>
                <a:cubicBezTo>
                  <a:pt x="56841" y="28105"/>
                  <a:pt x="57043" y="28605"/>
                  <a:pt x="56924" y="29141"/>
                </a:cubicBezTo>
                <a:cubicBezTo>
                  <a:pt x="56841" y="29522"/>
                  <a:pt x="56948" y="29939"/>
                  <a:pt x="56996" y="30344"/>
                </a:cubicBezTo>
                <a:cubicBezTo>
                  <a:pt x="57055" y="30820"/>
                  <a:pt x="56960" y="31320"/>
                  <a:pt x="56960" y="31808"/>
                </a:cubicBezTo>
                <a:cubicBezTo>
                  <a:pt x="56960" y="32225"/>
                  <a:pt x="57103" y="32642"/>
                  <a:pt x="57055" y="33058"/>
                </a:cubicBezTo>
                <a:cubicBezTo>
                  <a:pt x="57020" y="33416"/>
                  <a:pt x="57115" y="33761"/>
                  <a:pt x="57043" y="34118"/>
                </a:cubicBezTo>
                <a:cubicBezTo>
                  <a:pt x="56996" y="34428"/>
                  <a:pt x="57103" y="34785"/>
                  <a:pt x="57174" y="35106"/>
                </a:cubicBezTo>
                <a:cubicBezTo>
                  <a:pt x="57246" y="35428"/>
                  <a:pt x="57174" y="35737"/>
                  <a:pt x="57186" y="36059"/>
                </a:cubicBezTo>
                <a:cubicBezTo>
                  <a:pt x="57186" y="36178"/>
                  <a:pt x="57174" y="36309"/>
                  <a:pt x="57222" y="36416"/>
                </a:cubicBezTo>
                <a:cubicBezTo>
                  <a:pt x="57377" y="36833"/>
                  <a:pt x="57234" y="37249"/>
                  <a:pt x="57293" y="37678"/>
                </a:cubicBezTo>
                <a:cubicBezTo>
                  <a:pt x="57377" y="38214"/>
                  <a:pt x="57401" y="38761"/>
                  <a:pt x="57353" y="39297"/>
                </a:cubicBezTo>
                <a:cubicBezTo>
                  <a:pt x="57282" y="39916"/>
                  <a:pt x="57413" y="40535"/>
                  <a:pt x="57317" y="41166"/>
                </a:cubicBezTo>
                <a:cubicBezTo>
                  <a:pt x="57246" y="41547"/>
                  <a:pt x="57317" y="41964"/>
                  <a:pt x="57365" y="42357"/>
                </a:cubicBezTo>
                <a:cubicBezTo>
                  <a:pt x="57413" y="42643"/>
                  <a:pt x="57222" y="42905"/>
                  <a:pt x="57305" y="43202"/>
                </a:cubicBezTo>
                <a:cubicBezTo>
                  <a:pt x="57413" y="43595"/>
                  <a:pt x="57329" y="44012"/>
                  <a:pt x="57329" y="44405"/>
                </a:cubicBezTo>
                <a:cubicBezTo>
                  <a:pt x="57329" y="44703"/>
                  <a:pt x="57484" y="45072"/>
                  <a:pt x="57258" y="45357"/>
                </a:cubicBezTo>
                <a:cubicBezTo>
                  <a:pt x="57139" y="45512"/>
                  <a:pt x="57234" y="45691"/>
                  <a:pt x="57270" y="45774"/>
                </a:cubicBezTo>
                <a:cubicBezTo>
                  <a:pt x="57413" y="46191"/>
                  <a:pt x="57091" y="46584"/>
                  <a:pt x="57258" y="46977"/>
                </a:cubicBezTo>
                <a:cubicBezTo>
                  <a:pt x="57282" y="47036"/>
                  <a:pt x="57282" y="47120"/>
                  <a:pt x="57246" y="47167"/>
                </a:cubicBezTo>
                <a:cubicBezTo>
                  <a:pt x="56912" y="47727"/>
                  <a:pt x="56972" y="48382"/>
                  <a:pt x="56782" y="48965"/>
                </a:cubicBezTo>
                <a:cubicBezTo>
                  <a:pt x="56662" y="49310"/>
                  <a:pt x="56567" y="49691"/>
                  <a:pt x="56520" y="50049"/>
                </a:cubicBezTo>
                <a:cubicBezTo>
                  <a:pt x="56436" y="50620"/>
                  <a:pt x="56031" y="50965"/>
                  <a:pt x="55698" y="51346"/>
                </a:cubicBezTo>
                <a:cubicBezTo>
                  <a:pt x="55377" y="51703"/>
                  <a:pt x="54948" y="51977"/>
                  <a:pt x="54555" y="52215"/>
                </a:cubicBezTo>
                <a:cubicBezTo>
                  <a:pt x="53805" y="52668"/>
                  <a:pt x="53055" y="53192"/>
                  <a:pt x="52198" y="53370"/>
                </a:cubicBezTo>
                <a:cubicBezTo>
                  <a:pt x="51602" y="53501"/>
                  <a:pt x="50995" y="53573"/>
                  <a:pt x="50376" y="53585"/>
                </a:cubicBezTo>
                <a:cubicBezTo>
                  <a:pt x="50043" y="53585"/>
                  <a:pt x="49697" y="53704"/>
                  <a:pt x="49376" y="53716"/>
                </a:cubicBezTo>
                <a:cubicBezTo>
                  <a:pt x="48864" y="53728"/>
                  <a:pt x="36446" y="53775"/>
                  <a:pt x="35946" y="53775"/>
                </a:cubicBezTo>
                <a:cubicBezTo>
                  <a:pt x="35434" y="53787"/>
                  <a:pt x="34934" y="53870"/>
                  <a:pt x="34422" y="53906"/>
                </a:cubicBezTo>
                <a:cubicBezTo>
                  <a:pt x="33600" y="53942"/>
                  <a:pt x="32790" y="54109"/>
                  <a:pt x="31957" y="54109"/>
                </a:cubicBezTo>
                <a:cubicBezTo>
                  <a:pt x="31207" y="54109"/>
                  <a:pt x="30445" y="54120"/>
                  <a:pt x="29695" y="54156"/>
                </a:cubicBezTo>
                <a:cubicBezTo>
                  <a:pt x="29004" y="54192"/>
                  <a:pt x="28302" y="54192"/>
                  <a:pt x="27611" y="54287"/>
                </a:cubicBezTo>
                <a:cubicBezTo>
                  <a:pt x="27449" y="54309"/>
                  <a:pt x="27273" y="54316"/>
                  <a:pt x="27093" y="54316"/>
                </a:cubicBezTo>
                <a:cubicBezTo>
                  <a:pt x="26875" y="54316"/>
                  <a:pt x="26653" y="54306"/>
                  <a:pt x="26444" y="54299"/>
                </a:cubicBezTo>
                <a:cubicBezTo>
                  <a:pt x="26219" y="54292"/>
                  <a:pt x="23528" y="54278"/>
                  <a:pt x="21199" y="54278"/>
                </a:cubicBezTo>
                <a:cubicBezTo>
                  <a:pt x="19471" y="54278"/>
                  <a:pt x="17942" y="54286"/>
                  <a:pt x="17765" y="54311"/>
                </a:cubicBezTo>
                <a:cubicBezTo>
                  <a:pt x="17653" y="54328"/>
                  <a:pt x="17346" y="54335"/>
                  <a:pt x="16927" y="54335"/>
                </a:cubicBezTo>
                <a:cubicBezTo>
                  <a:pt x="15336" y="54335"/>
                  <a:pt x="12119" y="54235"/>
                  <a:pt x="11704" y="54216"/>
                </a:cubicBezTo>
                <a:cubicBezTo>
                  <a:pt x="11400" y="54216"/>
                  <a:pt x="11118" y="54109"/>
                  <a:pt x="10810" y="54109"/>
                </a:cubicBezTo>
                <a:cubicBezTo>
                  <a:pt x="10733" y="54109"/>
                  <a:pt x="10654" y="54116"/>
                  <a:pt x="10573" y="54132"/>
                </a:cubicBezTo>
                <a:cubicBezTo>
                  <a:pt x="10546" y="54137"/>
                  <a:pt x="10517" y="54139"/>
                  <a:pt x="10488" y="54139"/>
                </a:cubicBezTo>
                <a:cubicBezTo>
                  <a:pt x="10284" y="54139"/>
                  <a:pt x="10028" y="54043"/>
                  <a:pt x="9799" y="54001"/>
                </a:cubicBezTo>
                <a:cubicBezTo>
                  <a:pt x="8847" y="53811"/>
                  <a:pt x="7894" y="53787"/>
                  <a:pt x="6918" y="53751"/>
                </a:cubicBezTo>
                <a:cubicBezTo>
                  <a:pt x="6216" y="53716"/>
                  <a:pt x="5454" y="53799"/>
                  <a:pt x="4799" y="53549"/>
                </a:cubicBezTo>
                <a:cubicBezTo>
                  <a:pt x="4192" y="53311"/>
                  <a:pt x="3561" y="53037"/>
                  <a:pt x="3025" y="52608"/>
                </a:cubicBezTo>
                <a:cubicBezTo>
                  <a:pt x="2537" y="52227"/>
                  <a:pt x="2299" y="51715"/>
                  <a:pt x="2013" y="51203"/>
                </a:cubicBezTo>
                <a:cubicBezTo>
                  <a:pt x="1429" y="50168"/>
                  <a:pt x="1548" y="48989"/>
                  <a:pt x="1382" y="47882"/>
                </a:cubicBezTo>
                <a:cubicBezTo>
                  <a:pt x="1263" y="46989"/>
                  <a:pt x="1275" y="46060"/>
                  <a:pt x="1286" y="45143"/>
                </a:cubicBezTo>
                <a:cubicBezTo>
                  <a:pt x="1298" y="44453"/>
                  <a:pt x="1227" y="43738"/>
                  <a:pt x="1227" y="43036"/>
                </a:cubicBezTo>
                <a:cubicBezTo>
                  <a:pt x="1215" y="42476"/>
                  <a:pt x="1191" y="41917"/>
                  <a:pt x="1191" y="41369"/>
                </a:cubicBezTo>
                <a:cubicBezTo>
                  <a:pt x="1203" y="40952"/>
                  <a:pt x="1191" y="40524"/>
                  <a:pt x="1179" y="40095"/>
                </a:cubicBezTo>
                <a:cubicBezTo>
                  <a:pt x="1132" y="38904"/>
                  <a:pt x="1036" y="37714"/>
                  <a:pt x="1025" y="36523"/>
                </a:cubicBezTo>
                <a:cubicBezTo>
                  <a:pt x="1013" y="35059"/>
                  <a:pt x="1096" y="33594"/>
                  <a:pt x="1108" y="32130"/>
                </a:cubicBezTo>
                <a:cubicBezTo>
                  <a:pt x="1120" y="31260"/>
                  <a:pt x="1156" y="30391"/>
                  <a:pt x="1167" y="29534"/>
                </a:cubicBezTo>
                <a:cubicBezTo>
                  <a:pt x="1167" y="28451"/>
                  <a:pt x="1275" y="27379"/>
                  <a:pt x="1275" y="26296"/>
                </a:cubicBezTo>
                <a:cubicBezTo>
                  <a:pt x="1286" y="25248"/>
                  <a:pt x="1334" y="24188"/>
                  <a:pt x="1382" y="23140"/>
                </a:cubicBezTo>
                <a:cubicBezTo>
                  <a:pt x="1417" y="22497"/>
                  <a:pt x="1417" y="21843"/>
                  <a:pt x="1382" y="21188"/>
                </a:cubicBezTo>
                <a:cubicBezTo>
                  <a:pt x="1358" y="20628"/>
                  <a:pt x="1394" y="20045"/>
                  <a:pt x="1441" y="19473"/>
                </a:cubicBezTo>
                <a:cubicBezTo>
                  <a:pt x="1477" y="19069"/>
                  <a:pt x="1417" y="18676"/>
                  <a:pt x="1441" y="18271"/>
                </a:cubicBezTo>
                <a:cubicBezTo>
                  <a:pt x="1465" y="17783"/>
                  <a:pt x="1525" y="17306"/>
                  <a:pt x="1513" y="16818"/>
                </a:cubicBezTo>
                <a:cubicBezTo>
                  <a:pt x="1513" y="16271"/>
                  <a:pt x="1548" y="15735"/>
                  <a:pt x="1513" y="15199"/>
                </a:cubicBezTo>
                <a:cubicBezTo>
                  <a:pt x="1489" y="14770"/>
                  <a:pt x="1656" y="14377"/>
                  <a:pt x="1596" y="13973"/>
                </a:cubicBezTo>
                <a:cubicBezTo>
                  <a:pt x="1584" y="13806"/>
                  <a:pt x="1763" y="13770"/>
                  <a:pt x="1846" y="13758"/>
                </a:cubicBezTo>
                <a:cubicBezTo>
                  <a:pt x="2560" y="13735"/>
                  <a:pt x="3251" y="13592"/>
                  <a:pt x="3953" y="13556"/>
                </a:cubicBezTo>
                <a:cubicBezTo>
                  <a:pt x="4787" y="13520"/>
                  <a:pt x="5620" y="13342"/>
                  <a:pt x="6454" y="13318"/>
                </a:cubicBezTo>
                <a:cubicBezTo>
                  <a:pt x="7266" y="13307"/>
                  <a:pt x="8089" y="13210"/>
                  <a:pt x="8902" y="13210"/>
                </a:cubicBezTo>
                <a:cubicBezTo>
                  <a:pt x="8947" y="13210"/>
                  <a:pt x="8992" y="13210"/>
                  <a:pt x="9037" y="13211"/>
                </a:cubicBezTo>
                <a:cubicBezTo>
                  <a:pt x="9069" y="13211"/>
                  <a:pt x="9100" y="13211"/>
                  <a:pt x="9131" y="13211"/>
                </a:cubicBezTo>
                <a:cubicBezTo>
                  <a:pt x="9775" y="13211"/>
                  <a:pt x="10412" y="13120"/>
                  <a:pt x="11048" y="13120"/>
                </a:cubicBezTo>
                <a:close/>
                <a:moveTo>
                  <a:pt x="32967" y="0"/>
                </a:moveTo>
                <a:cubicBezTo>
                  <a:pt x="32866" y="0"/>
                  <a:pt x="32762" y="15"/>
                  <a:pt x="32671" y="30"/>
                </a:cubicBezTo>
                <a:cubicBezTo>
                  <a:pt x="32414" y="73"/>
                  <a:pt x="32153" y="82"/>
                  <a:pt x="31892" y="82"/>
                </a:cubicBezTo>
                <a:cubicBezTo>
                  <a:pt x="31718" y="82"/>
                  <a:pt x="31545" y="78"/>
                  <a:pt x="31374" y="78"/>
                </a:cubicBezTo>
                <a:cubicBezTo>
                  <a:pt x="30979" y="78"/>
                  <a:pt x="30579" y="134"/>
                  <a:pt x="30185" y="134"/>
                </a:cubicBezTo>
                <a:cubicBezTo>
                  <a:pt x="30032" y="134"/>
                  <a:pt x="29881" y="125"/>
                  <a:pt x="29731" y="102"/>
                </a:cubicBezTo>
                <a:cubicBezTo>
                  <a:pt x="29689" y="96"/>
                  <a:pt x="29648" y="94"/>
                  <a:pt x="29607" y="94"/>
                </a:cubicBezTo>
                <a:cubicBezTo>
                  <a:pt x="29265" y="94"/>
                  <a:pt x="28932" y="261"/>
                  <a:pt x="28598" y="261"/>
                </a:cubicBezTo>
                <a:cubicBezTo>
                  <a:pt x="28440" y="261"/>
                  <a:pt x="28282" y="223"/>
                  <a:pt x="28123" y="114"/>
                </a:cubicBezTo>
                <a:cubicBezTo>
                  <a:pt x="28111" y="102"/>
                  <a:pt x="28090" y="96"/>
                  <a:pt x="28068" y="96"/>
                </a:cubicBezTo>
                <a:cubicBezTo>
                  <a:pt x="28046" y="96"/>
                  <a:pt x="28022" y="102"/>
                  <a:pt x="28004" y="114"/>
                </a:cubicBezTo>
                <a:cubicBezTo>
                  <a:pt x="27806" y="211"/>
                  <a:pt x="27601" y="235"/>
                  <a:pt x="27394" y="235"/>
                </a:cubicBezTo>
                <a:cubicBezTo>
                  <a:pt x="27191" y="235"/>
                  <a:pt x="26984" y="211"/>
                  <a:pt x="26778" y="211"/>
                </a:cubicBezTo>
                <a:cubicBezTo>
                  <a:pt x="26679" y="211"/>
                  <a:pt x="26579" y="217"/>
                  <a:pt x="26480" y="233"/>
                </a:cubicBezTo>
                <a:cubicBezTo>
                  <a:pt x="26218" y="269"/>
                  <a:pt x="18491" y="292"/>
                  <a:pt x="18217" y="304"/>
                </a:cubicBezTo>
                <a:cubicBezTo>
                  <a:pt x="18126" y="306"/>
                  <a:pt x="17919" y="307"/>
                  <a:pt x="17635" y="307"/>
                </a:cubicBezTo>
                <a:cubicBezTo>
                  <a:pt x="16913" y="307"/>
                  <a:pt x="15691" y="302"/>
                  <a:pt x="14567" y="302"/>
                </a:cubicBezTo>
                <a:cubicBezTo>
                  <a:pt x="13370" y="302"/>
                  <a:pt x="12285" y="307"/>
                  <a:pt x="12038" y="328"/>
                </a:cubicBezTo>
                <a:cubicBezTo>
                  <a:pt x="11865" y="346"/>
                  <a:pt x="11693" y="346"/>
                  <a:pt x="11520" y="346"/>
                </a:cubicBezTo>
                <a:cubicBezTo>
                  <a:pt x="11347" y="346"/>
                  <a:pt x="11175" y="346"/>
                  <a:pt x="11002" y="364"/>
                </a:cubicBezTo>
                <a:cubicBezTo>
                  <a:pt x="10805" y="388"/>
                  <a:pt x="10613" y="487"/>
                  <a:pt x="10416" y="487"/>
                </a:cubicBezTo>
                <a:cubicBezTo>
                  <a:pt x="10327" y="487"/>
                  <a:pt x="10237" y="467"/>
                  <a:pt x="10145" y="411"/>
                </a:cubicBezTo>
                <a:cubicBezTo>
                  <a:pt x="10130" y="401"/>
                  <a:pt x="10108" y="398"/>
                  <a:pt x="10085" y="398"/>
                </a:cubicBezTo>
                <a:cubicBezTo>
                  <a:pt x="10053" y="398"/>
                  <a:pt x="10017" y="405"/>
                  <a:pt x="9990" y="411"/>
                </a:cubicBezTo>
                <a:cubicBezTo>
                  <a:pt x="9430" y="590"/>
                  <a:pt x="8823" y="638"/>
                  <a:pt x="8264" y="673"/>
                </a:cubicBezTo>
                <a:cubicBezTo>
                  <a:pt x="7754" y="715"/>
                  <a:pt x="7280" y="939"/>
                  <a:pt x="6779" y="939"/>
                </a:cubicBezTo>
                <a:cubicBezTo>
                  <a:pt x="6707" y="939"/>
                  <a:pt x="6634" y="934"/>
                  <a:pt x="6561" y="923"/>
                </a:cubicBezTo>
                <a:cubicBezTo>
                  <a:pt x="6557" y="923"/>
                  <a:pt x="6553" y="922"/>
                  <a:pt x="6549" y="922"/>
                </a:cubicBezTo>
                <a:cubicBezTo>
                  <a:pt x="6496" y="922"/>
                  <a:pt x="6394" y="986"/>
                  <a:pt x="6394" y="1019"/>
                </a:cubicBezTo>
                <a:cubicBezTo>
                  <a:pt x="6394" y="1161"/>
                  <a:pt x="6331" y="1187"/>
                  <a:pt x="6256" y="1187"/>
                </a:cubicBezTo>
                <a:cubicBezTo>
                  <a:pt x="6212" y="1187"/>
                  <a:pt x="6165" y="1179"/>
                  <a:pt x="6123" y="1179"/>
                </a:cubicBezTo>
                <a:cubicBezTo>
                  <a:pt x="6105" y="1179"/>
                  <a:pt x="6088" y="1180"/>
                  <a:pt x="6073" y="1185"/>
                </a:cubicBezTo>
                <a:cubicBezTo>
                  <a:pt x="5728" y="1293"/>
                  <a:pt x="5358" y="1197"/>
                  <a:pt x="5013" y="1400"/>
                </a:cubicBezTo>
                <a:cubicBezTo>
                  <a:pt x="4927" y="1454"/>
                  <a:pt x="4841" y="1595"/>
                  <a:pt x="4693" y="1595"/>
                </a:cubicBezTo>
                <a:cubicBezTo>
                  <a:pt x="4677" y="1595"/>
                  <a:pt x="4661" y="1594"/>
                  <a:pt x="4644" y="1590"/>
                </a:cubicBezTo>
                <a:cubicBezTo>
                  <a:pt x="4598" y="1580"/>
                  <a:pt x="4553" y="1576"/>
                  <a:pt x="4509" y="1576"/>
                </a:cubicBezTo>
                <a:cubicBezTo>
                  <a:pt x="4228" y="1576"/>
                  <a:pt x="3975" y="1753"/>
                  <a:pt x="3811" y="1876"/>
                </a:cubicBezTo>
                <a:cubicBezTo>
                  <a:pt x="3394" y="2174"/>
                  <a:pt x="2894" y="2352"/>
                  <a:pt x="2525" y="2769"/>
                </a:cubicBezTo>
                <a:cubicBezTo>
                  <a:pt x="2179" y="3150"/>
                  <a:pt x="1787" y="3471"/>
                  <a:pt x="1572" y="3948"/>
                </a:cubicBezTo>
                <a:cubicBezTo>
                  <a:pt x="1144" y="4912"/>
                  <a:pt x="965" y="5936"/>
                  <a:pt x="1013" y="6996"/>
                </a:cubicBezTo>
                <a:cubicBezTo>
                  <a:pt x="1036" y="7281"/>
                  <a:pt x="1096" y="7615"/>
                  <a:pt x="977" y="7853"/>
                </a:cubicBezTo>
                <a:cubicBezTo>
                  <a:pt x="798" y="8234"/>
                  <a:pt x="1072" y="8615"/>
                  <a:pt x="870" y="9008"/>
                </a:cubicBezTo>
                <a:cubicBezTo>
                  <a:pt x="763" y="9222"/>
                  <a:pt x="858" y="9567"/>
                  <a:pt x="905" y="9853"/>
                </a:cubicBezTo>
                <a:cubicBezTo>
                  <a:pt x="965" y="10139"/>
                  <a:pt x="679" y="10329"/>
                  <a:pt x="739" y="10567"/>
                </a:cubicBezTo>
                <a:cubicBezTo>
                  <a:pt x="870" y="11163"/>
                  <a:pt x="667" y="11758"/>
                  <a:pt x="775" y="12353"/>
                </a:cubicBezTo>
                <a:cubicBezTo>
                  <a:pt x="822" y="12639"/>
                  <a:pt x="810" y="12996"/>
                  <a:pt x="620" y="13223"/>
                </a:cubicBezTo>
                <a:cubicBezTo>
                  <a:pt x="417" y="13461"/>
                  <a:pt x="465" y="13604"/>
                  <a:pt x="632" y="13782"/>
                </a:cubicBezTo>
                <a:cubicBezTo>
                  <a:pt x="691" y="13842"/>
                  <a:pt x="667" y="13913"/>
                  <a:pt x="691" y="13961"/>
                </a:cubicBezTo>
                <a:cubicBezTo>
                  <a:pt x="834" y="14211"/>
                  <a:pt x="560" y="14413"/>
                  <a:pt x="608" y="14592"/>
                </a:cubicBezTo>
                <a:cubicBezTo>
                  <a:pt x="751" y="15187"/>
                  <a:pt x="644" y="15759"/>
                  <a:pt x="620" y="16330"/>
                </a:cubicBezTo>
                <a:cubicBezTo>
                  <a:pt x="596" y="16866"/>
                  <a:pt x="715" y="17414"/>
                  <a:pt x="572" y="17937"/>
                </a:cubicBezTo>
                <a:cubicBezTo>
                  <a:pt x="501" y="18235"/>
                  <a:pt x="620" y="18533"/>
                  <a:pt x="572" y="18830"/>
                </a:cubicBezTo>
                <a:cubicBezTo>
                  <a:pt x="560" y="18985"/>
                  <a:pt x="501" y="19164"/>
                  <a:pt x="524" y="19342"/>
                </a:cubicBezTo>
                <a:cubicBezTo>
                  <a:pt x="572" y="19580"/>
                  <a:pt x="620" y="19842"/>
                  <a:pt x="584" y="20081"/>
                </a:cubicBezTo>
                <a:cubicBezTo>
                  <a:pt x="513" y="20545"/>
                  <a:pt x="441" y="21021"/>
                  <a:pt x="489" y="21450"/>
                </a:cubicBezTo>
                <a:cubicBezTo>
                  <a:pt x="536" y="21890"/>
                  <a:pt x="417" y="22307"/>
                  <a:pt x="477" y="22736"/>
                </a:cubicBezTo>
                <a:cubicBezTo>
                  <a:pt x="536" y="23164"/>
                  <a:pt x="394" y="23617"/>
                  <a:pt x="453" y="24010"/>
                </a:cubicBezTo>
                <a:cubicBezTo>
                  <a:pt x="501" y="24367"/>
                  <a:pt x="286" y="24724"/>
                  <a:pt x="465" y="25093"/>
                </a:cubicBezTo>
                <a:cubicBezTo>
                  <a:pt x="513" y="25176"/>
                  <a:pt x="548" y="25403"/>
                  <a:pt x="477" y="25569"/>
                </a:cubicBezTo>
                <a:cubicBezTo>
                  <a:pt x="298" y="26034"/>
                  <a:pt x="501" y="26534"/>
                  <a:pt x="370" y="27010"/>
                </a:cubicBezTo>
                <a:cubicBezTo>
                  <a:pt x="298" y="27284"/>
                  <a:pt x="429" y="27581"/>
                  <a:pt x="394" y="27891"/>
                </a:cubicBezTo>
                <a:cubicBezTo>
                  <a:pt x="358" y="28129"/>
                  <a:pt x="215" y="28343"/>
                  <a:pt x="239" y="28593"/>
                </a:cubicBezTo>
                <a:cubicBezTo>
                  <a:pt x="310" y="29201"/>
                  <a:pt x="203" y="29796"/>
                  <a:pt x="227" y="30391"/>
                </a:cubicBezTo>
                <a:cubicBezTo>
                  <a:pt x="263" y="31058"/>
                  <a:pt x="179" y="31737"/>
                  <a:pt x="203" y="32415"/>
                </a:cubicBezTo>
                <a:cubicBezTo>
                  <a:pt x="215" y="32939"/>
                  <a:pt x="286" y="33475"/>
                  <a:pt x="215" y="33987"/>
                </a:cubicBezTo>
                <a:cubicBezTo>
                  <a:pt x="143" y="34487"/>
                  <a:pt x="215" y="34963"/>
                  <a:pt x="191" y="35440"/>
                </a:cubicBezTo>
                <a:cubicBezTo>
                  <a:pt x="179" y="35582"/>
                  <a:pt x="263" y="35690"/>
                  <a:pt x="227" y="35785"/>
                </a:cubicBezTo>
                <a:cubicBezTo>
                  <a:pt x="48" y="36273"/>
                  <a:pt x="143" y="36785"/>
                  <a:pt x="143" y="37261"/>
                </a:cubicBezTo>
                <a:cubicBezTo>
                  <a:pt x="155" y="38273"/>
                  <a:pt x="203" y="39297"/>
                  <a:pt x="298" y="40321"/>
                </a:cubicBezTo>
                <a:cubicBezTo>
                  <a:pt x="322" y="40476"/>
                  <a:pt x="465" y="40666"/>
                  <a:pt x="405" y="40690"/>
                </a:cubicBezTo>
                <a:cubicBezTo>
                  <a:pt x="1" y="40869"/>
                  <a:pt x="632" y="41274"/>
                  <a:pt x="227" y="41440"/>
                </a:cubicBezTo>
                <a:cubicBezTo>
                  <a:pt x="191" y="41452"/>
                  <a:pt x="334" y="41631"/>
                  <a:pt x="382" y="41738"/>
                </a:cubicBezTo>
                <a:cubicBezTo>
                  <a:pt x="432" y="41839"/>
                  <a:pt x="420" y="41868"/>
                  <a:pt x="387" y="41868"/>
                </a:cubicBezTo>
                <a:cubicBezTo>
                  <a:pt x="339" y="41868"/>
                  <a:pt x="246" y="41805"/>
                  <a:pt x="231" y="41805"/>
                </a:cubicBezTo>
                <a:cubicBezTo>
                  <a:pt x="227" y="41805"/>
                  <a:pt x="229" y="41810"/>
                  <a:pt x="239" y="41821"/>
                </a:cubicBezTo>
                <a:cubicBezTo>
                  <a:pt x="441" y="42059"/>
                  <a:pt x="263" y="42321"/>
                  <a:pt x="322" y="42524"/>
                </a:cubicBezTo>
                <a:cubicBezTo>
                  <a:pt x="429" y="42917"/>
                  <a:pt x="382" y="43310"/>
                  <a:pt x="417" y="43702"/>
                </a:cubicBezTo>
                <a:cubicBezTo>
                  <a:pt x="489" y="44536"/>
                  <a:pt x="453" y="45393"/>
                  <a:pt x="417" y="46239"/>
                </a:cubicBezTo>
                <a:cubicBezTo>
                  <a:pt x="382" y="46929"/>
                  <a:pt x="536" y="47596"/>
                  <a:pt x="560" y="48274"/>
                </a:cubicBezTo>
                <a:cubicBezTo>
                  <a:pt x="572" y="48560"/>
                  <a:pt x="715" y="48834"/>
                  <a:pt x="715" y="49072"/>
                </a:cubicBezTo>
                <a:cubicBezTo>
                  <a:pt x="679" y="50037"/>
                  <a:pt x="929" y="50906"/>
                  <a:pt x="1370" y="51739"/>
                </a:cubicBezTo>
                <a:cubicBezTo>
                  <a:pt x="1501" y="51977"/>
                  <a:pt x="1727" y="52239"/>
                  <a:pt x="1763" y="52406"/>
                </a:cubicBezTo>
                <a:cubicBezTo>
                  <a:pt x="1834" y="52811"/>
                  <a:pt x="2132" y="53001"/>
                  <a:pt x="2346" y="53192"/>
                </a:cubicBezTo>
                <a:cubicBezTo>
                  <a:pt x="2632" y="53454"/>
                  <a:pt x="3013" y="53668"/>
                  <a:pt x="3358" y="53882"/>
                </a:cubicBezTo>
                <a:cubicBezTo>
                  <a:pt x="3420" y="53919"/>
                  <a:pt x="3479" y="53926"/>
                  <a:pt x="3537" y="53926"/>
                </a:cubicBezTo>
                <a:cubicBezTo>
                  <a:pt x="3575" y="53926"/>
                  <a:pt x="3612" y="53923"/>
                  <a:pt x="3647" y="53923"/>
                </a:cubicBezTo>
                <a:cubicBezTo>
                  <a:pt x="3715" y="53923"/>
                  <a:pt x="3778" y="53935"/>
                  <a:pt x="3834" y="54001"/>
                </a:cubicBezTo>
                <a:cubicBezTo>
                  <a:pt x="4275" y="54549"/>
                  <a:pt x="4966" y="54418"/>
                  <a:pt x="5537" y="54597"/>
                </a:cubicBezTo>
                <a:cubicBezTo>
                  <a:pt x="5606" y="54617"/>
                  <a:pt x="5676" y="54625"/>
                  <a:pt x="5749" y="54625"/>
                </a:cubicBezTo>
                <a:cubicBezTo>
                  <a:pt x="5994" y="54625"/>
                  <a:pt x="6257" y="54535"/>
                  <a:pt x="6516" y="54535"/>
                </a:cubicBezTo>
                <a:cubicBezTo>
                  <a:pt x="6539" y="54535"/>
                  <a:pt x="6562" y="54536"/>
                  <a:pt x="6585" y="54537"/>
                </a:cubicBezTo>
                <a:cubicBezTo>
                  <a:pt x="6971" y="54559"/>
                  <a:pt x="7357" y="54648"/>
                  <a:pt x="7761" y="54648"/>
                </a:cubicBezTo>
                <a:cubicBezTo>
                  <a:pt x="7805" y="54648"/>
                  <a:pt x="7850" y="54647"/>
                  <a:pt x="7894" y="54644"/>
                </a:cubicBezTo>
                <a:cubicBezTo>
                  <a:pt x="7935" y="54642"/>
                  <a:pt x="7976" y="54640"/>
                  <a:pt x="8016" y="54640"/>
                </a:cubicBezTo>
                <a:cubicBezTo>
                  <a:pt x="8535" y="54640"/>
                  <a:pt x="9055" y="54838"/>
                  <a:pt x="9585" y="54882"/>
                </a:cubicBezTo>
                <a:cubicBezTo>
                  <a:pt x="9767" y="54905"/>
                  <a:pt x="9917" y="55026"/>
                  <a:pt x="10034" y="55026"/>
                </a:cubicBezTo>
                <a:cubicBezTo>
                  <a:pt x="10039" y="55026"/>
                  <a:pt x="10044" y="55026"/>
                  <a:pt x="10049" y="55025"/>
                </a:cubicBezTo>
                <a:cubicBezTo>
                  <a:pt x="10218" y="55016"/>
                  <a:pt x="10390" y="55010"/>
                  <a:pt x="10561" y="55010"/>
                </a:cubicBezTo>
                <a:cubicBezTo>
                  <a:pt x="11028" y="55010"/>
                  <a:pt x="11491" y="55056"/>
                  <a:pt x="11883" y="55204"/>
                </a:cubicBezTo>
                <a:cubicBezTo>
                  <a:pt x="11991" y="55242"/>
                  <a:pt x="12298" y="55254"/>
                  <a:pt x="12720" y="55254"/>
                </a:cubicBezTo>
                <a:cubicBezTo>
                  <a:pt x="13596" y="55254"/>
                  <a:pt x="14965" y="55199"/>
                  <a:pt x="16064" y="55199"/>
                </a:cubicBezTo>
                <a:cubicBezTo>
                  <a:pt x="16937" y="55199"/>
                  <a:pt x="17639" y="55234"/>
                  <a:pt x="17789" y="55359"/>
                </a:cubicBezTo>
                <a:cubicBezTo>
                  <a:pt x="17800" y="55359"/>
                  <a:pt x="17848" y="55335"/>
                  <a:pt x="17860" y="55323"/>
                </a:cubicBezTo>
                <a:cubicBezTo>
                  <a:pt x="17919" y="55272"/>
                  <a:pt x="18397" y="55255"/>
                  <a:pt x="19096" y="55255"/>
                </a:cubicBezTo>
                <a:cubicBezTo>
                  <a:pt x="20624" y="55255"/>
                  <a:pt x="23207" y="55338"/>
                  <a:pt x="24774" y="55338"/>
                </a:cubicBezTo>
                <a:cubicBezTo>
                  <a:pt x="25521" y="55338"/>
                  <a:pt x="26037" y="55319"/>
                  <a:pt x="26099" y="55263"/>
                </a:cubicBezTo>
                <a:cubicBezTo>
                  <a:pt x="26129" y="55315"/>
                  <a:pt x="26159" y="55332"/>
                  <a:pt x="26190" y="55332"/>
                </a:cubicBezTo>
                <a:cubicBezTo>
                  <a:pt x="26259" y="55332"/>
                  <a:pt x="26331" y="55243"/>
                  <a:pt x="26412" y="55243"/>
                </a:cubicBezTo>
                <a:cubicBezTo>
                  <a:pt x="26438" y="55243"/>
                  <a:pt x="26464" y="55252"/>
                  <a:pt x="26492" y="55275"/>
                </a:cubicBezTo>
                <a:cubicBezTo>
                  <a:pt x="26594" y="55366"/>
                  <a:pt x="26703" y="55405"/>
                  <a:pt x="26815" y="55405"/>
                </a:cubicBezTo>
                <a:cubicBezTo>
                  <a:pt x="26938" y="55405"/>
                  <a:pt x="27064" y="55357"/>
                  <a:pt x="27183" y="55275"/>
                </a:cubicBezTo>
                <a:cubicBezTo>
                  <a:pt x="27268" y="55211"/>
                  <a:pt x="27375" y="55172"/>
                  <a:pt x="27471" y="55172"/>
                </a:cubicBezTo>
                <a:cubicBezTo>
                  <a:pt x="27534" y="55172"/>
                  <a:pt x="27592" y="55190"/>
                  <a:pt x="27635" y="55228"/>
                </a:cubicBezTo>
                <a:cubicBezTo>
                  <a:pt x="27718" y="55300"/>
                  <a:pt x="27793" y="55323"/>
                  <a:pt x="27867" y="55323"/>
                </a:cubicBezTo>
                <a:cubicBezTo>
                  <a:pt x="27964" y="55323"/>
                  <a:pt x="28058" y="55284"/>
                  <a:pt x="28159" y="55263"/>
                </a:cubicBezTo>
                <a:cubicBezTo>
                  <a:pt x="28248" y="55241"/>
                  <a:pt x="28359" y="55214"/>
                  <a:pt x="28451" y="55214"/>
                </a:cubicBezTo>
                <a:cubicBezTo>
                  <a:pt x="28507" y="55214"/>
                  <a:pt x="28556" y="55224"/>
                  <a:pt x="28588" y="55252"/>
                </a:cubicBezTo>
                <a:cubicBezTo>
                  <a:pt x="28656" y="55308"/>
                  <a:pt x="28718" y="55329"/>
                  <a:pt x="28775" y="55329"/>
                </a:cubicBezTo>
                <a:cubicBezTo>
                  <a:pt x="28887" y="55329"/>
                  <a:pt x="28977" y="55247"/>
                  <a:pt x="29040" y="55192"/>
                </a:cubicBezTo>
                <a:cubicBezTo>
                  <a:pt x="29127" y="55110"/>
                  <a:pt x="29212" y="55081"/>
                  <a:pt x="29294" y="55081"/>
                </a:cubicBezTo>
                <a:cubicBezTo>
                  <a:pt x="29404" y="55081"/>
                  <a:pt x="29510" y="55133"/>
                  <a:pt x="29611" y="55180"/>
                </a:cubicBezTo>
                <a:cubicBezTo>
                  <a:pt x="29838" y="55263"/>
                  <a:pt x="30076" y="55204"/>
                  <a:pt x="30302" y="55252"/>
                </a:cubicBezTo>
                <a:cubicBezTo>
                  <a:pt x="30243" y="55067"/>
                  <a:pt x="30322" y="55021"/>
                  <a:pt x="30409" y="55021"/>
                </a:cubicBezTo>
                <a:cubicBezTo>
                  <a:pt x="30479" y="55021"/>
                  <a:pt x="30553" y="55050"/>
                  <a:pt x="30564" y="55061"/>
                </a:cubicBezTo>
                <a:cubicBezTo>
                  <a:pt x="30639" y="55146"/>
                  <a:pt x="30733" y="55160"/>
                  <a:pt x="30830" y="55160"/>
                </a:cubicBezTo>
                <a:cubicBezTo>
                  <a:pt x="30878" y="55160"/>
                  <a:pt x="30928" y="55156"/>
                  <a:pt x="30976" y="55156"/>
                </a:cubicBezTo>
                <a:cubicBezTo>
                  <a:pt x="31075" y="55156"/>
                  <a:pt x="31170" y="55171"/>
                  <a:pt x="31243" y="55263"/>
                </a:cubicBezTo>
                <a:cubicBezTo>
                  <a:pt x="31246" y="55265"/>
                  <a:pt x="31252" y="55266"/>
                  <a:pt x="31259" y="55266"/>
                </a:cubicBezTo>
                <a:cubicBezTo>
                  <a:pt x="31301" y="55266"/>
                  <a:pt x="31396" y="55232"/>
                  <a:pt x="31385" y="55121"/>
                </a:cubicBezTo>
                <a:cubicBezTo>
                  <a:pt x="31385" y="55085"/>
                  <a:pt x="31399" y="55023"/>
                  <a:pt x="31449" y="55023"/>
                </a:cubicBezTo>
                <a:cubicBezTo>
                  <a:pt x="31467" y="55023"/>
                  <a:pt x="31489" y="55031"/>
                  <a:pt x="31516" y="55049"/>
                </a:cubicBezTo>
                <a:cubicBezTo>
                  <a:pt x="31663" y="55151"/>
                  <a:pt x="31818" y="55184"/>
                  <a:pt x="31975" y="55184"/>
                </a:cubicBezTo>
                <a:cubicBezTo>
                  <a:pt x="32239" y="55184"/>
                  <a:pt x="32508" y="55092"/>
                  <a:pt x="32755" y="55085"/>
                </a:cubicBezTo>
                <a:cubicBezTo>
                  <a:pt x="33279" y="55073"/>
                  <a:pt x="33826" y="55061"/>
                  <a:pt x="34362" y="54990"/>
                </a:cubicBezTo>
                <a:cubicBezTo>
                  <a:pt x="34475" y="54969"/>
                  <a:pt x="34587" y="54913"/>
                  <a:pt x="34692" y="54913"/>
                </a:cubicBezTo>
                <a:cubicBezTo>
                  <a:pt x="34710" y="54913"/>
                  <a:pt x="34726" y="54915"/>
                  <a:pt x="34743" y="54918"/>
                </a:cubicBezTo>
                <a:cubicBezTo>
                  <a:pt x="34818" y="54936"/>
                  <a:pt x="34892" y="54943"/>
                  <a:pt x="34964" y="54943"/>
                </a:cubicBezTo>
                <a:cubicBezTo>
                  <a:pt x="35336" y="54943"/>
                  <a:pt x="35672" y="54748"/>
                  <a:pt x="36041" y="54728"/>
                </a:cubicBezTo>
                <a:cubicBezTo>
                  <a:pt x="36094" y="54721"/>
                  <a:pt x="36137" y="54688"/>
                  <a:pt x="36174" y="54688"/>
                </a:cubicBezTo>
                <a:cubicBezTo>
                  <a:pt x="36203" y="54688"/>
                  <a:pt x="36229" y="54708"/>
                  <a:pt x="36255" y="54775"/>
                </a:cubicBezTo>
                <a:cubicBezTo>
                  <a:pt x="36277" y="54849"/>
                  <a:pt x="36318" y="54882"/>
                  <a:pt x="36371" y="54882"/>
                </a:cubicBezTo>
                <a:cubicBezTo>
                  <a:pt x="36403" y="54882"/>
                  <a:pt x="36441" y="54869"/>
                  <a:pt x="36481" y="54847"/>
                </a:cubicBezTo>
                <a:cubicBezTo>
                  <a:pt x="36412" y="54729"/>
                  <a:pt x="36431" y="54703"/>
                  <a:pt x="36476" y="54703"/>
                </a:cubicBezTo>
                <a:cubicBezTo>
                  <a:pt x="36514" y="54703"/>
                  <a:pt x="36570" y="54721"/>
                  <a:pt x="36608" y="54721"/>
                </a:cubicBezTo>
                <a:cubicBezTo>
                  <a:pt x="36627" y="54721"/>
                  <a:pt x="36642" y="54717"/>
                  <a:pt x="36648" y="54704"/>
                </a:cubicBezTo>
                <a:cubicBezTo>
                  <a:pt x="36714" y="54743"/>
                  <a:pt x="40394" y="54790"/>
                  <a:pt x="43702" y="54790"/>
                </a:cubicBezTo>
                <a:cubicBezTo>
                  <a:pt x="46394" y="54790"/>
                  <a:pt x="48840" y="54759"/>
                  <a:pt x="48888" y="54668"/>
                </a:cubicBezTo>
                <a:cubicBezTo>
                  <a:pt x="48904" y="54643"/>
                  <a:pt x="48977" y="54602"/>
                  <a:pt x="49064" y="54602"/>
                </a:cubicBezTo>
                <a:cubicBezTo>
                  <a:pt x="49103" y="54602"/>
                  <a:pt x="49145" y="54610"/>
                  <a:pt x="49185" y="54632"/>
                </a:cubicBezTo>
                <a:cubicBezTo>
                  <a:pt x="49265" y="54685"/>
                  <a:pt x="49349" y="54702"/>
                  <a:pt x="49436" y="54702"/>
                </a:cubicBezTo>
                <a:cubicBezTo>
                  <a:pt x="49605" y="54702"/>
                  <a:pt x="49783" y="54636"/>
                  <a:pt x="49957" y="54636"/>
                </a:cubicBezTo>
                <a:cubicBezTo>
                  <a:pt x="50039" y="54636"/>
                  <a:pt x="50119" y="54650"/>
                  <a:pt x="50197" y="54692"/>
                </a:cubicBezTo>
                <a:cubicBezTo>
                  <a:pt x="50198" y="54692"/>
                  <a:pt x="50199" y="54692"/>
                  <a:pt x="50199" y="54692"/>
                </a:cubicBezTo>
                <a:cubicBezTo>
                  <a:pt x="50223" y="54692"/>
                  <a:pt x="50182" y="54527"/>
                  <a:pt x="50269" y="54527"/>
                </a:cubicBezTo>
                <a:cubicBezTo>
                  <a:pt x="50293" y="54527"/>
                  <a:pt x="50328" y="54540"/>
                  <a:pt x="50376" y="54573"/>
                </a:cubicBezTo>
                <a:cubicBezTo>
                  <a:pt x="50428" y="54608"/>
                  <a:pt x="50479" y="54624"/>
                  <a:pt x="50533" y="54624"/>
                </a:cubicBezTo>
                <a:cubicBezTo>
                  <a:pt x="50625" y="54624"/>
                  <a:pt x="50724" y="54577"/>
                  <a:pt x="50852" y="54501"/>
                </a:cubicBezTo>
                <a:cubicBezTo>
                  <a:pt x="50885" y="54482"/>
                  <a:pt x="50940" y="54455"/>
                  <a:pt x="50989" y="54455"/>
                </a:cubicBezTo>
                <a:cubicBezTo>
                  <a:pt x="51028" y="54455"/>
                  <a:pt x="51062" y="54472"/>
                  <a:pt x="51078" y="54525"/>
                </a:cubicBezTo>
                <a:cubicBezTo>
                  <a:pt x="51099" y="54566"/>
                  <a:pt x="50987" y="54651"/>
                  <a:pt x="51092" y="54651"/>
                </a:cubicBezTo>
                <a:cubicBezTo>
                  <a:pt x="51109" y="54651"/>
                  <a:pt x="51132" y="54649"/>
                  <a:pt x="51162" y="54644"/>
                </a:cubicBezTo>
                <a:cubicBezTo>
                  <a:pt x="51369" y="54617"/>
                  <a:pt x="51549" y="54433"/>
                  <a:pt x="51759" y="54433"/>
                </a:cubicBezTo>
                <a:cubicBezTo>
                  <a:pt x="51826" y="54433"/>
                  <a:pt x="51896" y="54452"/>
                  <a:pt x="51971" y="54501"/>
                </a:cubicBezTo>
                <a:cubicBezTo>
                  <a:pt x="52027" y="54296"/>
                  <a:pt x="52145" y="54243"/>
                  <a:pt x="52277" y="54243"/>
                </a:cubicBezTo>
                <a:cubicBezTo>
                  <a:pt x="52414" y="54243"/>
                  <a:pt x="52567" y="54301"/>
                  <a:pt x="52679" y="54301"/>
                </a:cubicBezTo>
                <a:cubicBezTo>
                  <a:pt x="52690" y="54301"/>
                  <a:pt x="52700" y="54300"/>
                  <a:pt x="52710" y="54299"/>
                </a:cubicBezTo>
                <a:cubicBezTo>
                  <a:pt x="53233" y="54228"/>
                  <a:pt x="53650" y="53942"/>
                  <a:pt x="54091" y="53739"/>
                </a:cubicBezTo>
                <a:cubicBezTo>
                  <a:pt x="54650" y="53501"/>
                  <a:pt x="55138" y="53085"/>
                  <a:pt x="55650" y="52739"/>
                </a:cubicBezTo>
                <a:cubicBezTo>
                  <a:pt x="55972" y="52525"/>
                  <a:pt x="56305" y="52346"/>
                  <a:pt x="56567" y="52061"/>
                </a:cubicBezTo>
                <a:cubicBezTo>
                  <a:pt x="56984" y="51596"/>
                  <a:pt x="57163" y="51013"/>
                  <a:pt x="57365" y="50441"/>
                </a:cubicBezTo>
                <a:cubicBezTo>
                  <a:pt x="57698" y="49453"/>
                  <a:pt x="57841" y="48441"/>
                  <a:pt x="57936" y="47405"/>
                </a:cubicBezTo>
                <a:cubicBezTo>
                  <a:pt x="57972" y="46953"/>
                  <a:pt x="57948" y="46489"/>
                  <a:pt x="58044" y="46036"/>
                </a:cubicBezTo>
                <a:cubicBezTo>
                  <a:pt x="58127" y="45691"/>
                  <a:pt x="58020" y="45346"/>
                  <a:pt x="58079" y="44988"/>
                </a:cubicBezTo>
                <a:cubicBezTo>
                  <a:pt x="58139" y="44691"/>
                  <a:pt x="58032" y="44369"/>
                  <a:pt x="58044" y="44060"/>
                </a:cubicBezTo>
                <a:cubicBezTo>
                  <a:pt x="58055" y="43619"/>
                  <a:pt x="58175" y="43179"/>
                  <a:pt x="58139" y="42750"/>
                </a:cubicBezTo>
                <a:cubicBezTo>
                  <a:pt x="58091" y="42000"/>
                  <a:pt x="58175" y="41262"/>
                  <a:pt x="58151" y="40524"/>
                </a:cubicBezTo>
                <a:cubicBezTo>
                  <a:pt x="58151" y="40357"/>
                  <a:pt x="58067" y="40154"/>
                  <a:pt x="58091" y="40083"/>
                </a:cubicBezTo>
                <a:cubicBezTo>
                  <a:pt x="58317" y="39559"/>
                  <a:pt x="58115" y="39011"/>
                  <a:pt x="58163" y="38476"/>
                </a:cubicBezTo>
                <a:cubicBezTo>
                  <a:pt x="58210" y="37916"/>
                  <a:pt x="58079" y="37333"/>
                  <a:pt x="58103" y="36749"/>
                </a:cubicBezTo>
                <a:cubicBezTo>
                  <a:pt x="58127" y="36083"/>
                  <a:pt x="57925" y="35404"/>
                  <a:pt x="57948" y="34749"/>
                </a:cubicBezTo>
                <a:cubicBezTo>
                  <a:pt x="57972" y="33927"/>
                  <a:pt x="57782" y="33118"/>
                  <a:pt x="57853" y="32296"/>
                </a:cubicBezTo>
                <a:cubicBezTo>
                  <a:pt x="57913" y="31618"/>
                  <a:pt x="57805" y="30939"/>
                  <a:pt x="57805" y="30260"/>
                </a:cubicBezTo>
                <a:cubicBezTo>
                  <a:pt x="57794" y="29891"/>
                  <a:pt x="57770" y="29510"/>
                  <a:pt x="57794" y="29141"/>
                </a:cubicBezTo>
                <a:cubicBezTo>
                  <a:pt x="57829" y="28486"/>
                  <a:pt x="57805" y="27843"/>
                  <a:pt x="57746" y="27189"/>
                </a:cubicBezTo>
                <a:cubicBezTo>
                  <a:pt x="57710" y="26748"/>
                  <a:pt x="57591" y="26307"/>
                  <a:pt x="57829" y="25891"/>
                </a:cubicBezTo>
                <a:cubicBezTo>
                  <a:pt x="57877" y="25807"/>
                  <a:pt x="57817" y="25712"/>
                  <a:pt x="57746" y="25688"/>
                </a:cubicBezTo>
                <a:cubicBezTo>
                  <a:pt x="57603" y="25629"/>
                  <a:pt x="57674" y="25581"/>
                  <a:pt x="57698" y="25486"/>
                </a:cubicBezTo>
                <a:cubicBezTo>
                  <a:pt x="57734" y="25272"/>
                  <a:pt x="57698" y="25034"/>
                  <a:pt x="57758" y="24843"/>
                </a:cubicBezTo>
                <a:cubicBezTo>
                  <a:pt x="57865" y="24557"/>
                  <a:pt x="57591" y="24319"/>
                  <a:pt x="57674" y="24057"/>
                </a:cubicBezTo>
                <a:cubicBezTo>
                  <a:pt x="57817" y="23640"/>
                  <a:pt x="57722" y="23200"/>
                  <a:pt x="57782" y="22771"/>
                </a:cubicBezTo>
                <a:cubicBezTo>
                  <a:pt x="57841" y="22319"/>
                  <a:pt x="57853" y="21807"/>
                  <a:pt x="57746" y="21319"/>
                </a:cubicBezTo>
                <a:cubicBezTo>
                  <a:pt x="57686" y="21033"/>
                  <a:pt x="57674" y="20676"/>
                  <a:pt x="57782" y="20402"/>
                </a:cubicBezTo>
                <a:cubicBezTo>
                  <a:pt x="57925" y="20045"/>
                  <a:pt x="57758" y="19664"/>
                  <a:pt x="57913" y="19319"/>
                </a:cubicBezTo>
                <a:cubicBezTo>
                  <a:pt x="57496" y="18818"/>
                  <a:pt x="58055" y="18235"/>
                  <a:pt x="57746" y="17723"/>
                </a:cubicBezTo>
                <a:cubicBezTo>
                  <a:pt x="57984" y="17509"/>
                  <a:pt x="57936" y="17140"/>
                  <a:pt x="57901" y="16949"/>
                </a:cubicBezTo>
                <a:cubicBezTo>
                  <a:pt x="57817" y="16473"/>
                  <a:pt x="57948" y="16021"/>
                  <a:pt x="57877" y="15580"/>
                </a:cubicBezTo>
                <a:cubicBezTo>
                  <a:pt x="57758" y="14901"/>
                  <a:pt x="57925" y="14246"/>
                  <a:pt x="57913" y="13592"/>
                </a:cubicBezTo>
                <a:cubicBezTo>
                  <a:pt x="57901" y="13068"/>
                  <a:pt x="57960" y="12532"/>
                  <a:pt x="58032" y="12008"/>
                </a:cubicBezTo>
                <a:cubicBezTo>
                  <a:pt x="58091" y="11615"/>
                  <a:pt x="57889" y="11198"/>
                  <a:pt x="57996" y="10794"/>
                </a:cubicBezTo>
                <a:cubicBezTo>
                  <a:pt x="58139" y="10234"/>
                  <a:pt x="57996" y="9674"/>
                  <a:pt x="58091" y="9103"/>
                </a:cubicBezTo>
                <a:cubicBezTo>
                  <a:pt x="58163" y="8722"/>
                  <a:pt x="57817" y="8305"/>
                  <a:pt x="58115" y="7900"/>
                </a:cubicBezTo>
                <a:cubicBezTo>
                  <a:pt x="58127" y="7889"/>
                  <a:pt x="58103" y="7853"/>
                  <a:pt x="58091" y="7829"/>
                </a:cubicBezTo>
                <a:cubicBezTo>
                  <a:pt x="57853" y="7341"/>
                  <a:pt x="58079" y="6805"/>
                  <a:pt x="57925" y="6305"/>
                </a:cubicBezTo>
                <a:cubicBezTo>
                  <a:pt x="57698" y="5650"/>
                  <a:pt x="57698" y="4924"/>
                  <a:pt x="57282" y="4317"/>
                </a:cubicBezTo>
                <a:cubicBezTo>
                  <a:pt x="56984" y="3876"/>
                  <a:pt x="56579" y="3543"/>
                  <a:pt x="56258" y="3126"/>
                </a:cubicBezTo>
                <a:cubicBezTo>
                  <a:pt x="55900" y="2686"/>
                  <a:pt x="55424" y="2328"/>
                  <a:pt x="54972" y="2043"/>
                </a:cubicBezTo>
                <a:cubicBezTo>
                  <a:pt x="54561" y="1784"/>
                  <a:pt x="54184" y="1364"/>
                  <a:pt x="53626" y="1364"/>
                </a:cubicBezTo>
                <a:cubicBezTo>
                  <a:pt x="53618" y="1364"/>
                  <a:pt x="53610" y="1364"/>
                  <a:pt x="53603" y="1364"/>
                </a:cubicBezTo>
                <a:cubicBezTo>
                  <a:pt x="53567" y="1364"/>
                  <a:pt x="53519" y="1340"/>
                  <a:pt x="53495" y="1328"/>
                </a:cubicBezTo>
                <a:cubicBezTo>
                  <a:pt x="53055" y="1031"/>
                  <a:pt x="52555" y="876"/>
                  <a:pt x="52043" y="876"/>
                </a:cubicBezTo>
                <a:cubicBezTo>
                  <a:pt x="51209" y="876"/>
                  <a:pt x="50447" y="531"/>
                  <a:pt x="49626" y="519"/>
                </a:cubicBezTo>
                <a:cubicBezTo>
                  <a:pt x="49090" y="507"/>
                  <a:pt x="36660" y="304"/>
                  <a:pt x="36112" y="257"/>
                </a:cubicBezTo>
                <a:cubicBezTo>
                  <a:pt x="36099" y="255"/>
                  <a:pt x="36085" y="255"/>
                  <a:pt x="36071" y="255"/>
                </a:cubicBezTo>
                <a:cubicBezTo>
                  <a:pt x="35929" y="255"/>
                  <a:pt x="35776" y="314"/>
                  <a:pt x="35630" y="314"/>
                </a:cubicBezTo>
                <a:cubicBezTo>
                  <a:pt x="35517" y="314"/>
                  <a:pt x="35409" y="278"/>
                  <a:pt x="35315" y="150"/>
                </a:cubicBezTo>
                <a:cubicBezTo>
                  <a:pt x="35310" y="141"/>
                  <a:pt x="35299" y="138"/>
                  <a:pt x="35285" y="138"/>
                </a:cubicBezTo>
                <a:cubicBezTo>
                  <a:pt x="35270" y="138"/>
                  <a:pt x="35252" y="141"/>
                  <a:pt x="35234" y="141"/>
                </a:cubicBezTo>
                <a:cubicBezTo>
                  <a:pt x="35225" y="141"/>
                  <a:pt x="35215" y="140"/>
                  <a:pt x="35207" y="138"/>
                </a:cubicBezTo>
                <a:cubicBezTo>
                  <a:pt x="35016" y="115"/>
                  <a:pt x="34824" y="109"/>
                  <a:pt x="34633" y="109"/>
                </a:cubicBezTo>
                <a:cubicBezTo>
                  <a:pt x="34445" y="109"/>
                  <a:pt x="34258" y="114"/>
                  <a:pt x="34070" y="114"/>
                </a:cubicBezTo>
                <a:cubicBezTo>
                  <a:pt x="33759" y="114"/>
                  <a:pt x="33447" y="99"/>
                  <a:pt x="33136" y="19"/>
                </a:cubicBezTo>
                <a:cubicBezTo>
                  <a:pt x="33083" y="5"/>
                  <a:pt x="33026" y="0"/>
                  <a:pt x="329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</a:rPr>
              <a:t>設置</a:t>
            </a:r>
            <a:endParaRPr lang="en-US" altLang="zh-TW" sz="16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600" b="1" dirty="0" err="1">
                <a:solidFill>
                  <a:schemeClr val="dk1"/>
                </a:solidFill>
              </a:rPr>
              <a:t>GameDTO</a:t>
            </a:r>
            <a:r>
              <a:rPr lang="zh-TW" altLang="en-US" sz="1600" b="1" dirty="0">
                <a:solidFill>
                  <a:schemeClr val="dk1"/>
                </a:solidFill>
              </a:rPr>
              <a:t>、</a:t>
            </a:r>
            <a:endParaRPr lang="en-US" altLang="zh-TW" sz="16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600" b="1" dirty="0" err="1">
                <a:solidFill>
                  <a:schemeClr val="dk1"/>
                </a:solidFill>
              </a:rPr>
              <a:t>GameControl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1800" name="Google Shape;1800;p44"/>
          <p:cNvSpPr/>
          <p:nvPr/>
        </p:nvSpPr>
        <p:spPr>
          <a:xfrm>
            <a:off x="176443" y="3022562"/>
            <a:ext cx="1592551" cy="1551046"/>
          </a:xfrm>
          <a:custGeom>
            <a:avLst/>
            <a:gdLst/>
            <a:ahLst/>
            <a:cxnLst/>
            <a:rect l="l" t="t" r="r" b="b"/>
            <a:pathLst>
              <a:path w="58782" h="57250" extrusionOk="0">
                <a:moveTo>
                  <a:pt x="33252" y="1059"/>
                </a:moveTo>
                <a:cubicBezTo>
                  <a:pt x="33276" y="1059"/>
                  <a:pt x="33297" y="1068"/>
                  <a:pt x="33314" y="1091"/>
                </a:cubicBezTo>
                <a:cubicBezTo>
                  <a:pt x="33427" y="1232"/>
                  <a:pt x="33582" y="1273"/>
                  <a:pt x="33726" y="1273"/>
                </a:cubicBezTo>
                <a:cubicBezTo>
                  <a:pt x="33825" y="1273"/>
                  <a:pt x="33920" y="1254"/>
                  <a:pt x="33993" y="1234"/>
                </a:cubicBezTo>
                <a:cubicBezTo>
                  <a:pt x="34118" y="1191"/>
                  <a:pt x="34240" y="1177"/>
                  <a:pt x="34361" y="1177"/>
                </a:cubicBezTo>
                <a:cubicBezTo>
                  <a:pt x="34539" y="1177"/>
                  <a:pt x="34711" y="1208"/>
                  <a:pt x="34874" y="1222"/>
                </a:cubicBezTo>
                <a:cubicBezTo>
                  <a:pt x="35017" y="1233"/>
                  <a:pt x="35160" y="1237"/>
                  <a:pt x="35303" y="1237"/>
                </a:cubicBezTo>
                <a:cubicBezTo>
                  <a:pt x="35588" y="1237"/>
                  <a:pt x="35872" y="1222"/>
                  <a:pt x="36153" y="1222"/>
                </a:cubicBezTo>
                <a:cubicBezTo>
                  <a:pt x="36364" y="1222"/>
                  <a:pt x="36573" y="1230"/>
                  <a:pt x="36779" y="1258"/>
                </a:cubicBezTo>
                <a:cubicBezTo>
                  <a:pt x="36893" y="1270"/>
                  <a:pt x="37606" y="1273"/>
                  <a:pt x="38608" y="1273"/>
                </a:cubicBezTo>
                <a:cubicBezTo>
                  <a:pt x="39422" y="1273"/>
                  <a:pt x="40426" y="1271"/>
                  <a:pt x="41455" y="1271"/>
                </a:cubicBezTo>
                <a:cubicBezTo>
                  <a:pt x="44060" y="1271"/>
                  <a:pt x="46826" y="1283"/>
                  <a:pt x="47066" y="1365"/>
                </a:cubicBezTo>
                <a:cubicBezTo>
                  <a:pt x="47387" y="1489"/>
                  <a:pt x="47726" y="1524"/>
                  <a:pt x="48069" y="1524"/>
                </a:cubicBezTo>
                <a:cubicBezTo>
                  <a:pt x="48286" y="1524"/>
                  <a:pt x="48504" y="1510"/>
                  <a:pt x="48721" y="1496"/>
                </a:cubicBezTo>
                <a:cubicBezTo>
                  <a:pt x="48764" y="1490"/>
                  <a:pt x="48838" y="1459"/>
                  <a:pt x="48908" y="1459"/>
                </a:cubicBezTo>
                <a:cubicBezTo>
                  <a:pt x="48975" y="1459"/>
                  <a:pt x="49037" y="1487"/>
                  <a:pt x="49066" y="1592"/>
                </a:cubicBezTo>
                <a:cubicBezTo>
                  <a:pt x="49075" y="1609"/>
                  <a:pt x="49116" y="1620"/>
                  <a:pt x="49142" y="1620"/>
                </a:cubicBezTo>
                <a:cubicBezTo>
                  <a:pt x="49151" y="1620"/>
                  <a:pt x="49158" y="1619"/>
                  <a:pt x="49162" y="1615"/>
                </a:cubicBezTo>
                <a:cubicBezTo>
                  <a:pt x="49263" y="1529"/>
                  <a:pt x="49362" y="1499"/>
                  <a:pt x="49459" y="1499"/>
                </a:cubicBezTo>
                <a:cubicBezTo>
                  <a:pt x="49673" y="1499"/>
                  <a:pt x="49880" y="1640"/>
                  <a:pt x="50092" y="1640"/>
                </a:cubicBezTo>
                <a:cubicBezTo>
                  <a:pt x="50104" y="1640"/>
                  <a:pt x="50115" y="1640"/>
                  <a:pt x="50126" y="1639"/>
                </a:cubicBezTo>
                <a:cubicBezTo>
                  <a:pt x="50181" y="1635"/>
                  <a:pt x="50235" y="1631"/>
                  <a:pt x="50287" y="1631"/>
                </a:cubicBezTo>
                <a:cubicBezTo>
                  <a:pt x="50404" y="1631"/>
                  <a:pt x="50512" y="1655"/>
                  <a:pt x="50602" y="1770"/>
                </a:cubicBezTo>
                <a:cubicBezTo>
                  <a:pt x="50636" y="1816"/>
                  <a:pt x="50679" y="1831"/>
                  <a:pt x="50725" y="1831"/>
                </a:cubicBezTo>
                <a:cubicBezTo>
                  <a:pt x="50776" y="1831"/>
                  <a:pt x="50832" y="1813"/>
                  <a:pt x="50888" y="1794"/>
                </a:cubicBezTo>
                <a:cubicBezTo>
                  <a:pt x="50982" y="1760"/>
                  <a:pt x="51074" y="1746"/>
                  <a:pt x="51163" y="1746"/>
                </a:cubicBezTo>
                <a:cubicBezTo>
                  <a:pt x="51513" y="1746"/>
                  <a:pt x="51832" y="1958"/>
                  <a:pt x="52174" y="1996"/>
                </a:cubicBezTo>
                <a:cubicBezTo>
                  <a:pt x="52273" y="2007"/>
                  <a:pt x="52382" y="2069"/>
                  <a:pt x="52501" y="2069"/>
                </a:cubicBezTo>
                <a:cubicBezTo>
                  <a:pt x="52511" y="2069"/>
                  <a:pt x="52521" y="2069"/>
                  <a:pt x="52531" y="2068"/>
                </a:cubicBezTo>
                <a:cubicBezTo>
                  <a:pt x="52570" y="2064"/>
                  <a:pt x="52607" y="2062"/>
                  <a:pt x="52643" y="2062"/>
                </a:cubicBezTo>
                <a:cubicBezTo>
                  <a:pt x="52841" y="2062"/>
                  <a:pt x="53007" y="2121"/>
                  <a:pt x="53198" y="2282"/>
                </a:cubicBezTo>
                <a:cubicBezTo>
                  <a:pt x="53378" y="2454"/>
                  <a:pt x="53640" y="2513"/>
                  <a:pt x="53886" y="2513"/>
                </a:cubicBezTo>
                <a:cubicBezTo>
                  <a:pt x="54015" y="2513"/>
                  <a:pt x="54139" y="2497"/>
                  <a:pt x="54246" y="2473"/>
                </a:cubicBezTo>
                <a:cubicBezTo>
                  <a:pt x="54313" y="2457"/>
                  <a:pt x="54378" y="2450"/>
                  <a:pt x="54440" y="2450"/>
                </a:cubicBezTo>
                <a:cubicBezTo>
                  <a:pt x="54703" y="2450"/>
                  <a:pt x="54911" y="2574"/>
                  <a:pt x="55055" y="2651"/>
                </a:cubicBezTo>
                <a:cubicBezTo>
                  <a:pt x="55460" y="2877"/>
                  <a:pt x="55913" y="3068"/>
                  <a:pt x="56234" y="3449"/>
                </a:cubicBezTo>
                <a:cubicBezTo>
                  <a:pt x="56508" y="3770"/>
                  <a:pt x="56782" y="4080"/>
                  <a:pt x="56829" y="4532"/>
                </a:cubicBezTo>
                <a:cubicBezTo>
                  <a:pt x="56841" y="4604"/>
                  <a:pt x="56901" y="4675"/>
                  <a:pt x="56948" y="4735"/>
                </a:cubicBezTo>
                <a:cubicBezTo>
                  <a:pt x="57413" y="5259"/>
                  <a:pt x="57329" y="5913"/>
                  <a:pt x="57484" y="6759"/>
                </a:cubicBezTo>
                <a:cubicBezTo>
                  <a:pt x="57722" y="7164"/>
                  <a:pt x="57246" y="7771"/>
                  <a:pt x="57377" y="8414"/>
                </a:cubicBezTo>
                <a:cubicBezTo>
                  <a:pt x="57448" y="8747"/>
                  <a:pt x="57270" y="9152"/>
                  <a:pt x="57353" y="9509"/>
                </a:cubicBezTo>
                <a:cubicBezTo>
                  <a:pt x="57496" y="10152"/>
                  <a:pt x="57246" y="10795"/>
                  <a:pt x="57413" y="11426"/>
                </a:cubicBezTo>
                <a:cubicBezTo>
                  <a:pt x="57448" y="11617"/>
                  <a:pt x="57341" y="11819"/>
                  <a:pt x="57365" y="12021"/>
                </a:cubicBezTo>
                <a:cubicBezTo>
                  <a:pt x="57389" y="12200"/>
                  <a:pt x="57198" y="12176"/>
                  <a:pt x="57103" y="12188"/>
                </a:cubicBezTo>
                <a:cubicBezTo>
                  <a:pt x="56729" y="12259"/>
                  <a:pt x="56322" y="12337"/>
                  <a:pt x="55957" y="12337"/>
                </a:cubicBezTo>
                <a:cubicBezTo>
                  <a:pt x="55833" y="12337"/>
                  <a:pt x="55714" y="12328"/>
                  <a:pt x="55603" y="12307"/>
                </a:cubicBezTo>
                <a:cubicBezTo>
                  <a:pt x="55525" y="12293"/>
                  <a:pt x="55447" y="12289"/>
                  <a:pt x="55367" y="12289"/>
                </a:cubicBezTo>
                <a:cubicBezTo>
                  <a:pt x="55216" y="12289"/>
                  <a:pt x="55062" y="12305"/>
                  <a:pt x="54907" y="12305"/>
                </a:cubicBezTo>
                <a:cubicBezTo>
                  <a:pt x="54720" y="12305"/>
                  <a:pt x="54530" y="12281"/>
                  <a:pt x="54341" y="12176"/>
                </a:cubicBezTo>
                <a:cubicBezTo>
                  <a:pt x="54213" y="12101"/>
                  <a:pt x="54046" y="12082"/>
                  <a:pt x="53866" y="12082"/>
                </a:cubicBezTo>
                <a:cubicBezTo>
                  <a:pt x="53666" y="12082"/>
                  <a:pt x="53451" y="12106"/>
                  <a:pt x="53252" y="12106"/>
                </a:cubicBezTo>
                <a:cubicBezTo>
                  <a:pt x="53229" y="12106"/>
                  <a:pt x="53208" y="12105"/>
                  <a:pt x="53186" y="12105"/>
                </a:cubicBezTo>
                <a:cubicBezTo>
                  <a:pt x="53051" y="12097"/>
                  <a:pt x="52913" y="12093"/>
                  <a:pt x="52775" y="12093"/>
                </a:cubicBezTo>
                <a:cubicBezTo>
                  <a:pt x="52499" y="12093"/>
                  <a:pt x="52222" y="12109"/>
                  <a:pt x="51960" y="12140"/>
                </a:cubicBezTo>
                <a:cubicBezTo>
                  <a:pt x="51388" y="12212"/>
                  <a:pt x="50817" y="12200"/>
                  <a:pt x="50245" y="12259"/>
                </a:cubicBezTo>
                <a:cubicBezTo>
                  <a:pt x="49447" y="12343"/>
                  <a:pt x="48638" y="12343"/>
                  <a:pt x="47828" y="12414"/>
                </a:cubicBezTo>
                <a:cubicBezTo>
                  <a:pt x="46947" y="12474"/>
                  <a:pt x="37148" y="12557"/>
                  <a:pt x="36279" y="12605"/>
                </a:cubicBezTo>
                <a:cubicBezTo>
                  <a:pt x="36338" y="12602"/>
                  <a:pt x="36376" y="12601"/>
                  <a:pt x="36393" y="12601"/>
                </a:cubicBezTo>
                <a:cubicBezTo>
                  <a:pt x="36657" y="12601"/>
                  <a:pt x="32014" y="12927"/>
                  <a:pt x="27349" y="12938"/>
                </a:cubicBezTo>
                <a:cubicBezTo>
                  <a:pt x="26943" y="12938"/>
                  <a:pt x="26527" y="13034"/>
                  <a:pt x="26140" y="13034"/>
                </a:cubicBezTo>
                <a:cubicBezTo>
                  <a:pt x="26118" y="13034"/>
                  <a:pt x="26097" y="13034"/>
                  <a:pt x="26075" y="13033"/>
                </a:cubicBezTo>
                <a:cubicBezTo>
                  <a:pt x="26003" y="13032"/>
                  <a:pt x="25809" y="13032"/>
                  <a:pt x="25519" y="13032"/>
                </a:cubicBezTo>
                <a:cubicBezTo>
                  <a:pt x="23130" y="13032"/>
                  <a:pt x="14240" y="13072"/>
                  <a:pt x="13645" y="13093"/>
                </a:cubicBezTo>
                <a:cubicBezTo>
                  <a:pt x="13110" y="13117"/>
                  <a:pt x="12562" y="13069"/>
                  <a:pt x="12014" y="13176"/>
                </a:cubicBezTo>
                <a:cubicBezTo>
                  <a:pt x="11916" y="13198"/>
                  <a:pt x="11809" y="13206"/>
                  <a:pt x="11699" y="13206"/>
                </a:cubicBezTo>
                <a:cubicBezTo>
                  <a:pt x="11474" y="13206"/>
                  <a:pt x="11232" y="13175"/>
                  <a:pt x="11005" y="13175"/>
                </a:cubicBezTo>
                <a:cubicBezTo>
                  <a:pt x="10980" y="13175"/>
                  <a:pt x="10955" y="13175"/>
                  <a:pt x="10931" y="13176"/>
                </a:cubicBezTo>
                <a:cubicBezTo>
                  <a:pt x="10881" y="13179"/>
                  <a:pt x="10831" y="13180"/>
                  <a:pt x="10782" y="13180"/>
                </a:cubicBezTo>
                <a:cubicBezTo>
                  <a:pt x="10493" y="13180"/>
                  <a:pt x="10204" y="13144"/>
                  <a:pt x="9911" y="13144"/>
                </a:cubicBezTo>
                <a:cubicBezTo>
                  <a:pt x="9772" y="13144"/>
                  <a:pt x="9631" y="13152"/>
                  <a:pt x="9490" y="13176"/>
                </a:cubicBezTo>
                <a:cubicBezTo>
                  <a:pt x="9270" y="13218"/>
                  <a:pt x="9035" y="13227"/>
                  <a:pt x="8796" y="13227"/>
                </a:cubicBezTo>
                <a:cubicBezTo>
                  <a:pt x="8618" y="13227"/>
                  <a:pt x="8438" y="13222"/>
                  <a:pt x="8261" y="13222"/>
                </a:cubicBezTo>
                <a:cubicBezTo>
                  <a:pt x="8202" y="13222"/>
                  <a:pt x="8143" y="13222"/>
                  <a:pt x="8085" y="13224"/>
                </a:cubicBezTo>
                <a:cubicBezTo>
                  <a:pt x="7690" y="13234"/>
                  <a:pt x="7295" y="13251"/>
                  <a:pt x="6894" y="13251"/>
                </a:cubicBezTo>
                <a:cubicBezTo>
                  <a:pt x="6799" y="13251"/>
                  <a:pt x="6704" y="13250"/>
                  <a:pt x="6609" y="13248"/>
                </a:cubicBezTo>
                <a:cubicBezTo>
                  <a:pt x="5990" y="13230"/>
                  <a:pt x="5371" y="13219"/>
                  <a:pt x="4752" y="13219"/>
                </a:cubicBezTo>
                <a:cubicBezTo>
                  <a:pt x="4526" y="13219"/>
                  <a:pt x="4299" y="13221"/>
                  <a:pt x="4073" y="13224"/>
                </a:cubicBezTo>
                <a:cubicBezTo>
                  <a:pt x="4012" y="13225"/>
                  <a:pt x="3951" y="13225"/>
                  <a:pt x="3891" y="13225"/>
                </a:cubicBezTo>
                <a:cubicBezTo>
                  <a:pt x="3661" y="13225"/>
                  <a:pt x="3431" y="13219"/>
                  <a:pt x="3201" y="13219"/>
                </a:cubicBezTo>
                <a:cubicBezTo>
                  <a:pt x="2789" y="13219"/>
                  <a:pt x="2377" y="13238"/>
                  <a:pt x="1965" y="13343"/>
                </a:cubicBezTo>
                <a:cubicBezTo>
                  <a:pt x="1918" y="13356"/>
                  <a:pt x="1874" y="13363"/>
                  <a:pt x="1835" y="13363"/>
                </a:cubicBezTo>
                <a:cubicBezTo>
                  <a:pt x="1664" y="13363"/>
                  <a:pt x="1567" y="13239"/>
                  <a:pt x="1596" y="12998"/>
                </a:cubicBezTo>
                <a:cubicBezTo>
                  <a:pt x="1703" y="11878"/>
                  <a:pt x="1608" y="10759"/>
                  <a:pt x="1644" y="9640"/>
                </a:cubicBezTo>
                <a:cubicBezTo>
                  <a:pt x="1680" y="8890"/>
                  <a:pt x="1584" y="8116"/>
                  <a:pt x="1799" y="7402"/>
                </a:cubicBezTo>
                <a:cubicBezTo>
                  <a:pt x="1965" y="6842"/>
                  <a:pt x="1953" y="6294"/>
                  <a:pt x="2049" y="5747"/>
                </a:cubicBezTo>
                <a:cubicBezTo>
                  <a:pt x="2132" y="5235"/>
                  <a:pt x="2537" y="4890"/>
                  <a:pt x="2918" y="4568"/>
                </a:cubicBezTo>
                <a:cubicBezTo>
                  <a:pt x="3323" y="4211"/>
                  <a:pt x="3727" y="3854"/>
                  <a:pt x="4132" y="3485"/>
                </a:cubicBezTo>
                <a:cubicBezTo>
                  <a:pt x="4406" y="3246"/>
                  <a:pt x="4775" y="3199"/>
                  <a:pt x="5073" y="3008"/>
                </a:cubicBezTo>
                <a:cubicBezTo>
                  <a:pt x="5525" y="2723"/>
                  <a:pt x="6049" y="2592"/>
                  <a:pt x="6549" y="2544"/>
                </a:cubicBezTo>
                <a:cubicBezTo>
                  <a:pt x="7238" y="2487"/>
                  <a:pt x="7872" y="2186"/>
                  <a:pt x="8557" y="2186"/>
                </a:cubicBezTo>
                <a:cubicBezTo>
                  <a:pt x="8582" y="2186"/>
                  <a:pt x="8607" y="2186"/>
                  <a:pt x="8633" y="2187"/>
                </a:cubicBezTo>
                <a:cubicBezTo>
                  <a:pt x="8655" y="2187"/>
                  <a:pt x="8676" y="2187"/>
                  <a:pt x="8695" y="2187"/>
                </a:cubicBezTo>
                <a:cubicBezTo>
                  <a:pt x="8811" y="2187"/>
                  <a:pt x="8881" y="2178"/>
                  <a:pt x="8942" y="2056"/>
                </a:cubicBezTo>
                <a:cubicBezTo>
                  <a:pt x="8953" y="2024"/>
                  <a:pt x="9002" y="1983"/>
                  <a:pt x="9020" y="1983"/>
                </a:cubicBezTo>
                <a:cubicBezTo>
                  <a:pt x="9023" y="1983"/>
                  <a:pt x="9024" y="1983"/>
                  <a:pt x="9026" y="1984"/>
                </a:cubicBezTo>
                <a:cubicBezTo>
                  <a:pt x="9145" y="2069"/>
                  <a:pt x="9265" y="2097"/>
                  <a:pt x="9386" y="2097"/>
                </a:cubicBezTo>
                <a:cubicBezTo>
                  <a:pt x="9636" y="2097"/>
                  <a:pt x="9888" y="1975"/>
                  <a:pt x="10137" y="1975"/>
                </a:cubicBezTo>
                <a:cubicBezTo>
                  <a:pt x="10175" y="1975"/>
                  <a:pt x="10214" y="1978"/>
                  <a:pt x="10252" y="1984"/>
                </a:cubicBezTo>
                <a:cubicBezTo>
                  <a:pt x="10277" y="1993"/>
                  <a:pt x="10313" y="2007"/>
                  <a:pt x="10337" y="2007"/>
                </a:cubicBezTo>
                <a:cubicBezTo>
                  <a:pt x="10347" y="2007"/>
                  <a:pt x="10355" y="2004"/>
                  <a:pt x="10359" y="1996"/>
                </a:cubicBezTo>
                <a:cubicBezTo>
                  <a:pt x="10504" y="1846"/>
                  <a:pt x="10674" y="1823"/>
                  <a:pt x="10848" y="1823"/>
                </a:cubicBezTo>
                <a:cubicBezTo>
                  <a:pt x="10926" y="1823"/>
                  <a:pt x="11004" y="1828"/>
                  <a:pt x="11081" y="1828"/>
                </a:cubicBezTo>
                <a:cubicBezTo>
                  <a:pt x="11203" y="1828"/>
                  <a:pt x="11322" y="1817"/>
                  <a:pt x="11431" y="1758"/>
                </a:cubicBezTo>
                <a:cubicBezTo>
                  <a:pt x="11610" y="1657"/>
                  <a:pt x="11801" y="1634"/>
                  <a:pt x="11994" y="1634"/>
                </a:cubicBezTo>
                <a:cubicBezTo>
                  <a:pt x="12161" y="1634"/>
                  <a:pt x="12330" y="1652"/>
                  <a:pt x="12493" y="1652"/>
                </a:cubicBezTo>
                <a:cubicBezTo>
                  <a:pt x="12654" y="1652"/>
                  <a:pt x="12809" y="1635"/>
                  <a:pt x="12955" y="1568"/>
                </a:cubicBezTo>
                <a:cubicBezTo>
                  <a:pt x="13407" y="1353"/>
                  <a:pt x="13872" y="1532"/>
                  <a:pt x="14324" y="1341"/>
                </a:cubicBezTo>
                <a:cubicBezTo>
                  <a:pt x="14361" y="1328"/>
                  <a:pt x="15266" y="1324"/>
                  <a:pt x="16543" y="1324"/>
                </a:cubicBezTo>
                <a:cubicBezTo>
                  <a:pt x="18247" y="1324"/>
                  <a:pt x="20614" y="1331"/>
                  <a:pt x="22474" y="1331"/>
                </a:cubicBezTo>
                <a:cubicBezTo>
                  <a:pt x="24102" y="1331"/>
                  <a:pt x="25341" y="1326"/>
                  <a:pt x="25409" y="1306"/>
                </a:cubicBezTo>
                <a:cubicBezTo>
                  <a:pt x="25472" y="1288"/>
                  <a:pt x="25536" y="1281"/>
                  <a:pt x="25601" y="1281"/>
                </a:cubicBezTo>
                <a:cubicBezTo>
                  <a:pt x="25785" y="1281"/>
                  <a:pt x="25972" y="1335"/>
                  <a:pt x="26154" y="1335"/>
                </a:cubicBezTo>
                <a:cubicBezTo>
                  <a:pt x="26290" y="1335"/>
                  <a:pt x="26424" y="1305"/>
                  <a:pt x="26552" y="1199"/>
                </a:cubicBezTo>
                <a:cubicBezTo>
                  <a:pt x="26572" y="1182"/>
                  <a:pt x="26600" y="1175"/>
                  <a:pt x="26634" y="1175"/>
                </a:cubicBezTo>
                <a:cubicBezTo>
                  <a:pt x="26720" y="1175"/>
                  <a:pt x="26839" y="1217"/>
                  <a:pt x="26933" y="1234"/>
                </a:cubicBezTo>
                <a:cubicBezTo>
                  <a:pt x="27088" y="1260"/>
                  <a:pt x="27235" y="1293"/>
                  <a:pt x="27386" y="1293"/>
                </a:cubicBezTo>
                <a:cubicBezTo>
                  <a:pt x="27513" y="1293"/>
                  <a:pt x="27642" y="1270"/>
                  <a:pt x="27778" y="1199"/>
                </a:cubicBezTo>
                <a:cubicBezTo>
                  <a:pt x="27824" y="1177"/>
                  <a:pt x="27877" y="1170"/>
                  <a:pt x="27934" y="1170"/>
                </a:cubicBezTo>
                <a:cubicBezTo>
                  <a:pt x="28065" y="1170"/>
                  <a:pt x="28216" y="1211"/>
                  <a:pt x="28350" y="1211"/>
                </a:cubicBezTo>
                <a:cubicBezTo>
                  <a:pt x="28613" y="1226"/>
                  <a:pt x="29416" y="1245"/>
                  <a:pt x="30299" y="1245"/>
                </a:cubicBezTo>
                <a:cubicBezTo>
                  <a:pt x="31492" y="1245"/>
                  <a:pt x="32829" y="1210"/>
                  <a:pt x="33172" y="1080"/>
                </a:cubicBezTo>
                <a:cubicBezTo>
                  <a:pt x="33201" y="1068"/>
                  <a:pt x="33228" y="1059"/>
                  <a:pt x="33252" y="1059"/>
                </a:cubicBezTo>
                <a:close/>
                <a:moveTo>
                  <a:pt x="52258" y="13048"/>
                </a:moveTo>
                <a:cubicBezTo>
                  <a:pt x="52330" y="13048"/>
                  <a:pt x="52418" y="13093"/>
                  <a:pt x="52495" y="13093"/>
                </a:cubicBezTo>
                <a:cubicBezTo>
                  <a:pt x="52630" y="13070"/>
                  <a:pt x="52764" y="13061"/>
                  <a:pt x="52898" y="13061"/>
                </a:cubicBezTo>
                <a:cubicBezTo>
                  <a:pt x="53260" y="13061"/>
                  <a:pt x="53619" y="13131"/>
                  <a:pt x="53984" y="13200"/>
                </a:cubicBezTo>
                <a:cubicBezTo>
                  <a:pt x="54157" y="13230"/>
                  <a:pt x="54340" y="13235"/>
                  <a:pt x="54524" y="13235"/>
                </a:cubicBezTo>
                <a:cubicBezTo>
                  <a:pt x="54619" y="13235"/>
                  <a:pt x="54713" y="13233"/>
                  <a:pt x="54807" y="13233"/>
                </a:cubicBezTo>
                <a:cubicBezTo>
                  <a:pt x="54971" y="13233"/>
                  <a:pt x="55131" y="13237"/>
                  <a:pt x="55281" y="13260"/>
                </a:cubicBezTo>
                <a:cubicBezTo>
                  <a:pt x="55307" y="13262"/>
                  <a:pt x="55333" y="13264"/>
                  <a:pt x="55358" y="13264"/>
                </a:cubicBezTo>
                <a:cubicBezTo>
                  <a:pt x="55556" y="13264"/>
                  <a:pt x="55750" y="13188"/>
                  <a:pt x="55946" y="13188"/>
                </a:cubicBezTo>
                <a:cubicBezTo>
                  <a:pt x="56041" y="13188"/>
                  <a:pt x="56137" y="13206"/>
                  <a:pt x="56234" y="13260"/>
                </a:cubicBezTo>
                <a:cubicBezTo>
                  <a:pt x="56275" y="13284"/>
                  <a:pt x="56329" y="13294"/>
                  <a:pt x="56390" y="13294"/>
                </a:cubicBezTo>
                <a:cubicBezTo>
                  <a:pt x="56508" y="13294"/>
                  <a:pt x="56652" y="13255"/>
                  <a:pt x="56770" y="13200"/>
                </a:cubicBezTo>
                <a:cubicBezTo>
                  <a:pt x="56843" y="13169"/>
                  <a:pt x="56918" y="13154"/>
                  <a:pt x="56990" y="13154"/>
                </a:cubicBezTo>
                <a:cubicBezTo>
                  <a:pt x="57244" y="13154"/>
                  <a:pt x="57466" y="13338"/>
                  <a:pt x="57484" y="13617"/>
                </a:cubicBezTo>
                <a:cubicBezTo>
                  <a:pt x="57532" y="14212"/>
                  <a:pt x="57508" y="14819"/>
                  <a:pt x="57567" y="15415"/>
                </a:cubicBezTo>
                <a:cubicBezTo>
                  <a:pt x="57651" y="16379"/>
                  <a:pt x="57520" y="17332"/>
                  <a:pt x="57591" y="18296"/>
                </a:cubicBezTo>
                <a:cubicBezTo>
                  <a:pt x="57615" y="18725"/>
                  <a:pt x="57591" y="19201"/>
                  <a:pt x="57496" y="19629"/>
                </a:cubicBezTo>
                <a:cubicBezTo>
                  <a:pt x="57437" y="19915"/>
                  <a:pt x="57508" y="20177"/>
                  <a:pt x="57496" y="20439"/>
                </a:cubicBezTo>
                <a:cubicBezTo>
                  <a:pt x="57448" y="21237"/>
                  <a:pt x="57508" y="22035"/>
                  <a:pt x="57496" y="22820"/>
                </a:cubicBezTo>
                <a:cubicBezTo>
                  <a:pt x="57496" y="23475"/>
                  <a:pt x="57389" y="24142"/>
                  <a:pt x="57448" y="24785"/>
                </a:cubicBezTo>
                <a:cubicBezTo>
                  <a:pt x="57508" y="25571"/>
                  <a:pt x="57401" y="26345"/>
                  <a:pt x="57401" y="27118"/>
                </a:cubicBezTo>
                <a:cubicBezTo>
                  <a:pt x="57413" y="27857"/>
                  <a:pt x="57532" y="28619"/>
                  <a:pt x="57413" y="29357"/>
                </a:cubicBezTo>
                <a:cubicBezTo>
                  <a:pt x="57353" y="29797"/>
                  <a:pt x="57294" y="30262"/>
                  <a:pt x="57365" y="30667"/>
                </a:cubicBezTo>
                <a:cubicBezTo>
                  <a:pt x="57472" y="31274"/>
                  <a:pt x="57306" y="31857"/>
                  <a:pt x="57377" y="32452"/>
                </a:cubicBezTo>
                <a:cubicBezTo>
                  <a:pt x="57425" y="32845"/>
                  <a:pt x="57377" y="33310"/>
                  <a:pt x="57329" y="33738"/>
                </a:cubicBezTo>
                <a:cubicBezTo>
                  <a:pt x="57282" y="34143"/>
                  <a:pt x="57341" y="34548"/>
                  <a:pt x="57341" y="34941"/>
                </a:cubicBezTo>
                <a:cubicBezTo>
                  <a:pt x="57341" y="35441"/>
                  <a:pt x="57353" y="35941"/>
                  <a:pt x="57341" y="36441"/>
                </a:cubicBezTo>
                <a:cubicBezTo>
                  <a:pt x="57329" y="36834"/>
                  <a:pt x="57413" y="37239"/>
                  <a:pt x="57401" y="37608"/>
                </a:cubicBezTo>
                <a:cubicBezTo>
                  <a:pt x="57377" y="38036"/>
                  <a:pt x="57341" y="38465"/>
                  <a:pt x="57365" y="38906"/>
                </a:cubicBezTo>
                <a:cubicBezTo>
                  <a:pt x="57389" y="39560"/>
                  <a:pt x="57341" y="40227"/>
                  <a:pt x="57389" y="40894"/>
                </a:cubicBezTo>
                <a:cubicBezTo>
                  <a:pt x="57425" y="41263"/>
                  <a:pt x="57484" y="41668"/>
                  <a:pt x="57401" y="42073"/>
                </a:cubicBezTo>
                <a:cubicBezTo>
                  <a:pt x="57353" y="42311"/>
                  <a:pt x="57317" y="42644"/>
                  <a:pt x="57425" y="42942"/>
                </a:cubicBezTo>
                <a:cubicBezTo>
                  <a:pt x="57508" y="43180"/>
                  <a:pt x="57496" y="43478"/>
                  <a:pt x="57425" y="43751"/>
                </a:cubicBezTo>
                <a:cubicBezTo>
                  <a:pt x="57341" y="44073"/>
                  <a:pt x="57401" y="44430"/>
                  <a:pt x="57389" y="44775"/>
                </a:cubicBezTo>
                <a:cubicBezTo>
                  <a:pt x="57365" y="45311"/>
                  <a:pt x="57270" y="45871"/>
                  <a:pt x="57329" y="46395"/>
                </a:cubicBezTo>
                <a:cubicBezTo>
                  <a:pt x="57389" y="46895"/>
                  <a:pt x="57234" y="47359"/>
                  <a:pt x="57210" y="47835"/>
                </a:cubicBezTo>
                <a:cubicBezTo>
                  <a:pt x="57186" y="48300"/>
                  <a:pt x="57198" y="48776"/>
                  <a:pt x="57020" y="49228"/>
                </a:cubicBezTo>
                <a:cubicBezTo>
                  <a:pt x="56936" y="49455"/>
                  <a:pt x="57079" y="49716"/>
                  <a:pt x="56972" y="49967"/>
                </a:cubicBezTo>
                <a:cubicBezTo>
                  <a:pt x="56925" y="50097"/>
                  <a:pt x="56972" y="50276"/>
                  <a:pt x="56794" y="50359"/>
                </a:cubicBezTo>
                <a:cubicBezTo>
                  <a:pt x="56734" y="50395"/>
                  <a:pt x="56746" y="50443"/>
                  <a:pt x="56805" y="50514"/>
                </a:cubicBezTo>
                <a:cubicBezTo>
                  <a:pt x="56865" y="50621"/>
                  <a:pt x="56841" y="50705"/>
                  <a:pt x="56746" y="50859"/>
                </a:cubicBezTo>
                <a:cubicBezTo>
                  <a:pt x="56496" y="51288"/>
                  <a:pt x="56127" y="51610"/>
                  <a:pt x="55841" y="51991"/>
                </a:cubicBezTo>
                <a:cubicBezTo>
                  <a:pt x="55460" y="52503"/>
                  <a:pt x="55103" y="53026"/>
                  <a:pt x="54555" y="53407"/>
                </a:cubicBezTo>
                <a:cubicBezTo>
                  <a:pt x="54162" y="53681"/>
                  <a:pt x="53746" y="53907"/>
                  <a:pt x="53353" y="54157"/>
                </a:cubicBezTo>
                <a:cubicBezTo>
                  <a:pt x="53126" y="54300"/>
                  <a:pt x="52817" y="54431"/>
                  <a:pt x="52495" y="54443"/>
                </a:cubicBezTo>
                <a:cubicBezTo>
                  <a:pt x="52186" y="54467"/>
                  <a:pt x="51864" y="54610"/>
                  <a:pt x="51579" y="54741"/>
                </a:cubicBezTo>
                <a:cubicBezTo>
                  <a:pt x="50936" y="55062"/>
                  <a:pt x="50209" y="55134"/>
                  <a:pt x="49519" y="55277"/>
                </a:cubicBezTo>
                <a:cubicBezTo>
                  <a:pt x="48507" y="55479"/>
                  <a:pt x="47483" y="55705"/>
                  <a:pt x="46459" y="55836"/>
                </a:cubicBezTo>
                <a:cubicBezTo>
                  <a:pt x="46007" y="55908"/>
                  <a:pt x="36601" y="55848"/>
                  <a:pt x="36148" y="55943"/>
                </a:cubicBezTo>
                <a:cubicBezTo>
                  <a:pt x="36040" y="55962"/>
                  <a:pt x="35931" y="55968"/>
                  <a:pt x="35821" y="55968"/>
                </a:cubicBezTo>
                <a:cubicBezTo>
                  <a:pt x="35651" y="55968"/>
                  <a:pt x="35481" y="55954"/>
                  <a:pt x="35312" y="55954"/>
                </a:cubicBezTo>
                <a:cubicBezTo>
                  <a:pt x="35097" y="55954"/>
                  <a:pt x="34886" y="55976"/>
                  <a:pt x="34684" y="56074"/>
                </a:cubicBezTo>
                <a:cubicBezTo>
                  <a:pt x="34668" y="56081"/>
                  <a:pt x="34652" y="56084"/>
                  <a:pt x="34636" y="56084"/>
                </a:cubicBezTo>
                <a:cubicBezTo>
                  <a:pt x="34550" y="56084"/>
                  <a:pt x="34462" y="56006"/>
                  <a:pt x="34378" y="56006"/>
                </a:cubicBezTo>
                <a:cubicBezTo>
                  <a:pt x="34335" y="56006"/>
                  <a:pt x="34294" y="56026"/>
                  <a:pt x="34255" y="56086"/>
                </a:cubicBezTo>
                <a:cubicBezTo>
                  <a:pt x="34140" y="56014"/>
                  <a:pt x="34025" y="55989"/>
                  <a:pt x="33911" y="55989"/>
                </a:cubicBezTo>
                <a:cubicBezTo>
                  <a:pt x="33649" y="55989"/>
                  <a:pt x="33389" y="56122"/>
                  <a:pt x="33124" y="56122"/>
                </a:cubicBezTo>
                <a:cubicBezTo>
                  <a:pt x="32540" y="56131"/>
                  <a:pt x="30266" y="56174"/>
                  <a:pt x="28853" y="56174"/>
                </a:cubicBezTo>
                <a:cubicBezTo>
                  <a:pt x="28395" y="56174"/>
                  <a:pt x="28027" y="56169"/>
                  <a:pt x="27838" y="56158"/>
                </a:cubicBezTo>
                <a:cubicBezTo>
                  <a:pt x="27752" y="56152"/>
                  <a:pt x="27666" y="56150"/>
                  <a:pt x="27580" y="56150"/>
                </a:cubicBezTo>
                <a:cubicBezTo>
                  <a:pt x="27328" y="56150"/>
                  <a:pt x="27075" y="56168"/>
                  <a:pt x="26823" y="56168"/>
                </a:cubicBezTo>
                <a:cubicBezTo>
                  <a:pt x="26614" y="56168"/>
                  <a:pt x="26404" y="56156"/>
                  <a:pt x="26195" y="56110"/>
                </a:cubicBezTo>
                <a:cubicBezTo>
                  <a:pt x="25742" y="56015"/>
                  <a:pt x="14848" y="56051"/>
                  <a:pt x="14384" y="55991"/>
                </a:cubicBezTo>
                <a:cubicBezTo>
                  <a:pt x="13729" y="55896"/>
                  <a:pt x="13050" y="55836"/>
                  <a:pt x="12407" y="55824"/>
                </a:cubicBezTo>
                <a:cubicBezTo>
                  <a:pt x="12002" y="55812"/>
                  <a:pt x="11609" y="55741"/>
                  <a:pt x="11228" y="55693"/>
                </a:cubicBezTo>
                <a:cubicBezTo>
                  <a:pt x="10883" y="55658"/>
                  <a:pt x="10514" y="55562"/>
                  <a:pt x="10169" y="55551"/>
                </a:cubicBezTo>
                <a:cubicBezTo>
                  <a:pt x="9800" y="55539"/>
                  <a:pt x="9454" y="55396"/>
                  <a:pt x="9085" y="55396"/>
                </a:cubicBezTo>
                <a:cubicBezTo>
                  <a:pt x="9082" y="55396"/>
                  <a:pt x="9078" y="55396"/>
                  <a:pt x="9074" y="55396"/>
                </a:cubicBezTo>
                <a:cubicBezTo>
                  <a:pt x="8963" y="55396"/>
                  <a:pt x="8851" y="55229"/>
                  <a:pt x="8739" y="55229"/>
                </a:cubicBezTo>
                <a:cubicBezTo>
                  <a:pt x="8735" y="55229"/>
                  <a:pt x="8732" y="55229"/>
                  <a:pt x="8728" y="55229"/>
                </a:cubicBezTo>
                <a:cubicBezTo>
                  <a:pt x="8694" y="55231"/>
                  <a:pt x="8659" y="55231"/>
                  <a:pt x="8625" y="55231"/>
                </a:cubicBezTo>
                <a:cubicBezTo>
                  <a:pt x="7891" y="55231"/>
                  <a:pt x="7219" y="54881"/>
                  <a:pt x="6513" y="54824"/>
                </a:cubicBezTo>
                <a:cubicBezTo>
                  <a:pt x="5927" y="54789"/>
                  <a:pt x="5467" y="54383"/>
                  <a:pt x="4918" y="54383"/>
                </a:cubicBezTo>
                <a:cubicBezTo>
                  <a:pt x="4910" y="54383"/>
                  <a:pt x="4902" y="54384"/>
                  <a:pt x="4894" y="54384"/>
                </a:cubicBezTo>
                <a:cubicBezTo>
                  <a:pt x="4466" y="54384"/>
                  <a:pt x="4251" y="53967"/>
                  <a:pt x="3870" y="53943"/>
                </a:cubicBezTo>
                <a:cubicBezTo>
                  <a:pt x="3418" y="53919"/>
                  <a:pt x="3037" y="53634"/>
                  <a:pt x="2799" y="53384"/>
                </a:cubicBezTo>
                <a:cubicBezTo>
                  <a:pt x="2394" y="52955"/>
                  <a:pt x="2025" y="52491"/>
                  <a:pt x="1834" y="51836"/>
                </a:cubicBezTo>
                <a:cubicBezTo>
                  <a:pt x="1549" y="50848"/>
                  <a:pt x="1549" y="49836"/>
                  <a:pt x="1346" y="48859"/>
                </a:cubicBezTo>
                <a:cubicBezTo>
                  <a:pt x="1120" y="47728"/>
                  <a:pt x="1191" y="46597"/>
                  <a:pt x="1215" y="45478"/>
                </a:cubicBezTo>
                <a:cubicBezTo>
                  <a:pt x="1215" y="44954"/>
                  <a:pt x="1227" y="44430"/>
                  <a:pt x="1275" y="43918"/>
                </a:cubicBezTo>
                <a:cubicBezTo>
                  <a:pt x="1310" y="43513"/>
                  <a:pt x="1239" y="43097"/>
                  <a:pt x="1406" y="42704"/>
                </a:cubicBezTo>
                <a:cubicBezTo>
                  <a:pt x="1477" y="42549"/>
                  <a:pt x="1370" y="42335"/>
                  <a:pt x="1394" y="42156"/>
                </a:cubicBezTo>
                <a:cubicBezTo>
                  <a:pt x="1513" y="41108"/>
                  <a:pt x="1525" y="40037"/>
                  <a:pt x="1453" y="38989"/>
                </a:cubicBezTo>
                <a:cubicBezTo>
                  <a:pt x="1382" y="38156"/>
                  <a:pt x="1430" y="37322"/>
                  <a:pt x="1275" y="36489"/>
                </a:cubicBezTo>
                <a:cubicBezTo>
                  <a:pt x="1156" y="35858"/>
                  <a:pt x="1287" y="35191"/>
                  <a:pt x="1227" y="34536"/>
                </a:cubicBezTo>
                <a:cubicBezTo>
                  <a:pt x="1156" y="33774"/>
                  <a:pt x="1239" y="33000"/>
                  <a:pt x="1084" y="32238"/>
                </a:cubicBezTo>
                <a:cubicBezTo>
                  <a:pt x="1060" y="32155"/>
                  <a:pt x="1037" y="32048"/>
                  <a:pt x="1072" y="31964"/>
                </a:cubicBezTo>
                <a:cubicBezTo>
                  <a:pt x="1263" y="31500"/>
                  <a:pt x="1013" y="31036"/>
                  <a:pt x="1037" y="30571"/>
                </a:cubicBezTo>
                <a:cubicBezTo>
                  <a:pt x="1072" y="30155"/>
                  <a:pt x="989" y="29726"/>
                  <a:pt x="1037" y="29309"/>
                </a:cubicBezTo>
                <a:cubicBezTo>
                  <a:pt x="1072" y="28928"/>
                  <a:pt x="1060" y="28523"/>
                  <a:pt x="1013" y="28154"/>
                </a:cubicBezTo>
                <a:cubicBezTo>
                  <a:pt x="929" y="27535"/>
                  <a:pt x="1049" y="26952"/>
                  <a:pt x="1096" y="26345"/>
                </a:cubicBezTo>
                <a:cubicBezTo>
                  <a:pt x="1120" y="26023"/>
                  <a:pt x="1108" y="25690"/>
                  <a:pt x="1072" y="25392"/>
                </a:cubicBezTo>
                <a:cubicBezTo>
                  <a:pt x="965" y="24440"/>
                  <a:pt x="1060" y="23487"/>
                  <a:pt x="1013" y="22535"/>
                </a:cubicBezTo>
                <a:cubicBezTo>
                  <a:pt x="965" y="21808"/>
                  <a:pt x="1144" y="21082"/>
                  <a:pt x="1168" y="20344"/>
                </a:cubicBezTo>
                <a:cubicBezTo>
                  <a:pt x="1179" y="19868"/>
                  <a:pt x="1179" y="19391"/>
                  <a:pt x="1239" y="18915"/>
                </a:cubicBezTo>
                <a:cubicBezTo>
                  <a:pt x="1322" y="18225"/>
                  <a:pt x="1334" y="17522"/>
                  <a:pt x="1382" y="16831"/>
                </a:cubicBezTo>
                <a:cubicBezTo>
                  <a:pt x="1430" y="16141"/>
                  <a:pt x="1513" y="15462"/>
                  <a:pt x="1525" y="14784"/>
                </a:cubicBezTo>
                <a:cubicBezTo>
                  <a:pt x="1537" y="14641"/>
                  <a:pt x="1751" y="14474"/>
                  <a:pt x="1525" y="14343"/>
                </a:cubicBezTo>
                <a:cubicBezTo>
                  <a:pt x="1546" y="14321"/>
                  <a:pt x="1588" y="14270"/>
                  <a:pt x="1595" y="14270"/>
                </a:cubicBezTo>
                <a:cubicBezTo>
                  <a:pt x="1596" y="14270"/>
                  <a:pt x="1596" y="14271"/>
                  <a:pt x="1596" y="14272"/>
                </a:cubicBezTo>
                <a:cubicBezTo>
                  <a:pt x="1651" y="14313"/>
                  <a:pt x="1706" y="14328"/>
                  <a:pt x="1761" y="14328"/>
                </a:cubicBezTo>
                <a:cubicBezTo>
                  <a:pt x="1917" y="14328"/>
                  <a:pt x="2072" y="14204"/>
                  <a:pt x="2232" y="14204"/>
                </a:cubicBezTo>
                <a:cubicBezTo>
                  <a:pt x="2293" y="14204"/>
                  <a:pt x="2355" y="14222"/>
                  <a:pt x="2418" y="14272"/>
                </a:cubicBezTo>
                <a:cubicBezTo>
                  <a:pt x="2433" y="14285"/>
                  <a:pt x="2446" y="14291"/>
                  <a:pt x="2457" y="14291"/>
                </a:cubicBezTo>
                <a:cubicBezTo>
                  <a:pt x="2516" y="14291"/>
                  <a:pt x="2534" y="14137"/>
                  <a:pt x="2644" y="14117"/>
                </a:cubicBezTo>
                <a:cubicBezTo>
                  <a:pt x="2722" y="14105"/>
                  <a:pt x="2799" y="14101"/>
                  <a:pt x="2876" y="14101"/>
                </a:cubicBezTo>
                <a:cubicBezTo>
                  <a:pt x="3136" y="14101"/>
                  <a:pt x="3393" y="14151"/>
                  <a:pt x="3653" y="14151"/>
                </a:cubicBezTo>
                <a:cubicBezTo>
                  <a:pt x="3717" y="14151"/>
                  <a:pt x="3782" y="14148"/>
                  <a:pt x="3846" y="14141"/>
                </a:cubicBezTo>
                <a:cubicBezTo>
                  <a:pt x="4001" y="14117"/>
                  <a:pt x="4156" y="14109"/>
                  <a:pt x="4311" y="14109"/>
                </a:cubicBezTo>
                <a:cubicBezTo>
                  <a:pt x="4620" y="14109"/>
                  <a:pt x="4930" y="14141"/>
                  <a:pt x="5240" y="14141"/>
                </a:cubicBezTo>
                <a:cubicBezTo>
                  <a:pt x="5632" y="14141"/>
                  <a:pt x="6037" y="14141"/>
                  <a:pt x="6430" y="14164"/>
                </a:cubicBezTo>
                <a:cubicBezTo>
                  <a:pt x="6556" y="14172"/>
                  <a:pt x="6682" y="14175"/>
                  <a:pt x="6808" y="14175"/>
                </a:cubicBezTo>
                <a:cubicBezTo>
                  <a:pt x="7252" y="14175"/>
                  <a:pt x="7695" y="14139"/>
                  <a:pt x="8132" y="14139"/>
                </a:cubicBezTo>
                <a:cubicBezTo>
                  <a:pt x="8180" y="14139"/>
                  <a:pt x="8228" y="14140"/>
                  <a:pt x="8276" y="14141"/>
                </a:cubicBezTo>
                <a:cubicBezTo>
                  <a:pt x="8291" y="14141"/>
                  <a:pt x="8307" y="14141"/>
                  <a:pt x="8323" y="14141"/>
                </a:cubicBezTo>
                <a:cubicBezTo>
                  <a:pt x="8550" y="14141"/>
                  <a:pt x="8768" y="14090"/>
                  <a:pt x="8997" y="14090"/>
                </a:cubicBezTo>
                <a:cubicBezTo>
                  <a:pt x="9110" y="14090"/>
                  <a:pt x="9226" y="14103"/>
                  <a:pt x="9347" y="14141"/>
                </a:cubicBezTo>
                <a:cubicBezTo>
                  <a:pt x="9435" y="14167"/>
                  <a:pt x="9530" y="14177"/>
                  <a:pt x="9631" y="14177"/>
                </a:cubicBezTo>
                <a:cubicBezTo>
                  <a:pt x="9844" y="14177"/>
                  <a:pt x="10077" y="14133"/>
                  <a:pt x="10288" y="14117"/>
                </a:cubicBezTo>
                <a:cubicBezTo>
                  <a:pt x="10552" y="14095"/>
                  <a:pt x="10812" y="14091"/>
                  <a:pt x="11070" y="14091"/>
                </a:cubicBezTo>
                <a:cubicBezTo>
                  <a:pt x="11243" y="14091"/>
                  <a:pt x="11414" y="14093"/>
                  <a:pt x="11586" y="14093"/>
                </a:cubicBezTo>
                <a:cubicBezTo>
                  <a:pt x="11827" y="14086"/>
                  <a:pt x="12077" y="14038"/>
                  <a:pt x="12327" y="14038"/>
                </a:cubicBezTo>
                <a:cubicBezTo>
                  <a:pt x="12485" y="14038"/>
                  <a:pt x="12643" y="14057"/>
                  <a:pt x="12800" y="14117"/>
                </a:cubicBezTo>
                <a:cubicBezTo>
                  <a:pt x="12861" y="14139"/>
                  <a:pt x="12922" y="14147"/>
                  <a:pt x="12982" y="14147"/>
                </a:cubicBezTo>
                <a:cubicBezTo>
                  <a:pt x="13213" y="14147"/>
                  <a:pt x="13444" y="14021"/>
                  <a:pt x="13695" y="14021"/>
                </a:cubicBezTo>
                <a:cubicBezTo>
                  <a:pt x="13737" y="14021"/>
                  <a:pt x="13780" y="14025"/>
                  <a:pt x="13824" y="14034"/>
                </a:cubicBezTo>
                <a:cubicBezTo>
                  <a:pt x="14025" y="14077"/>
                  <a:pt x="16397" y="14098"/>
                  <a:pt x="18960" y="14098"/>
                </a:cubicBezTo>
                <a:cubicBezTo>
                  <a:pt x="22018" y="14098"/>
                  <a:pt x="25348" y="14068"/>
                  <a:pt x="25587" y="14010"/>
                </a:cubicBezTo>
                <a:cubicBezTo>
                  <a:pt x="25644" y="13994"/>
                  <a:pt x="25701" y="13988"/>
                  <a:pt x="25759" y="13988"/>
                </a:cubicBezTo>
                <a:cubicBezTo>
                  <a:pt x="25883" y="13988"/>
                  <a:pt x="26006" y="14014"/>
                  <a:pt x="26130" y="14014"/>
                </a:cubicBezTo>
                <a:cubicBezTo>
                  <a:pt x="26247" y="14014"/>
                  <a:pt x="26364" y="13991"/>
                  <a:pt x="26480" y="13903"/>
                </a:cubicBezTo>
                <a:cubicBezTo>
                  <a:pt x="26484" y="13900"/>
                  <a:pt x="26490" y="13898"/>
                  <a:pt x="26497" y="13898"/>
                </a:cubicBezTo>
                <a:cubicBezTo>
                  <a:pt x="26565" y="13898"/>
                  <a:pt x="26767" y="14013"/>
                  <a:pt x="26934" y="14013"/>
                </a:cubicBezTo>
                <a:cubicBezTo>
                  <a:pt x="26967" y="14013"/>
                  <a:pt x="26999" y="14009"/>
                  <a:pt x="27028" y="13998"/>
                </a:cubicBezTo>
                <a:cubicBezTo>
                  <a:pt x="27683" y="13772"/>
                  <a:pt x="28361" y="13867"/>
                  <a:pt x="29040" y="13795"/>
                </a:cubicBezTo>
                <a:cubicBezTo>
                  <a:pt x="29909" y="13700"/>
                  <a:pt x="33779" y="13700"/>
                  <a:pt x="34660" y="13653"/>
                </a:cubicBezTo>
                <a:cubicBezTo>
                  <a:pt x="35124" y="13629"/>
                  <a:pt x="35577" y="13629"/>
                  <a:pt x="36041" y="13545"/>
                </a:cubicBezTo>
                <a:cubicBezTo>
                  <a:pt x="36255" y="13498"/>
                  <a:pt x="36529" y="13522"/>
                  <a:pt x="36767" y="13486"/>
                </a:cubicBezTo>
                <a:cubicBezTo>
                  <a:pt x="36832" y="13475"/>
                  <a:pt x="37319" y="13472"/>
                  <a:pt x="38046" y="13472"/>
                </a:cubicBezTo>
                <a:cubicBezTo>
                  <a:pt x="39073" y="13472"/>
                  <a:pt x="40579" y="13479"/>
                  <a:pt x="42043" y="13479"/>
                </a:cubicBezTo>
                <a:cubicBezTo>
                  <a:pt x="44302" y="13479"/>
                  <a:pt x="46461" y="13464"/>
                  <a:pt x="46614" y="13391"/>
                </a:cubicBezTo>
                <a:cubicBezTo>
                  <a:pt x="46730" y="13329"/>
                  <a:pt x="46877" y="13311"/>
                  <a:pt x="47031" y="13311"/>
                </a:cubicBezTo>
                <a:cubicBezTo>
                  <a:pt x="47146" y="13311"/>
                  <a:pt x="47264" y="13321"/>
                  <a:pt x="47376" y="13331"/>
                </a:cubicBezTo>
                <a:cubicBezTo>
                  <a:pt x="47492" y="13343"/>
                  <a:pt x="47614" y="13374"/>
                  <a:pt x="47735" y="13374"/>
                </a:cubicBezTo>
                <a:cubicBezTo>
                  <a:pt x="47849" y="13374"/>
                  <a:pt x="47962" y="13346"/>
                  <a:pt x="48066" y="13248"/>
                </a:cubicBezTo>
                <a:cubicBezTo>
                  <a:pt x="48084" y="13221"/>
                  <a:pt x="48129" y="13208"/>
                  <a:pt x="48170" y="13208"/>
                </a:cubicBezTo>
                <a:cubicBezTo>
                  <a:pt x="48184" y="13208"/>
                  <a:pt x="48197" y="13209"/>
                  <a:pt x="48209" y="13212"/>
                </a:cubicBezTo>
                <a:cubicBezTo>
                  <a:pt x="48390" y="13275"/>
                  <a:pt x="48574" y="13295"/>
                  <a:pt x="48758" y="13295"/>
                </a:cubicBezTo>
                <a:cubicBezTo>
                  <a:pt x="49098" y="13295"/>
                  <a:pt x="49441" y="13226"/>
                  <a:pt x="49778" y="13226"/>
                </a:cubicBezTo>
                <a:cubicBezTo>
                  <a:pt x="49846" y="13226"/>
                  <a:pt x="49915" y="13229"/>
                  <a:pt x="49983" y="13236"/>
                </a:cubicBezTo>
                <a:cubicBezTo>
                  <a:pt x="50026" y="13239"/>
                  <a:pt x="50070" y="13241"/>
                  <a:pt x="50112" y="13241"/>
                </a:cubicBezTo>
                <a:cubicBezTo>
                  <a:pt x="50431" y="13241"/>
                  <a:pt x="50741" y="13160"/>
                  <a:pt x="51061" y="13160"/>
                </a:cubicBezTo>
                <a:cubicBezTo>
                  <a:pt x="51161" y="13160"/>
                  <a:pt x="51262" y="13168"/>
                  <a:pt x="51364" y="13188"/>
                </a:cubicBezTo>
                <a:cubicBezTo>
                  <a:pt x="51389" y="13193"/>
                  <a:pt x="51414" y="13195"/>
                  <a:pt x="51440" y="13195"/>
                </a:cubicBezTo>
                <a:cubicBezTo>
                  <a:pt x="51583" y="13195"/>
                  <a:pt x="51734" y="13128"/>
                  <a:pt x="51888" y="13128"/>
                </a:cubicBezTo>
                <a:cubicBezTo>
                  <a:pt x="51967" y="13128"/>
                  <a:pt x="52047" y="13146"/>
                  <a:pt x="52126" y="13200"/>
                </a:cubicBezTo>
                <a:cubicBezTo>
                  <a:pt x="52148" y="13080"/>
                  <a:pt x="52197" y="13048"/>
                  <a:pt x="52258" y="13048"/>
                </a:cubicBezTo>
                <a:close/>
                <a:moveTo>
                  <a:pt x="32985" y="1"/>
                </a:moveTo>
                <a:cubicBezTo>
                  <a:pt x="32812" y="1"/>
                  <a:pt x="32639" y="16"/>
                  <a:pt x="32469" y="32"/>
                </a:cubicBezTo>
                <a:cubicBezTo>
                  <a:pt x="31612" y="127"/>
                  <a:pt x="27778" y="56"/>
                  <a:pt x="26933" y="127"/>
                </a:cubicBezTo>
                <a:cubicBezTo>
                  <a:pt x="26908" y="128"/>
                  <a:pt x="26883" y="129"/>
                  <a:pt x="26859" y="129"/>
                </a:cubicBezTo>
                <a:cubicBezTo>
                  <a:pt x="26804" y="129"/>
                  <a:pt x="26749" y="127"/>
                  <a:pt x="26695" y="127"/>
                </a:cubicBezTo>
                <a:cubicBezTo>
                  <a:pt x="26551" y="127"/>
                  <a:pt x="26413" y="142"/>
                  <a:pt x="26290" y="258"/>
                </a:cubicBezTo>
                <a:cubicBezTo>
                  <a:pt x="26256" y="291"/>
                  <a:pt x="26219" y="325"/>
                  <a:pt x="26185" y="325"/>
                </a:cubicBezTo>
                <a:cubicBezTo>
                  <a:pt x="26158" y="325"/>
                  <a:pt x="26132" y="304"/>
                  <a:pt x="26111" y="246"/>
                </a:cubicBezTo>
                <a:cubicBezTo>
                  <a:pt x="26075" y="139"/>
                  <a:pt x="26016" y="109"/>
                  <a:pt x="25950" y="109"/>
                </a:cubicBezTo>
                <a:cubicBezTo>
                  <a:pt x="25885" y="109"/>
                  <a:pt x="25814" y="139"/>
                  <a:pt x="25754" y="151"/>
                </a:cubicBezTo>
                <a:cubicBezTo>
                  <a:pt x="25266" y="246"/>
                  <a:pt x="14348" y="270"/>
                  <a:pt x="13860" y="341"/>
                </a:cubicBezTo>
                <a:cubicBezTo>
                  <a:pt x="13276" y="413"/>
                  <a:pt x="12681" y="437"/>
                  <a:pt x="12086" y="556"/>
                </a:cubicBezTo>
                <a:cubicBezTo>
                  <a:pt x="11688" y="624"/>
                  <a:pt x="11270" y="735"/>
                  <a:pt x="10860" y="735"/>
                </a:cubicBezTo>
                <a:cubicBezTo>
                  <a:pt x="10840" y="735"/>
                  <a:pt x="10820" y="735"/>
                  <a:pt x="10800" y="734"/>
                </a:cubicBezTo>
                <a:cubicBezTo>
                  <a:pt x="10334" y="734"/>
                  <a:pt x="9908" y="931"/>
                  <a:pt x="9441" y="931"/>
                </a:cubicBezTo>
                <a:cubicBezTo>
                  <a:pt x="9394" y="931"/>
                  <a:pt x="9347" y="929"/>
                  <a:pt x="9300" y="925"/>
                </a:cubicBezTo>
                <a:cubicBezTo>
                  <a:pt x="9265" y="922"/>
                  <a:pt x="9230" y="921"/>
                  <a:pt x="9195" y="921"/>
                </a:cubicBezTo>
                <a:cubicBezTo>
                  <a:pt x="8800" y="921"/>
                  <a:pt x="8395" y="1092"/>
                  <a:pt x="7990" y="1103"/>
                </a:cubicBezTo>
                <a:cubicBezTo>
                  <a:pt x="7787" y="1103"/>
                  <a:pt x="7740" y="1294"/>
                  <a:pt x="7514" y="1294"/>
                </a:cubicBezTo>
                <a:cubicBezTo>
                  <a:pt x="6835" y="1318"/>
                  <a:pt x="6061" y="1234"/>
                  <a:pt x="5525" y="1865"/>
                </a:cubicBezTo>
                <a:cubicBezTo>
                  <a:pt x="5518" y="1879"/>
                  <a:pt x="5495" y="1885"/>
                  <a:pt x="5470" y="1885"/>
                </a:cubicBezTo>
                <a:cubicBezTo>
                  <a:pt x="5452" y="1885"/>
                  <a:pt x="5433" y="1882"/>
                  <a:pt x="5418" y="1877"/>
                </a:cubicBezTo>
                <a:cubicBezTo>
                  <a:pt x="5311" y="1846"/>
                  <a:pt x="5210" y="1833"/>
                  <a:pt x="5114" y="1833"/>
                </a:cubicBezTo>
                <a:cubicBezTo>
                  <a:pt x="4655" y="1833"/>
                  <a:pt x="4308" y="2149"/>
                  <a:pt x="3954" y="2425"/>
                </a:cubicBezTo>
                <a:cubicBezTo>
                  <a:pt x="3549" y="2735"/>
                  <a:pt x="3227" y="3151"/>
                  <a:pt x="2846" y="3473"/>
                </a:cubicBezTo>
                <a:cubicBezTo>
                  <a:pt x="2418" y="3830"/>
                  <a:pt x="1977" y="4139"/>
                  <a:pt x="1668" y="4604"/>
                </a:cubicBezTo>
                <a:cubicBezTo>
                  <a:pt x="1608" y="4699"/>
                  <a:pt x="1418" y="4782"/>
                  <a:pt x="1430" y="4842"/>
                </a:cubicBezTo>
                <a:cubicBezTo>
                  <a:pt x="1501" y="5211"/>
                  <a:pt x="1263" y="5485"/>
                  <a:pt x="1132" y="5783"/>
                </a:cubicBezTo>
                <a:cubicBezTo>
                  <a:pt x="882" y="6390"/>
                  <a:pt x="1037" y="7068"/>
                  <a:pt x="787" y="7699"/>
                </a:cubicBezTo>
                <a:cubicBezTo>
                  <a:pt x="751" y="7795"/>
                  <a:pt x="608" y="8069"/>
                  <a:pt x="679" y="8116"/>
                </a:cubicBezTo>
                <a:cubicBezTo>
                  <a:pt x="918" y="8235"/>
                  <a:pt x="775" y="8390"/>
                  <a:pt x="763" y="8521"/>
                </a:cubicBezTo>
                <a:cubicBezTo>
                  <a:pt x="739" y="8831"/>
                  <a:pt x="632" y="9140"/>
                  <a:pt x="668" y="9438"/>
                </a:cubicBezTo>
                <a:cubicBezTo>
                  <a:pt x="703" y="9688"/>
                  <a:pt x="668" y="9914"/>
                  <a:pt x="656" y="10152"/>
                </a:cubicBezTo>
                <a:cubicBezTo>
                  <a:pt x="644" y="10331"/>
                  <a:pt x="798" y="10521"/>
                  <a:pt x="608" y="10688"/>
                </a:cubicBezTo>
                <a:cubicBezTo>
                  <a:pt x="941" y="10938"/>
                  <a:pt x="739" y="11247"/>
                  <a:pt x="668" y="11509"/>
                </a:cubicBezTo>
                <a:cubicBezTo>
                  <a:pt x="584" y="11819"/>
                  <a:pt x="679" y="12129"/>
                  <a:pt x="668" y="12426"/>
                </a:cubicBezTo>
                <a:cubicBezTo>
                  <a:pt x="644" y="12950"/>
                  <a:pt x="656" y="13498"/>
                  <a:pt x="668" y="14022"/>
                </a:cubicBezTo>
                <a:cubicBezTo>
                  <a:pt x="668" y="14212"/>
                  <a:pt x="453" y="14319"/>
                  <a:pt x="537" y="14486"/>
                </a:cubicBezTo>
                <a:cubicBezTo>
                  <a:pt x="715" y="14843"/>
                  <a:pt x="560" y="15200"/>
                  <a:pt x="513" y="15534"/>
                </a:cubicBezTo>
                <a:cubicBezTo>
                  <a:pt x="465" y="15903"/>
                  <a:pt x="394" y="16248"/>
                  <a:pt x="429" y="16629"/>
                </a:cubicBezTo>
                <a:cubicBezTo>
                  <a:pt x="453" y="16891"/>
                  <a:pt x="441" y="17177"/>
                  <a:pt x="441" y="17439"/>
                </a:cubicBezTo>
                <a:cubicBezTo>
                  <a:pt x="429" y="17820"/>
                  <a:pt x="310" y="18177"/>
                  <a:pt x="298" y="18570"/>
                </a:cubicBezTo>
                <a:cubicBezTo>
                  <a:pt x="263" y="19296"/>
                  <a:pt x="215" y="20022"/>
                  <a:pt x="203" y="20749"/>
                </a:cubicBezTo>
                <a:cubicBezTo>
                  <a:pt x="191" y="21606"/>
                  <a:pt x="144" y="22463"/>
                  <a:pt x="132" y="23320"/>
                </a:cubicBezTo>
                <a:cubicBezTo>
                  <a:pt x="120" y="24249"/>
                  <a:pt x="108" y="25190"/>
                  <a:pt x="179" y="26106"/>
                </a:cubicBezTo>
                <a:cubicBezTo>
                  <a:pt x="203" y="26368"/>
                  <a:pt x="84" y="26559"/>
                  <a:pt x="96" y="26797"/>
                </a:cubicBezTo>
                <a:cubicBezTo>
                  <a:pt x="144" y="27630"/>
                  <a:pt x="60" y="28476"/>
                  <a:pt x="108" y="29309"/>
                </a:cubicBezTo>
                <a:cubicBezTo>
                  <a:pt x="132" y="29869"/>
                  <a:pt x="1" y="30428"/>
                  <a:pt x="144" y="31000"/>
                </a:cubicBezTo>
                <a:cubicBezTo>
                  <a:pt x="227" y="31357"/>
                  <a:pt x="298" y="31738"/>
                  <a:pt x="298" y="32095"/>
                </a:cubicBezTo>
                <a:cubicBezTo>
                  <a:pt x="310" y="32762"/>
                  <a:pt x="358" y="33429"/>
                  <a:pt x="406" y="34084"/>
                </a:cubicBezTo>
                <a:cubicBezTo>
                  <a:pt x="465" y="34750"/>
                  <a:pt x="453" y="35417"/>
                  <a:pt x="465" y="36084"/>
                </a:cubicBezTo>
                <a:cubicBezTo>
                  <a:pt x="477" y="36512"/>
                  <a:pt x="572" y="36965"/>
                  <a:pt x="525" y="37405"/>
                </a:cubicBezTo>
                <a:cubicBezTo>
                  <a:pt x="501" y="37632"/>
                  <a:pt x="429" y="37917"/>
                  <a:pt x="513" y="38132"/>
                </a:cubicBezTo>
                <a:cubicBezTo>
                  <a:pt x="608" y="38358"/>
                  <a:pt x="596" y="38584"/>
                  <a:pt x="608" y="38798"/>
                </a:cubicBezTo>
                <a:cubicBezTo>
                  <a:pt x="620" y="39239"/>
                  <a:pt x="560" y="39691"/>
                  <a:pt x="560" y="40120"/>
                </a:cubicBezTo>
                <a:cubicBezTo>
                  <a:pt x="572" y="40739"/>
                  <a:pt x="572" y="41370"/>
                  <a:pt x="596" y="41989"/>
                </a:cubicBezTo>
                <a:cubicBezTo>
                  <a:pt x="596" y="42204"/>
                  <a:pt x="441" y="42430"/>
                  <a:pt x="465" y="42632"/>
                </a:cubicBezTo>
                <a:cubicBezTo>
                  <a:pt x="525" y="43049"/>
                  <a:pt x="441" y="43454"/>
                  <a:pt x="441" y="43871"/>
                </a:cubicBezTo>
                <a:cubicBezTo>
                  <a:pt x="453" y="44311"/>
                  <a:pt x="370" y="44763"/>
                  <a:pt x="394" y="45204"/>
                </a:cubicBezTo>
                <a:cubicBezTo>
                  <a:pt x="417" y="45621"/>
                  <a:pt x="382" y="46049"/>
                  <a:pt x="358" y="46454"/>
                </a:cubicBezTo>
                <a:cubicBezTo>
                  <a:pt x="322" y="46871"/>
                  <a:pt x="358" y="47288"/>
                  <a:pt x="334" y="47704"/>
                </a:cubicBezTo>
                <a:cubicBezTo>
                  <a:pt x="275" y="48526"/>
                  <a:pt x="417" y="49371"/>
                  <a:pt x="501" y="50193"/>
                </a:cubicBezTo>
                <a:cubicBezTo>
                  <a:pt x="584" y="51062"/>
                  <a:pt x="739" y="51931"/>
                  <a:pt x="965" y="52776"/>
                </a:cubicBezTo>
                <a:cubicBezTo>
                  <a:pt x="989" y="52884"/>
                  <a:pt x="1001" y="53003"/>
                  <a:pt x="1060" y="53074"/>
                </a:cubicBezTo>
                <a:cubicBezTo>
                  <a:pt x="1358" y="53479"/>
                  <a:pt x="1703" y="53848"/>
                  <a:pt x="2049" y="54205"/>
                </a:cubicBezTo>
                <a:cubicBezTo>
                  <a:pt x="2489" y="54658"/>
                  <a:pt x="3037" y="54824"/>
                  <a:pt x="3561" y="55062"/>
                </a:cubicBezTo>
                <a:cubicBezTo>
                  <a:pt x="4251" y="55372"/>
                  <a:pt x="4966" y="55658"/>
                  <a:pt x="5763" y="55741"/>
                </a:cubicBezTo>
                <a:cubicBezTo>
                  <a:pt x="6061" y="55765"/>
                  <a:pt x="6430" y="55836"/>
                  <a:pt x="6728" y="55991"/>
                </a:cubicBezTo>
                <a:cubicBezTo>
                  <a:pt x="7061" y="56170"/>
                  <a:pt x="7418" y="56098"/>
                  <a:pt x="7764" y="56205"/>
                </a:cubicBezTo>
                <a:cubicBezTo>
                  <a:pt x="7822" y="56224"/>
                  <a:pt x="7883" y="56229"/>
                  <a:pt x="7945" y="56229"/>
                </a:cubicBezTo>
                <a:cubicBezTo>
                  <a:pt x="8019" y="56229"/>
                  <a:pt x="8094" y="56222"/>
                  <a:pt x="8167" y="56222"/>
                </a:cubicBezTo>
                <a:cubicBezTo>
                  <a:pt x="8310" y="56222"/>
                  <a:pt x="8445" y="56249"/>
                  <a:pt x="8549" y="56408"/>
                </a:cubicBezTo>
                <a:cubicBezTo>
                  <a:pt x="8558" y="56416"/>
                  <a:pt x="8572" y="56425"/>
                  <a:pt x="8584" y="56425"/>
                </a:cubicBezTo>
                <a:cubicBezTo>
                  <a:pt x="8589" y="56425"/>
                  <a:pt x="8594" y="56423"/>
                  <a:pt x="8597" y="56420"/>
                </a:cubicBezTo>
                <a:cubicBezTo>
                  <a:pt x="8635" y="56409"/>
                  <a:pt x="8672" y="56404"/>
                  <a:pt x="8709" y="56404"/>
                </a:cubicBezTo>
                <a:cubicBezTo>
                  <a:pt x="8894" y="56404"/>
                  <a:pt x="9066" y="56519"/>
                  <a:pt x="9269" y="56519"/>
                </a:cubicBezTo>
                <a:cubicBezTo>
                  <a:pt x="9291" y="56519"/>
                  <a:pt x="9313" y="56518"/>
                  <a:pt x="9335" y="56515"/>
                </a:cubicBezTo>
                <a:cubicBezTo>
                  <a:pt x="9404" y="56502"/>
                  <a:pt x="9503" y="56487"/>
                  <a:pt x="9600" y="56487"/>
                </a:cubicBezTo>
                <a:cubicBezTo>
                  <a:pt x="9687" y="56487"/>
                  <a:pt x="9773" y="56499"/>
                  <a:pt x="9835" y="56539"/>
                </a:cubicBezTo>
                <a:cubicBezTo>
                  <a:pt x="10300" y="56777"/>
                  <a:pt x="10812" y="56670"/>
                  <a:pt x="11288" y="56741"/>
                </a:cubicBezTo>
                <a:cubicBezTo>
                  <a:pt x="11510" y="56778"/>
                  <a:pt x="11741" y="56880"/>
                  <a:pt x="11970" y="56880"/>
                </a:cubicBezTo>
                <a:cubicBezTo>
                  <a:pt x="12109" y="56880"/>
                  <a:pt x="12248" y="56842"/>
                  <a:pt x="12383" y="56729"/>
                </a:cubicBezTo>
                <a:cubicBezTo>
                  <a:pt x="12383" y="56726"/>
                  <a:pt x="12385" y="56724"/>
                  <a:pt x="12388" y="56724"/>
                </a:cubicBezTo>
                <a:cubicBezTo>
                  <a:pt x="12396" y="56724"/>
                  <a:pt x="12411" y="56733"/>
                  <a:pt x="12419" y="56741"/>
                </a:cubicBezTo>
                <a:cubicBezTo>
                  <a:pt x="12476" y="56856"/>
                  <a:pt x="12557" y="56878"/>
                  <a:pt x="12647" y="56878"/>
                </a:cubicBezTo>
                <a:cubicBezTo>
                  <a:pt x="12707" y="56878"/>
                  <a:pt x="12771" y="56868"/>
                  <a:pt x="12834" y="56868"/>
                </a:cubicBezTo>
                <a:cubicBezTo>
                  <a:pt x="12855" y="56868"/>
                  <a:pt x="12875" y="56869"/>
                  <a:pt x="12895" y="56872"/>
                </a:cubicBezTo>
                <a:cubicBezTo>
                  <a:pt x="12969" y="56882"/>
                  <a:pt x="13045" y="56885"/>
                  <a:pt x="13121" y="56885"/>
                </a:cubicBezTo>
                <a:cubicBezTo>
                  <a:pt x="13196" y="56885"/>
                  <a:pt x="13272" y="56882"/>
                  <a:pt x="13347" y="56882"/>
                </a:cubicBezTo>
                <a:cubicBezTo>
                  <a:pt x="13466" y="56882"/>
                  <a:pt x="13583" y="56888"/>
                  <a:pt x="13693" y="56920"/>
                </a:cubicBezTo>
                <a:cubicBezTo>
                  <a:pt x="14110" y="57051"/>
                  <a:pt x="24968" y="56979"/>
                  <a:pt x="25385" y="57086"/>
                </a:cubicBezTo>
                <a:cubicBezTo>
                  <a:pt x="25616" y="57138"/>
                  <a:pt x="25849" y="57147"/>
                  <a:pt x="26083" y="57147"/>
                </a:cubicBezTo>
                <a:cubicBezTo>
                  <a:pt x="26207" y="57147"/>
                  <a:pt x="26331" y="57145"/>
                  <a:pt x="26456" y="57145"/>
                </a:cubicBezTo>
                <a:cubicBezTo>
                  <a:pt x="26692" y="57145"/>
                  <a:pt x="26931" y="57154"/>
                  <a:pt x="27171" y="57205"/>
                </a:cubicBezTo>
                <a:cubicBezTo>
                  <a:pt x="27325" y="57238"/>
                  <a:pt x="27484" y="57250"/>
                  <a:pt x="27646" y="57250"/>
                </a:cubicBezTo>
                <a:cubicBezTo>
                  <a:pt x="27962" y="57250"/>
                  <a:pt x="28289" y="57205"/>
                  <a:pt x="28611" y="57182"/>
                </a:cubicBezTo>
                <a:cubicBezTo>
                  <a:pt x="28826" y="57170"/>
                  <a:pt x="29040" y="57086"/>
                  <a:pt x="29231" y="57086"/>
                </a:cubicBezTo>
                <a:cubicBezTo>
                  <a:pt x="29297" y="57088"/>
                  <a:pt x="29397" y="57088"/>
                  <a:pt x="29524" y="57088"/>
                </a:cubicBezTo>
                <a:cubicBezTo>
                  <a:pt x="30584" y="57088"/>
                  <a:pt x="33513" y="57047"/>
                  <a:pt x="34076" y="57015"/>
                </a:cubicBezTo>
                <a:cubicBezTo>
                  <a:pt x="34411" y="56992"/>
                  <a:pt x="34756" y="56906"/>
                  <a:pt x="35101" y="56906"/>
                </a:cubicBezTo>
                <a:cubicBezTo>
                  <a:pt x="35296" y="56906"/>
                  <a:pt x="35491" y="56933"/>
                  <a:pt x="35684" y="57015"/>
                </a:cubicBezTo>
                <a:cubicBezTo>
                  <a:pt x="35686" y="57016"/>
                  <a:pt x="35688" y="57017"/>
                  <a:pt x="35691" y="57017"/>
                </a:cubicBezTo>
                <a:cubicBezTo>
                  <a:pt x="35718" y="57017"/>
                  <a:pt x="35769" y="56964"/>
                  <a:pt x="35791" y="56932"/>
                </a:cubicBezTo>
                <a:cubicBezTo>
                  <a:pt x="35847" y="56868"/>
                  <a:pt x="35907" y="56852"/>
                  <a:pt x="35974" y="56852"/>
                </a:cubicBezTo>
                <a:cubicBezTo>
                  <a:pt x="36007" y="56852"/>
                  <a:pt x="36041" y="56856"/>
                  <a:pt x="36077" y="56860"/>
                </a:cubicBezTo>
                <a:cubicBezTo>
                  <a:pt x="36322" y="56891"/>
                  <a:pt x="38211" y="56913"/>
                  <a:pt x="40331" y="56913"/>
                </a:cubicBezTo>
                <a:cubicBezTo>
                  <a:pt x="43157" y="56913"/>
                  <a:pt x="46393" y="56874"/>
                  <a:pt x="46685" y="56765"/>
                </a:cubicBezTo>
                <a:cubicBezTo>
                  <a:pt x="47316" y="56539"/>
                  <a:pt x="48007" y="56705"/>
                  <a:pt x="48626" y="56384"/>
                </a:cubicBezTo>
                <a:cubicBezTo>
                  <a:pt x="48852" y="56265"/>
                  <a:pt x="49221" y="56253"/>
                  <a:pt x="49531" y="56205"/>
                </a:cubicBezTo>
                <a:cubicBezTo>
                  <a:pt x="49781" y="56170"/>
                  <a:pt x="50043" y="56098"/>
                  <a:pt x="50293" y="56074"/>
                </a:cubicBezTo>
                <a:cubicBezTo>
                  <a:pt x="50626" y="56051"/>
                  <a:pt x="50924" y="55932"/>
                  <a:pt x="51245" y="55908"/>
                </a:cubicBezTo>
                <a:cubicBezTo>
                  <a:pt x="51372" y="55885"/>
                  <a:pt x="51365" y="55729"/>
                  <a:pt x="51472" y="55729"/>
                </a:cubicBezTo>
                <a:cubicBezTo>
                  <a:pt x="51475" y="55729"/>
                  <a:pt x="51479" y="55729"/>
                  <a:pt x="51483" y="55729"/>
                </a:cubicBezTo>
                <a:cubicBezTo>
                  <a:pt x="51505" y="55730"/>
                  <a:pt x="51527" y="55731"/>
                  <a:pt x="51549" y="55731"/>
                </a:cubicBezTo>
                <a:cubicBezTo>
                  <a:pt x="51900" y="55731"/>
                  <a:pt x="52192" y="55554"/>
                  <a:pt x="52495" y="55420"/>
                </a:cubicBezTo>
                <a:cubicBezTo>
                  <a:pt x="52817" y="55265"/>
                  <a:pt x="53138" y="55134"/>
                  <a:pt x="53507" y="55122"/>
                </a:cubicBezTo>
                <a:cubicBezTo>
                  <a:pt x="53567" y="55122"/>
                  <a:pt x="53627" y="55098"/>
                  <a:pt x="53686" y="55086"/>
                </a:cubicBezTo>
                <a:cubicBezTo>
                  <a:pt x="53555" y="55003"/>
                  <a:pt x="53615" y="54931"/>
                  <a:pt x="53710" y="54896"/>
                </a:cubicBezTo>
                <a:cubicBezTo>
                  <a:pt x="53793" y="54848"/>
                  <a:pt x="53900" y="54860"/>
                  <a:pt x="53984" y="54824"/>
                </a:cubicBezTo>
                <a:cubicBezTo>
                  <a:pt x="54436" y="54610"/>
                  <a:pt x="54853" y="54312"/>
                  <a:pt x="55270" y="54038"/>
                </a:cubicBezTo>
                <a:cubicBezTo>
                  <a:pt x="55686" y="53765"/>
                  <a:pt x="55924" y="53348"/>
                  <a:pt x="56198" y="52967"/>
                </a:cubicBezTo>
                <a:cubicBezTo>
                  <a:pt x="56627" y="52372"/>
                  <a:pt x="57258" y="51931"/>
                  <a:pt x="57508" y="51205"/>
                </a:cubicBezTo>
                <a:cubicBezTo>
                  <a:pt x="57532" y="51110"/>
                  <a:pt x="57615" y="50990"/>
                  <a:pt x="57698" y="50955"/>
                </a:cubicBezTo>
                <a:cubicBezTo>
                  <a:pt x="57865" y="50883"/>
                  <a:pt x="57853" y="50669"/>
                  <a:pt x="57829" y="50633"/>
                </a:cubicBezTo>
                <a:cubicBezTo>
                  <a:pt x="57687" y="50276"/>
                  <a:pt x="58032" y="49978"/>
                  <a:pt x="57937" y="49633"/>
                </a:cubicBezTo>
                <a:cubicBezTo>
                  <a:pt x="57889" y="49466"/>
                  <a:pt x="58044" y="49312"/>
                  <a:pt x="57948" y="49097"/>
                </a:cubicBezTo>
                <a:cubicBezTo>
                  <a:pt x="57877" y="48943"/>
                  <a:pt x="58068" y="48764"/>
                  <a:pt x="58103" y="48573"/>
                </a:cubicBezTo>
                <a:cubicBezTo>
                  <a:pt x="58258" y="47966"/>
                  <a:pt x="58258" y="47371"/>
                  <a:pt x="58294" y="46764"/>
                </a:cubicBezTo>
                <a:cubicBezTo>
                  <a:pt x="58329" y="46180"/>
                  <a:pt x="58318" y="45597"/>
                  <a:pt x="58341" y="45025"/>
                </a:cubicBezTo>
                <a:cubicBezTo>
                  <a:pt x="58353" y="44930"/>
                  <a:pt x="58508" y="44859"/>
                  <a:pt x="58460" y="44752"/>
                </a:cubicBezTo>
                <a:cubicBezTo>
                  <a:pt x="58353" y="44466"/>
                  <a:pt x="58437" y="44180"/>
                  <a:pt x="58437" y="43906"/>
                </a:cubicBezTo>
                <a:cubicBezTo>
                  <a:pt x="58425" y="43347"/>
                  <a:pt x="58437" y="42787"/>
                  <a:pt x="58449" y="42227"/>
                </a:cubicBezTo>
                <a:cubicBezTo>
                  <a:pt x="58472" y="41334"/>
                  <a:pt x="58353" y="40453"/>
                  <a:pt x="58413" y="39549"/>
                </a:cubicBezTo>
                <a:cubicBezTo>
                  <a:pt x="58460" y="38691"/>
                  <a:pt x="58353" y="37822"/>
                  <a:pt x="58437" y="36953"/>
                </a:cubicBezTo>
                <a:cubicBezTo>
                  <a:pt x="58496" y="36346"/>
                  <a:pt x="58377" y="35691"/>
                  <a:pt x="58437" y="35060"/>
                </a:cubicBezTo>
                <a:cubicBezTo>
                  <a:pt x="58449" y="35012"/>
                  <a:pt x="58460" y="34941"/>
                  <a:pt x="58425" y="34905"/>
                </a:cubicBezTo>
                <a:cubicBezTo>
                  <a:pt x="58210" y="34715"/>
                  <a:pt x="58318" y="34488"/>
                  <a:pt x="58341" y="34262"/>
                </a:cubicBezTo>
                <a:cubicBezTo>
                  <a:pt x="58365" y="34096"/>
                  <a:pt x="58449" y="33857"/>
                  <a:pt x="58377" y="33774"/>
                </a:cubicBezTo>
                <a:cubicBezTo>
                  <a:pt x="58151" y="33536"/>
                  <a:pt x="58234" y="33214"/>
                  <a:pt x="58270" y="33036"/>
                </a:cubicBezTo>
                <a:cubicBezTo>
                  <a:pt x="58341" y="32702"/>
                  <a:pt x="58425" y="32381"/>
                  <a:pt x="58377" y="32036"/>
                </a:cubicBezTo>
                <a:cubicBezTo>
                  <a:pt x="58353" y="31845"/>
                  <a:pt x="58270" y="31607"/>
                  <a:pt x="58353" y="31464"/>
                </a:cubicBezTo>
                <a:cubicBezTo>
                  <a:pt x="58520" y="31167"/>
                  <a:pt x="58484" y="30905"/>
                  <a:pt x="58401" y="30631"/>
                </a:cubicBezTo>
                <a:cubicBezTo>
                  <a:pt x="58329" y="30428"/>
                  <a:pt x="58508" y="30202"/>
                  <a:pt x="58329" y="30012"/>
                </a:cubicBezTo>
                <a:cubicBezTo>
                  <a:pt x="58627" y="29881"/>
                  <a:pt x="58413" y="29654"/>
                  <a:pt x="58413" y="29476"/>
                </a:cubicBezTo>
                <a:cubicBezTo>
                  <a:pt x="58413" y="29416"/>
                  <a:pt x="58353" y="29333"/>
                  <a:pt x="58377" y="29285"/>
                </a:cubicBezTo>
                <a:cubicBezTo>
                  <a:pt x="58675" y="28773"/>
                  <a:pt x="58437" y="28214"/>
                  <a:pt x="58449" y="27690"/>
                </a:cubicBezTo>
                <a:cubicBezTo>
                  <a:pt x="58460" y="27511"/>
                  <a:pt x="58627" y="27321"/>
                  <a:pt x="58508" y="27190"/>
                </a:cubicBezTo>
                <a:cubicBezTo>
                  <a:pt x="58246" y="26880"/>
                  <a:pt x="58651" y="26559"/>
                  <a:pt x="58449" y="26261"/>
                </a:cubicBezTo>
                <a:cubicBezTo>
                  <a:pt x="58722" y="26071"/>
                  <a:pt x="58246" y="25964"/>
                  <a:pt x="58401" y="25809"/>
                </a:cubicBezTo>
                <a:cubicBezTo>
                  <a:pt x="58722" y="25475"/>
                  <a:pt x="58234" y="25047"/>
                  <a:pt x="58556" y="24725"/>
                </a:cubicBezTo>
                <a:cubicBezTo>
                  <a:pt x="58329" y="24475"/>
                  <a:pt x="58508" y="24190"/>
                  <a:pt x="58484" y="23939"/>
                </a:cubicBezTo>
                <a:cubicBezTo>
                  <a:pt x="58460" y="23749"/>
                  <a:pt x="58472" y="23618"/>
                  <a:pt x="58568" y="23475"/>
                </a:cubicBezTo>
                <a:cubicBezTo>
                  <a:pt x="58401" y="23392"/>
                  <a:pt x="58460" y="23261"/>
                  <a:pt x="58460" y="23118"/>
                </a:cubicBezTo>
                <a:cubicBezTo>
                  <a:pt x="58472" y="22618"/>
                  <a:pt x="58603" y="22106"/>
                  <a:pt x="58449" y="21606"/>
                </a:cubicBezTo>
                <a:cubicBezTo>
                  <a:pt x="58353" y="21296"/>
                  <a:pt x="58603" y="20951"/>
                  <a:pt x="58401" y="20641"/>
                </a:cubicBezTo>
                <a:cubicBezTo>
                  <a:pt x="58782" y="20320"/>
                  <a:pt x="58258" y="19868"/>
                  <a:pt x="58568" y="19534"/>
                </a:cubicBezTo>
                <a:cubicBezTo>
                  <a:pt x="58318" y="19356"/>
                  <a:pt x="58484" y="19058"/>
                  <a:pt x="58520" y="18951"/>
                </a:cubicBezTo>
                <a:cubicBezTo>
                  <a:pt x="58663" y="18582"/>
                  <a:pt x="58365" y="18260"/>
                  <a:pt x="58544" y="17879"/>
                </a:cubicBezTo>
                <a:cubicBezTo>
                  <a:pt x="58591" y="17772"/>
                  <a:pt x="58734" y="17534"/>
                  <a:pt x="58675" y="17343"/>
                </a:cubicBezTo>
                <a:cubicBezTo>
                  <a:pt x="58568" y="17010"/>
                  <a:pt x="58603" y="16677"/>
                  <a:pt x="58603" y="16343"/>
                </a:cubicBezTo>
                <a:cubicBezTo>
                  <a:pt x="58615" y="16153"/>
                  <a:pt x="58520" y="15950"/>
                  <a:pt x="58663" y="15760"/>
                </a:cubicBezTo>
                <a:cubicBezTo>
                  <a:pt x="58663" y="15759"/>
                  <a:pt x="58662" y="15759"/>
                  <a:pt x="58660" y="15759"/>
                </a:cubicBezTo>
                <a:cubicBezTo>
                  <a:pt x="58650" y="15759"/>
                  <a:pt x="58610" y="15772"/>
                  <a:pt x="58571" y="15772"/>
                </a:cubicBezTo>
                <a:cubicBezTo>
                  <a:pt x="58520" y="15772"/>
                  <a:pt x="58471" y="15749"/>
                  <a:pt x="58496" y="15641"/>
                </a:cubicBezTo>
                <a:cubicBezTo>
                  <a:pt x="58520" y="15534"/>
                  <a:pt x="58520" y="15438"/>
                  <a:pt x="58603" y="15343"/>
                </a:cubicBezTo>
                <a:cubicBezTo>
                  <a:pt x="58639" y="15296"/>
                  <a:pt x="58651" y="15212"/>
                  <a:pt x="58627" y="15153"/>
                </a:cubicBezTo>
                <a:cubicBezTo>
                  <a:pt x="58449" y="14641"/>
                  <a:pt x="58472" y="14093"/>
                  <a:pt x="58437" y="13569"/>
                </a:cubicBezTo>
                <a:cubicBezTo>
                  <a:pt x="58389" y="12867"/>
                  <a:pt x="58389" y="12164"/>
                  <a:pt x="58377" y="11450"/>
                </a:cubicBezTo>
                <a:cubicBezTo>
                  <a:pt x="58365" y="11033"/>
                  <a:pt x="58437" y="10581"/>
                  <a:pt x="58389" y="10188"/>
                </a:cubicBezTo>
                <a:cubicBezTo>
                  <a:pt x="58294" y="9402"/>
                  <a:pt x="58353" y="8628"/>
                  <a:pt x="58294" y="7842"/>
                </a:cubicBezTo>
                <a:cubicBezTo>
                  <a:pt x="58258" y="7497"/>
                  <a:pt x="58306" y="7104"/>
                  <a:pt x="58365" y="6711"/>
                </a:cubicBezTo>
                <a:cubicBezTo>
                  <a:pt x="58187" y="6199"/>
                  <a:pt x="58460" y="5628"/>
                  <a:pt x="58199" y="5068"/>
                </a:cubicBezTo>
                <a:cubicBezTo>
                  <a:pt x="57996" y="4616"/>
                  <a:pt x="57794" y="4163"/>
                  <a:pt x="57556" y="3735"/>
                </a:cubicBezTo>
                <a:cubicBezTo>
                  <a:pt x="57294" y="3258"/>
                  <a:pt x="57044" y="2782"/>
                  <a:pt x="56603" y="2401"/>
                </a:cubicBezTo>
                <a:cubicBezTo>
                  <a:pt x="56055" y="1913"/>
                  <a:pt x="55365" y="1711"/>
                  <a:pt x="54746" y="1377"/>
                </a:cubicBezTo>
                <a:cubicBezTo>
                  <a:pt x="54628" y="1318"/>
                  <a:pt x="54470" y="1276"/>
                  <a:pt x="54332" y="1276"/>
                </a:cubicBezTo>
                <a:cubicBezTo>
                  <a:pt x="54302" y="1276"/>
                  <a:pt x="54273" y="1278"/>
                  <a:pt x="54246" y="1282"/>
                </a:cubicBezTo>
                <a:cubicBezTo>
                  <a:pt x="54152" y="1294"/>
                  <a:pt x="54059" y="1299"/>
                  <a:pt x="53967" y="1299"/>
                </a:cubicBezTo>
                <a:cubicBezTo>
                  <a:pt x="53408" y="1299"/>
                  <a:pt x="52888" y="1100"/>
                  <a:pt x="52376" y="937"/>
                </a:cubicBezTo>
                <a:cubicBezTo>
                  <a:pt x="51864" y="766"/>
                  <a:pt x="51371" y="634"/>
                  <a:pt x="50846" y="634"/>
                </a:cubicBezTo>
                <a:cubicBezTo>
                  <a:pt x="50785" y="634"/>
                  <a:pt x="50724" y="635"/>
                  <a:pt x="50662" y="639"/>
                </a:cubicBezTo>
                <a:cubicBezTo>
                  <a:pt x="50634" y="639"/>
                  <a:pt x="50608" y="640"/>
                  <a:pt x="50582" y="640"/>
                </a:cubicBezTo>
                <a:cubicBezTo>
                  <a:pt x="50531" y="640"/>
                  <a:pt x="50483" y="635"/>
                  <a:pt x="50436" y="603"/>
                </a:cubicBezTo>
                <a:cubicBezTo>
                  <a:pt x="50067" y="389"/>
                  <a:pt x="49638" y="484"/>
                  <a:pt x="49245" y="401"/>
                </a:cubicBezTo>
                <a:cubicBezTo>
                  <a:pt x="49211" y="394"/>
                  <a:pt x="49177" y="392"/>
                  <a:pt x="49143" y="392"/>
                </a:cubicBezTo>
                <a:cubicBezTo>
                  <a:pt x="48939" y="392"/>
                  <a:pt x="48736" y="493"/>
                  <a:pt x="48545" y="493"/>
                </a:cubicBezTo>
                <a:cubicBezTo>
                  <a:pt x="48479" y="493"/>
                  <a:pt x="48415" y="481"/>
                  <a:pt x="48352" y="449"/>
                </a:cubicBezTo>
                <a:cubicBezTo>
                  <a:pt x="48087" y="308"/>
                  <a:pt x="47798" y="299"/>
                  <a:pt x="47519" y="299"/>
                </a:cubicBezTo>
                <a:cubicBezTo>
                  <a:pt x="47482" y="299"/>
                  <a:pt x="47446" y="300"/>
                  <a:pt x="47410" y="300"/>
                </a:cubicBezTo>
                <a:cubicBezTo>
                  <a:pt x="47325" y="300"/>
                  <a:pt x="47242" y="299"/>
                  <a:pt x="47161" y="294"/>
                </a:cubicBezTo>
                <a:cubicBezTo>
                  <a:pt x="46569" y="248"/>
                  <a:pt x="37801" y="126"/>
                  <a:pt x="36492" y="126"/>
                </a:cubicBezTo>
                <a:cubicBezTo>
                  <a:pt x="36433" y="126"/>
                  <a:pt x="36390" y="127"/>
                  <a:pt x="36362" y="127"/>
                </a:cubicBezTo>
                <a:cubicBezTo>
                  <a:pt x="36179" y="127"/>
                  <a:pt x="35993" y="128"/>
                  <a:pt x="35807" y="128"/>
                </a:cubicBezTo>
                <a:cubicBezTo>
                  <a:pt x="35340" y="128"/>
                  <a:pt x="34869" y="122"/>
                  <a:pt x="34410" y="79"/>
                </a:cubicBezTo>
                <a:cubicBezTo>
                  <a:pt x="34391" y="78"/>
                  <a:pt x="34372" y="77"/>
                  <a:pt x="34353" y="77"/>
                </a:cubicBezTo>
                <a:cubicBezTo>
                  <a:pt x="34174" y="77"/>
                  <a:pt x="34001" y="146"/>
                  <a:pt x="33838" y="146"/>
                </a:cubicBezTo>
                <a:cubicBezTo>
                  <a:pt x="33781" y="146"/>
                  <a:pt x="33726" y="138"/>
                  <a:pt x="33672" y="115"/>
                </a:cubicBezTo>
                <a:cubicBezTo>
                  <a:pt x="33442" y="27"/>
                  <a:pt x="33213" y="1"/>
                  <a:pt x="329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01" name="Google Shape;1801;p44"/>
          <p:cNvSpPr/>
          <p:nvPr/>
        </p:nvSpPr>
        <p:spPr>
          <a:xfrm>
            <a:off x="212014" y="3051224"/>
            <a:ext cx="1521406" cy="333400"/>
          </a:xfrm>
          <a:custGeom>
            <a:avLst/>
            <a:gdLst/>
            <a:ahLst/>
            <a:cxnLst/>
            <a:rect l="l" t="t" r="r" b="b"/>
            <a:pathLst>
              <a:path w="56156" h="12306" extrusionOk="0">
                <a:moveTo>
                  <a:pt x="31685" y="1"/>
                </a:moveTo>
                <a:cubicBezTo>
                  <a:pt x="31661" y="1"/>
                  <a:pt x="31634" y="10"/>
                  <a:pt x="31605" y="22"/>
                </a:cubicBezTo>
                <a:cubicBezTo>
                  <a:pt x="31262" y="152"/>
                  <a:pt x="29925" y="187"/>
                  <a:pt x="28732" y="187"/>
                </a:cubicBezTo>
                <a:cubicBezTo>
                  <a:pt x="27849" y="187"/>
                  <a:pt x="27046" y="168"/>
                  <a:pt x="26783" y="153"/>
                </a:cubicBezTo>
                <a:cubicBezTo>
                  <a:pt x="26649" y="153"/>
                  <a:pt x="26498" y="112"/>
                  <a:pt x="26367" y="112"/>
                </a:cubicBezTo>
                <a:cubicBezTo>
                  <a:pt x="26310" y="112"/>
                  <a:pt x="26257" y="119"/>
                  <a:pt x="26211" y="141"/>
                </a:cubicBezTo>
                <a:cubicBezTo>
                  <a:pt x="26075" y="212"/>
                  <a:pt x="25946" y="235"/>
                  <a:pt x="25819" y="235"/>
                </a:cubicBezTo>
                <a:cubicBezTo>
                  <a:pt x="25668" y="235"/>
                  <a:pt x="25521" y="202"/>
                  <a:pt x="25366" y="176"/>
                </a:cubicBezTo>
                <a:cubicBezTo>
                  <a:pt x="25272" y="159"/>
                  <a:pt x="25153" y="117"/>
                  <a:pt x="25067" y="117"/>
                </a:cubicBezTo>
                <a:cubicBezTo>
                  <a:pt x="25033" y="117"/>
                  <a:pt x="25005" y="124"/>
                  <a:pt x="24985" y="141"/>
                </a:cubicBezTo>
                <a:cubicBezTo>
                  <a:pt x="24857" y="247"/>
                  <a:pt x="24723" y="277"/>
                  <a:pt x="24587" y="277"/>
                </a:cubicBezTo>
                <a:cubicBezTo>
                  <a:pt x="24405" y="277"/>
                  <a:pt x="24218" y="223"/>
                  <a:pt x="24034" y="223"/>
                </a:cubicBezTo>
                <a:cubicBezTo>
                  <a:pt x="23969" y="223"/>
                  <a:pt x="23905" y="230"/>
                  <a:pt x="23842" y="248"/>
                </a:cubicBezTo>
                <a:cubicBezTo>
                  <a:pt x="23774" y="268"/>
                  <a:pt x="22535" y="273"/>
                  <a:pt x="20907" y="273"/>
                </a:cubicBezTo>
                <a:cubicBezTo>
                  <a:pt x="19047" y="273"/>
                  <a:pt x="16680" y="266"/>
                  <a:pt x="14976" y="266"/>
                </a:cubicBezTo>
                <a:cubicBezTo>
                  <a:pt x="13699" y="266"/>
                  <a:pt x="12794" y="270"/>
                  <a:pt x="12757" y="283"/>
                </a:cubicBezTo>
                <a:cubicBezTo>
                  <a:pt x="12305" y="474"/>
                  <a:pt x="11840" y="295"/>
                  <a:pt x="11388" y="510"/>
                </a:cubicBezTo>
                <a:cubicBezTo>
                  <a:pt x="11242" y="577"/>
                  <a:pt x="11087" y="594"/>
                  <a:pt x="10926" y="594"/>
                </a:cubicBezTo>
                <a:cubicBezTo>
                  <a:pt x="10763" y="594"/>
                  <a:pt x="10594" y="576"/>
                  <a:pt x="10427" y="576"/>
                </a:cubicBezTo>
                <a:cubicBezTo>
                  <a:pt x="10234" y="576"/>
                  <a:pt x="10043" y="599"/>
                  <a:pt x="9864" y="700"/>
                </a:cubicBezTo>
                <a:cubicBezTo>
                  <a:pt x="9755" y="759"/>
                  <a:pt x="9636" y="770"/>
                  <a:pt x="9514" y="770"/>
                </a:cubicBezTo>
                <a:cubicBezTo>
                  <a:pt x="9437" y="770"/>
                  <a:pt x="9359" y="765"/>
                  <a:pt x="9281" y="765"/>
                </a:cubicBezTo>
                <a:cubicBezTo>
                  <a:pt x="9107" y="765"/>
                  <a:pt x="8937" y="788"/>
                  <a:pt x="8792" y="938"/>
                </a:cubicBezTo>
                <a:cubicBezTo>
                  <a:pt x="8788" y="946"/>
                  <a:pt x="8780" y="949"/>
                  <a:pt x="8770" y="949"/>
                </a:cubicBezTo>
                <a:cubicBezTo>
                  <a:pt x="8746" y="949"/>
                  <a:pt x="8710" y="935"/>
                  <a:pt x="8685" y="926"/>
                </a:cubicBezTo>
                <a:cubicBezTo>
                  <a:pt x="8647" y="920"/>
                  <a:pt x="8608" y="917"/>
                  <a:pt x="8570" y="917"/>
                </a:cubicBezTo>
                <a:cubicBezTo>
                  <a:pt x="8321" y="917"/>
                  <a:pt x="8069" y="1039"/>
                  <a:pt x="7819" y="1039"/>
                </a:cubicBezTo>
                <a:cubicBezTo>
                  <a:pt x="7698" y="1039"/>
                  <a:pt x="7578" y="1011"/>
                  <a:pt x="7459" y="926"/>
                </a:cubicBezTo>
                <a:cubicBezTo>
                  <a:pt x="7457" y="925"/>
                  <a:pt x="7456" y="925"/>
                  <a:pt x="7453" y="925"/>
                </a:cubicBezTo>
                <a:cubicBezTo>
                  <a:pt x="7435" y="925"/>
                  <a:pt x="7386" y="966"/>
                  <a:pt x="7375" y="998"/>
                </a:cubicBezTo>
                <a:cubicBezTo>
                  <a:pt x="7314" y="1120"/>
                  <a:pt x="7244" y="1129"/>
                  <a:pt x="7128" y="1129"/>
                </a:cubicBezTo>
                <a:cubicBezTo>
                  <a:pt x="7109" y="1129"/>
                  <a:pt x="7088" y="1129"/>
                  <a:pt x="7066" y="1129"/>
                </a:cubicBezTo>
                <a:cubicBezTo>
                  <a:pt x="7040" y="1128"/>
                  <a:pt x="7015" y="1128"/>
                  <a:pt x="6990" y="1128"/>
                </a:cubicBezTo>
                <a:cubicBezTo>
                  <a:pt x="6305" y="1128"/>
                  <a:pt x="5671" y="1429"/>
                  <a:pt x="4982" y="1486"/>
                </a:cubicBezTo>
                <a:cubicBezTo>
                  <a:pt x="4482" y="1534"/>
                  <a:pt x="3958" y="1665"/>
                  <a:pt x="3506" y="1950"/>
                </a:cubicBezTo>
                <a:cubicBezTo>
                  <a:pt x="3208" y="2141"/>
                  <a:pt x="2839" y="2188"/>
                  <a:pt x="2565" y="2427"/>
                </a:cubicBezTo>
                <a:cubicBezTo>
                  <a:pt x="2160" y="2796"/>
                  <a:pt x="1756" y="3153"/>
                  <a:pt x="1351" y="3510"/>
                </a:cubicBezTo>
                <a:cubicBezTo>
                  <a:pt x="970" y="3832"/>
                  <a:pt x="565" y="4177"/>
                  <a:pt x="482" y="4689"/>
                </a:cubicBezTo>
                <a:cubicBezTo>
                  <a:pt x="386" y="5236"/>
                  <a:pt x="398" y="5784"/>
                  <a:pt x="232" y="6344"/>
                </a:cubicBezTo>
                <a:cubicBezTo>
                  <a:pt x="17" y="7058"/>
                  <a:pt x="113" y="7832"/>
                  <a:pt x="77" y="8582"/>
                </a:cubicBezTo>
                <a:cubicBezTo>
                  <a:pt x="41" y="9701"/>
                  <a:pt x="136" y="10820"/>
                  <a:pt x="29" y="11940"/>
                </a:cubicBezTo>
                <a:cubicBezTo>
                  <a:pt x="0" y="12181"/>
                  <a:pt x="97" y="12305"/>
                  <a:pt x="268" y="12305"/>
                </a:cubicBezTo>
                <a:cubicBezTo>
                  <a:pt x="307" y="12305"/>
                  <a:pt x="351" y="12298"/>
                  <a:pt x="398" y="12285"/>
                </a:cubicBezTo>
                <a:cubicBezTo>
                  <a:pt x="810" y="12180"/>
                  <a:pt x="1222" y="12161"/>
                  <a:pt x="1634" y="12161"/>
                </a:cubicBezTo>
                <a:cubicBezTo>
                  <a:pt x="1864" y="12161"/>
                  <a:pt x="2094" y="12167"/>
                  <a:pt x="2324" y="12167"/>
                </a:cubicBezTo>
                <a:cubicBezTo>
                  <a:pt x="2384" y="12167"/>
                  <a:pt x="2445" y="12167"/>
                  <a:pt x="2506" y="12166"/>
                </a:cubicBezTo>
                <a:cubicBezTo>
                  <a:pt x="2732" y="12163"/>
                  <a:pt x="2959" y="12161"/>
                  <a:pt x="3185" y="12161"/>
                </a:cubicBezTo>
                <a:cubicBezTo>
                  <a:pt x="3804" y="12161"/>
                  <a:pt x="4423" y="12172"/>
                  <a:pt x="5042" y="12190"/>
                </a:cubicBezTo>
                <a:cubicBezTo>
                  <a:pt x="5137" y="12192"/>
                  <a:pt x="5232" y="12193"/>
                  <a:pt x="5327" y="12193"/>
                </a:cubicBezTo>
                <a:cubicBezTo>
                  <a:pt x="5728" y="12193"/>
                  <a:pt x="6123" y="12176"/>
                  <a:pt x="6518" y="12166"/>
                </a:cubicBezTo>
                <a:cubicBezTo>
                  <a:pt x="6576" y="12164"/>
                  <a:pt x="6635" y="12164"/>
                  <a:pt x="6694" y="12164"/>
                </a:cubicBezTo>
                <a:cubicBezTo>
                  <a:pt x="6871" y="12164"/>
                  <a:pt x="7051" y="12169"/>
                  <a:pt x="7229" y="12169"/>
                </a:cubicBezTo>
                <a:cubicBezTo>
                  <a:pt x="7468" y="12169"/>
                  <a:pt x="7703" y="12160"/>
                  <a:pt x="7923" y="12118"/>
                </a:cubicBezTo>
                <a:cubicBezTo>
                  <a:pt x="8064" y="12094"/>
                  <a:pt x="8205" y="12086"/>
                  <a:pt x="8344" y="12086"/>
                </a:cubicBezTo>
                <a:cubicBezTo>
                  <a:pt x="8637" y="12086"/>
                  <a:pt x="8926" y="12122"/>
                  <a:pt x="9215" y="12122"/>
                </a:cubicBezTo>
                <a:cubicBezTo>
                  <a:pt x="9264" y="12122"/>
                  <a:pt x="9314" y="12121"/>
                  <a:pt x="9364" y="12118"/>
                </a:cubicBezTo>
                <a:cubicBezTo>
                  <a:pt x="9388" y="12117"/>
                  <a:pt x="9413" y="12117"/>
                  <a:pt x="9438" y="12117"/>
                </a:cubicBezTo>
                <a:cubicBezTo>
                  <a:pt x="9665" y="12117"/>
                  <a:pt x="9907" y="12148"/>
                  <a:pt x="10132" y="12148"/>
                </a:cubicBezTo>
                <a:cubicBezTo>
                  <a:pt x="10242" y="12148"/>
                  <a:pt x="10349" y="12140"/>
                  <a:pt x="10447" y="12118"/>
                </a:cubicBezTo>
                <a:cubicBezTo>
                  <a:pt x="10995" y="12011"/>
                  <a:pt x="11543" y="12059"/>
                  <a:pt x="12078" y="12035"/>
                </a:cubicBezTo>
                <a:cubicBezTo>
                  <a:pt x="12673" y="12014"/>
                  <a:pt x="21563" y="11974"/>
                  <a:pt x="23952" y="11974"/>
                </a:cubicBezTo>
                <a:cubicBezTo>
                  <a:pt x="24242" y="11974"/>
                  <a:pt x="24436" y="11974"/>
                  <a:pt x="24508" y="11975"/>
                </a:cubicBezTo>
                <a:cubicBezTo>
                  <a:pt x="24530" y="11976"/>
                  <a:pt x="24551" y="11976"/>
                  <a:pt x="24573" y="11976"/>
                </a:cubicBezTo>
                <a:cubicBezTo>
                  <a:pt x="24960" y="11976"/>
                  <a:pt x="25376" y="11880"/>
                  <a:pt x="25782" y="11880"/>
                </a:cubicBezTo>
                <a:cubicBezTo>
                  <a:pt x="30447" y="11869"/>
                  <a:pt x="35090" y="11543"/>
                  <a:pt x="34826" y="11543"/>
                </a:cubicBezTo>
                <a:cubicBezTo>
                  <a:pt x="34809" y="11543"/>
                  <a:pt x="34771" y="11544"/>
                  <a:pt x="34712" y="11547"/>
                </a:cubicBezTo>
                <a:cubicBezTo>
                  <a:pt x="35581" y="11499"/>
                  <a:pt x="45380" y="11416"/>
                  <a:pt x="46261" y="11356"/>
                </a:cubicBezTo>
                <a:cubicBezTo>
                  <a:pt x="47071" y="11285"/>
                  <a:pt x="47880" y="11285"/>
                  <a:pt x="48678" y="11201"/>
                </a:cubicBezTo>
                <a:cubicBezTo>
                  <a:pt x="49250" y="11142"/>
                  <a:pt x="49821" y="11154"/>
                  <a:pt x="50393" y="11082"/>
                </a:cubicBezTo>
                <a:cubicBezTo>
                  <a:pt x="50655" y="11051"/>
                  <a:pt x="50932" y="11035"/>
                  <a:pt x="51208" y="11035"/>
                </a:cubicBezTo>
                <a:cubicBezTo>
                  <a:pt x="51346" y="11035"/>
                  <a:pt x="51484" y="11039"/>
                  <a:pt x="51619" y="11047"/>
                </a:cubicBezTo>
                <a:cubicBezTo>
                  <a:pt x="51641" y="11047"/>
                  <a:pt x="51662" y="11048"/>
                  <a:pt x="51685" y="11048"/>
                </a:cubicBezTo>
                <a:cubicBezTo>
                  <a:pt x="51884" y="11048"/>
                  <a:pt x="52099" y="11024"/>
                  <a:pt x="52299" y="11024"/>
                </a:cubicBezTo>
                <a:cubicBezTo>
                  <a:pt x="52479" y="11024"/>
                  <a:pt x="52646" y="11043"/>
                  <a:pt x="52774" y="11118"/>
                </a:cubicBezTo>
                <a:cubicBezTo>
                  <a:pt x="52963" y="11223"/>
                  <a:pt x="53153" y="11247"/>
                  <a:pt x="53340" y="11247"/>
                </a:cubicBezTo>
                <a:cubicBezTo>
                  <a:pt x="53495" y="11247"/>
                  <a:pt x="53649" y="11231"/>
                  <a:pt x="53800" y="11231"/>
                </a:cubicBezTo>
                <a:cubicBezTo>
                  <a:pt x="53880" y="11231"/>
                  <a:pt x="53958" y="11235"/>
                  <a:pt x="54036" y="11249"/>
                </a:cubicBezTo>
                <a:cubicBezTo>
                  <a:pt x="54147" y="11270"/>
                  <a:pt x="54266" y="11279"/>
                  <a:pt x="54390" y="11279"/>
                </a:cubicBezTo>
                <a:cubicBezTo>
                  <a:pt x="54755" y="11279"/>
                  <a:pt x="55162" y="11201"/>
                  <a:pt x="55536" y="11130"/>
                </a:cubicBezTo>
                <a:cubicBezTo>
                  <a:pt x="55631" y="11118"/>
                  <a:pt x="55822" y="11142"/>
                  <a:pt x="55798" y="10963"/>
                </a:cubicBezTo>
                <a:cubicBezTo>
                  <a:pt x="55774" y="10761"/>
                  <a:pt x="55881" y="10559"/>
                  <a:pt x="55846" y="10368"/>
                </a:cubicBezTo>
                <a:cubicBezTo>
                  <a:pt x="55679" y="9737"/>
                  <a:pt x="55929" y="9094"/>
                  <a:pt x="55786" y="8451"/>
                </a:cubicBezTo>
                <a:cubicBezTo>
                  <a:pt x="55703" y="8094"/>
                  <a:pt x="55881" y="7689"/>
                  <a:pt x="55810" y="7356"/>
                </a:cubicBezTo>
                <a:cubicBezTo>
                  <a:pt x="55679" y="6713"/>
                  <a:pt x="56155" y="6106"/>
                  <a:pt x="55917" y="5701"/>
                </a:cubicBezTo>
                <a:cubicBezTo>
                  <a:pt x="55762" y="4855"/>
                  <a:pt x="55846" y="4201"/>
                  <a:pt x="55381" y="3677"/>
                </a:cubicBezTo>
                <a:cubicBezTo>
                  <a:pt x="55334" y="3617"/>
                  <a:pt x="55274" y="3546"/>
                  <a:pt x="55262" y="3474"/>
                </a:cubicBezTo>
                <a:cubicBezTo>
                  <a:pt x="55215" y="3022"/>
                  <a:pt x="54941" y="2712"/>
                  <a:pt x="54667" y="2391"/>
                </a:cubicBezTo>
                <a:cubicBezTo>
                  <a:pt x="54346" y="2010"/>
                  <a:pt x="53893" y="1819"/>
                  <a:pt x="53488" y="1593"/>
                </a:cubicBezTo>
                <a:cubicBezTo>
                  <a:pt x="53344" y="1516"/>
                  <a:pt x="53136" y="1392"/>
                  <a:pt x="52873" y="1392"/>
                </a:cubicBezTo>
                <a:cubicBezTo>
                  <a:pt x="52811" y="1392"/>
                  <a:pt x="52746" y="1399"/>
                  <a:pt x="52679" y="1415"/>
                </a:cubicBezTo>
                <a:cubicBezTo>
                  <a:pt x="52572" y="1439"/>
                  <a:pt x="52448" y="1455"/>
                  <a:pt x="52319" y="1455"/>
                </a:cubicBezTo>
                <a:cubicBezTo>
                  <a:pt x="52073" y="1455"/>
                  <a:pt x="51811" y="1396"/>
                  <a:pt x="51631" y="1224"/>
                </a:cubicBezTo>
                <a:cubicBezTo>
                  <a:pt x="51440" y="1063"/>
                  <a:pt x="51274" y="1004"/>
                  <a:pt x="51076" y="1004"/>
                </a:cubicBezTo>
                <a:cubicBezTo>
                  <a:pt x="51040" y="1004"/>
                  <a:pt x="51003" y="1006"/>
                  <a:pt x="50964" y="1010"/>
                </a:cubicBezTo>
                <a:cubicBezTo>
                  <a:pt x="50954" y="1011"/>
                  <a:pt x="50944" y="1011"/>
                  <a:pt x="50934" y="1011"/>
                </a:cubicBezTo>
                <a:cubicBezTo>
                  <a:pt x="50815" y="1011"/>
                  <a:pt x="50706" y="949"/>
                  <a:pt x="50607" y="938"/>
                </a:cubicBezTo>
                <a:cubicBezTo>
                  <a:pt x="50265" y="900"/>
                  <a:pt x="49946" y="688"/>
                  <a:pt x="49596" y="688"/>
                </a:cubicBezTo>
                <a:cubicBezTo>
                  <a:pt x="49507" y="688"/>
                  <a:pt x="49415" y="702"/>
                  <a:pt x="49321" y="736"/>
                </a:cubicBezTo>
                <a:cubicBezTo>
                  <a:pt x="49265" y="755"/>
                  <a:pt x="49209" y="773"/>
                  <a:pt x="49158" y="773"/>
                </a:cubicBezTo>
                <a:cubicBezTo>
                  <a:pt x="49112" y="773"/>
                  <a:pt x="49069" y="758"/>
                  <a:pt x="49035" y="712"/>
                </a:cubicBezTo>
                <a:cubicBezTo>
                  <a:pt x="48945" y="597"/>
                  <a:pt x="48837" y="573"/>
                  <a:pt x="48720" y="573"/>
                </a:cubicBezTo>
                <a:cubicBezTo>
                  <a:pt x="48668" y="573"/>
                  <a:pt x="48614" y="577"/>
                  <a:pt x="48559" y="581"/>
                </a:cubicBezTo>
                <a:cubicBezTo>
                  <a:pt x="48548" y="582"/>
                  <a:pt x="48537" y="582"/>
                  <a:pt x="48525" y="582"/>
                </a:cubicBezTo>
                <a:cubicBezTo>
                  <a:pt x="48313" y="582"/>
                  <a:pt x="48106" y="441"/>
                  <a:pt x="47892" y="441"/>
                </a:cubicBezTo>
                <a:cubicBezTo>
                  <a:pt x="47795" y="441"/>
                  <a:pt x="47696" y="471"/>
                  <a:pt x="47595" y="557"/>
                </a:cubicBezTo>
                <a:cubicBezTo>
                  <a:pt x="47591" y="561"/>
                  <a:pt x="47584" y="562"/>
                  <a:pt x="47575" y="562"/>
                </a:cubicBezTo>
                <a:cubicBezTo>
                  <a:pt x="47549" y="562"/>
                  <a:pt x="47508" y="551"/>
                  <a:pt x="47499" y="534"/>
                </a:cubicBezTo>
                <a:cubicBezTo>
                  <a:pt x="47470" y="429"/>
                  <a:pt x="47408" y="401"/>
                  <a:pt x="47341" y="401"/>
                </a:cubicBezTo>
                <a:cubicBezTo>
                  <a:pt x="47271" y="401"/>
                  <a:pt x="47197" y="432"/>
                  <a:pt x="47154" y="438"/>
                </a:cubicBezTo>
                <a:cubicBezTo>
                  <a:pt x="46937" y="452"/>
                  <a:pt x="46719" y="466"/>
                  <a:pt x="46502" y="466"/>
                </a:cubicBezTo>
                <a:cubicBezTo>
                  <a:pt x="46159" y="466"/>
                  <a:pt x="45820" y="431"/>
                  <a:pt x="45499" y="307"/>
                </a:cubicBezTo>
                <a:cubicBezTo>
                  <a:pt x="45259" y="225"/>
                  <a:pt x="42493" y="213"/>
                  <a:pt x="39888" y="213"/>
                </a:cubicBezTo>
                <a:cubicBezTo>
                  <a:pt x="38859" y="213"/>
                  <a:pt x="37855" y="215"/>
                  <a:pt x="37041" y="215"/>
                </a:cubicBezTo>
                <a:cubicBezTo>
                  <a:pt x="36039" y="215"/>
                  <a:pt x="35326" y="212"/>
                  <a:pt x="35212" y="200"/>
                </a:cubicBezTo>
                <a:cubicBezTo>
                  <a:pt x="35006" y="172"/>
                  <a:pt x="34797" y="164"/>
                  <a:pt x="34586" y="164"/>
                </a:cubicBezTo>
                <a:cubicBezTo>
                  <a:pt x="34305" y="164"/>
                  <a:pt x="34021" y="179"/>
                  <a:pt x="33736" y="179"/>
                </a:cubicBezTo>
                <a:cubicBezTo>
                  <a:pt x="33593" y="179"/>
                  <a:pt x="33450" y="175"/>
                  <a:pt x="33307" y="164"/>
                </a:cubicBezTo>
                <a:cubicBezTo>
                  <a:pt x="33144" y="150"/>
                  <a:pt x="32972" y="119"/>
                  <a:pt x="32794" y="119"/>
                </a:cubicBezTo>
                <a:cubicBezTo>
                  <a:pt x="32673" y="119"/>
                  <a:pt x="32551" y="133"/>
                  <a:pt x="32426" y="176"/>
                </a:cubicBezTo>
                <a:cubicBezTo>
                  <a:pt x="32353" y="196"/>
                  <a:pt x="32258" y="215"/>
                  <a:pt x="32159" y="215"/>
                </a:cubicBezTo>
                <a:cubicBezTo>
                  <a:pt x="32015" y="215"/>
                  <a:pt x="31860" y="174"/>
                  <a:pt x="31747" y="33"/>
                </a:cubicBezTo>
                <a:cubicBezTo>
                  <a:pt x="31730" y="10"/>
                  <a:pt x="31709" y="1"/>
                  <a:pt x="316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LayerRound1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6" name="Google Shape;1806;p44"/>
          <p:cNvSpPr/>
          <p:nvPr/>
        </p:nvSpPr>
        <p:spPr>
          <a:xfrm>
            <a:off x="1951304" y="2888355"/>
            <a:ext cx="1684137" cy="1676243"/>
          </a:xfrm>
          <a:custGeom>
            <a:avLst/>
            <a:gdLst/>
            <a:ahLst/>
            <a:cxnLst/>
            <a:rect l="l" t="t" r="r" b="b"/>
            <a:pathLst>
              <a:path w="59818" h="56585" extrusionOk="0">
                <a:moveTo>
                  <a:pt x="33549" y="931"/>
                </a:moveTo>
                <a:cubicBezTo>
                  <a:pt x="33746" y="931"/>
                  <a:pt x="33943" y="954"/>
                  <a:pt x="34124" y="965"/>
                </a:cubicBezTo>
                <a:cubicBezTo>
                  <a:pt x="34374" y="983"/>
                  <a:pt x="34630" y="989"/>
                  <a:pt x="34885" y="989"/>
                </a:cubicBezTo>
                <a:cubicBezTo>
                  <a:pt x="35139" y="989"/>
                  <a:pt x="35392" y="983"/>
                  <a:pt x="35636" y="977"/>
                </a:cubicBezTo>
                <a:cubicBezTo>
                  <a:pt x="35905" y="977"/>
                  <a:pt x="41359" y="1084"/>
                  <a:pt x="44695" y="1084"/>
                </a:cubicBezTo>
                <a:cubicBezTo>
                  <a:pt x="46085" y="1084"/>
                  <a:pt x="47107" y="1065"/>
                  <a:pt x="47233" y="1013"/>
                </a:cubicBezTo>
                <a:cubicBezTo>
                  <a:pt x="47339" y="973"/>
                  <a:pt x="47465" y="953"/>
                  <a:pt x="47599" y="953"/>
                </a:cubicBezTo>
                <a:cubicBezTo>
                  <a:pt x="47828" y="953"/>
                  <a:pt x="48078" y="1012"/>
                  <a:pt x="48281" y="1132"/>
                </a:cubicBezTo>
                <a:cubicBezTo>
                  <a:pt x="48326" y="1164"/>
                  <a:pt x="48368" y="1174"/>
                  <a:pt x="48407" y="1174"/>
                </a:cubicBezTo>
                <a:cubicBezTo>
                  <a:pt x="48496" y="1174"/>
                  <a:pt x="48574" y="1119"/>
                  <a:pt x="48667" y="1119"/>
                </a:cubicBezTo>
                <a:cubicBezTo>
                  <a:pt x="48673" y="1119"/>
                  <a:pt x="48679" y="1120"/>
                  <a:pt x="48686" y="1120"/>
                </a:cubicBezTo>
                <a:cubicBezTo>
                  <a:pt x="49638" y="1239"/>
                  <a:pt x="50591" y="1358"/>
                  <a:pt x="51531" y="1525"/>
                </a:cubicBezTo>
                <a:cubicBezTo>
                  <a:pt x="52067" y="1620"/>
                  <a:pt x="52591" y="1715"/>
                  <a:pt x="53127" y="1811"/>
                </a:cubicBezTo>
                <a:cubicBezTo>
                  <a:pt x="53615" y="1894"/>
                  <a:pt x="54163" y="1942"/>
                  <a:pt x="54567" y="2299"/>
                </a:cubicBezTo>
                <a:cubicBezTo>
                  <a:pt x="54746" y="2465"/>
                  <a:pt x="55044" y="2430"/>
                  <a:pt x="55258" y="2596"/>
                </a:cubicBezTo>
                <a:cubicBezTo>
                  <a:pt x="55675" y="2930"/>
                  <a:pt x="55901" y="3358"/>
                  <a:pt x="56175" y="3763"/>
                </a:cubicBezTo>
                <a:cubicBezTo>
                  <a:pt x="56329" y="4001"/>
                  <a:pt x="56341" y="4323"/>
                  <a:pt x="56651" y="4490"/>
                </a:cubicBezTo>
                <a:cubicBezTo>
                  <a:pt x="56722" y="4525"/>
                  <a:pt x="56687" y="4656"/>
                  <a:pt x="56687" y="4751"/>
                </a:cubicBezTo>
                <a:cubicBezTo>
                  <a:pt x="56710" y="5002"/>
                  <a:pt x="56722" y="5252"/>
                  <a:pt x="56853" y="5513"/>
                </a:cubicBezTo>
                <a:cubicBezTo>
                  <a:pt x="56996" y="5775"/>
                  <a:pt x="56853" y="6097"/>
                  <a:pt x="56937" y="6406"/>
                </a:cubicBezTo>
                <a:cubicBezTo>
                  <a:pt x="57020" y="6752"/>
                  <a:pt x="57080" y="7109"/>
                  <a:pt x="57127" y="7478"/>
                </a:cubicBezTo>
                <a:cubicBezTo>
                  <a:pt x="57187" y="8014"/>
                  <a:pt x="57222" y="8561"/>
                  <a:pt x="57282" y="9097"/>
                </a:cubicBezTo>
                <a:cubicBezTo>
                  <a:pt x="57318" y="9478"/>
                  <a:pt x="57353" y="9871"/>
                  <a:pt x="57389" y="10252"/>
                </a:cubicBezTo>
                <a:cubicBezTo>
                  <a:pt x="57413" y="10621"/>
                  <a:pt x="57413" y="10990"/>
                  <a:pt x="57437" y="11359"/>
                </a:cubicBezTo>
                <a:cubicBezTo>
                  <a:pt x="57446" y="11515"/>
                  <a:pt x="57289" y="11584"/>
                  <a:pt x="57133" y="11584"/>
                </a:cubicBezTo>
                <a:cubicBezTo>
                  <a:pt x="57099" y="11584"/>
                  <a:pt x="57064" y="11580"/>
                  <a:pt x="57032" y="11574"/>
                </a:cubicBezTo>
                <a:cubicBezTo>
                  <a:pt x="56852" y="11539"/>
                  <a:pt x="56673" y="11527"/>
                  <a:pt x="56495" y="11527"/>
                </a:cubicBezTo>
                <a:cubicBezTo>
                  <a:pt x="56077" y="11527"/>
                  <a:pt x="55662" y="11593"/>
                  <a:pt x="55243" y="11593"/>
                </a:cubicBezTo>
                <a:cubicBezTo>
                  <a:pt x="55165" y="11593"/>
                  <a:pt x="55086" y="11591"/>
                  <a:pt x="55008" y="11586"/>
                </a:cubicBezTo>
                <a:cubicBezTo>
                  <a:pt x="54954" y="11586"/>
                  <a:pt x="54889" y="11576"/>
                  <a:pt x="54826" y="11576"/>
                </a:cubicBezTo>
                <a:cubicBezTo>
                  <a:pt x="54720" y="11576"/>
                  <a:pt x="54621" y="11604"/>
                  <a:pt x="54591" y="11752"/>
                </a:cubicBezTo>
                <a:cubicBezTo>
                  <a:pt x="54579" y="11776"/>
                  <a:pt x="54532" y="11800"/>
                  <a:pt x="54520" y="11800"/>
                </a:cubicBezTo>
                <a:cubicBezTo>
                  <a:pt x="54362" y="11743"/>
                  <a:pt x="54206" y="11722"/>
                  <a:pt x="54052" y="11722"/>
                </a:cubicBezTo>
                <a:cubicBezTo>
                  <a:pt x="53590" y="11722"/>
                  <a:pt x="53142" y="11916"/>
                  <a:pt x="52686" y="11943"/>
                </a:cubicBezTo>
                <a:cubicBezTo>
                  <a:pt x="51722" y="11979"/>
                  <a:pt x="50745" y="11943"/>
                  <a:pt x="49769" y="12038"/>
                </a:cubicBezTo>
                <a:cubicBezTo>
                  <a:pt x="49453" y="12074"/>
                  <a:pt x="49134" y="12084"/>
                  <a:pt x="48813" y="12084"/>
                </a:cubicBezTo>
                <a:cubicBezTo>
                  <a:pt x="48335" y="12084"/>
                  <a:pt x="47854" y="12061"/>
                  <a:pt x="47376" y="12061"/>
                </a:cubicBezTo>
                <a:cubicBezTo>
                  <a:pt x="47316" y="12061"/>
                  <a:pt x="47257" y="12061"/>
                  <a:pt x="47197" y="12062"/>
                </a:cubicBezTo>
                <a:cubicBezTo>
                  <a:pt x="46900" y="12062"/>
                  <a:pt x="36172" y="12074"/>
                  <a:pt x="35875" y="12074"/>
                </a:cubicBezTo>
                <a:cubicBezTo>
                  <a:pt x="35343" y="12074"/>
                  <a:pt x="34816" y="12069"/>
                  <a:pt x="34288" y="12069"/>
                </a:cubicBezTo>
                <a:cubicBezTo>
                  <a:pt x="34024" y="12069"/>
                  <a:pt x="33759" y="12070"/>
                  <a:pt x="33493" y="12074"/>
                </a:cubicBezTo>
                <a:cubicBezTo>
                  <a:pt x="33270" y="12077"/>
                  <a:pt x="33047" y="12078"/>
                  <a:pt x="32824" y="12078"/>
                </a:cubicBezTo>
                <a:cubicBezTo>
                  <a:pt x="32601" y="12078"/>
                  <a:pt x="32378" y="12077"/>
                  <a:pt x="32155" y="12077"/>
                </a:cubicBezTo>
                <a:cubicBezTo>
                  <a:pt x="31710" y="12077"/>
                  <a:pt x="31267" y="12080"/>
                  <a:pt x="30826" y="12098"/>
                </a:cubicBezTo>
                <a:cubicBezTo>
                  <a:pt x="30440" y="12114"/>
                  <a:pt x="30056" y="12119"/>
                  <a:pt x="29671" y="12119"/>
                </a:cubicBezTo>
                <a:cubicBezTo>
                  <a:pt x="29207" y="12119"/>
                  <a:pt x="28743" y="12112"/>
                  <a:pt x="28280" y="12112"/>
                </a:cubicBezTo>
                <a:cubicBezTo>
                  <a:pt x="27755" y="12112"/>
                  <a:pt x="27231" y="12121"/>
                  <a:pt x="26707" y="12157"/>
                </a:cubicBezTo>
                <a:cubicBezTo>
                  <a:pt x="26064" y="12193"/>
                  <a:pt x="25409" y="12229"/>
                  <a:pt x="24778" y="12288"/>
                </a:cubicBezTo>
                <a:cubicBezTo>
                  <a:pt x="23986" y="12361"/>
                  <a:pt x="15227" y="12398"/>
                  <a:pt x="12452" y="12398"/>
                </a:cubicBezTo>
                <a:cubicBezTo>
                  <a:pt x="12055" y="12398"/>
                  <a:pt x="11781" y="12397"/>
                  <a:pt x="11669" y="12395"/>
                </a:cubicBezTo>
                <a:cubicBezTo>
                  <a:pt x="10754" y="12377"/>
                  <a:pt x="9846" y="12316"/>
                  <a:pt x="8940" y="12316"/>
                </a:cubicBezTo>
                <a:cubicBezTo>
                  <a:pt x="8667" y="12316"/>
                  <a:pt x="8394" y="12322"/>
                  <a:pt x="8121" y="12336"/>
                </a:cubicBezTo>
                <a:cubicBezTo>
                  <a:pt x="7465" y="12365"/>
                  <a:pt x="6816" y="12386"/>
                  <a:pt x="6169" y="12386"/>
                </a:cubicBezTo>
                <a:cubicBezTo>
                  <a:pt x="6030" y="12386"/>
                  <a:pt x="5891" y="12385"/>
                  <a:pt x="5752" y="12383"/>
                </a:cubicBezTo>
                <a:cubicBezTo>
                  <a:pt x="5241" y="12373"/>
                  <a:pt x="4721" y="12293"/>
                  <a:pt x="4215" y="12293"/>
                </a:cubicBezTo>
                <a:cubicBezTo>
                  <a:pt x="4132" y="12293"/>
                  <a:pt x="4048" y="12295"/>
                  <a:pt x="3966" y="12300"/>
                </a:cubicBezTo>
                <a:cubicBezTo>
                  <a:pt x="3884" y="12305"/>
                  <a:pt x="3802" y="12308"/>
                  <a:pt x="3719" y="12308"/>
                </a:cubicBezTo>
                <a:cubicBezTo>
                  <a:pt x="3397" y="12308"/>
                  <a:pt x="3071" y="12274"/>
                  <a:pt x="2748" y="12274"/>
                </a:cubicBezTo>
                <a:cubicBezTo>
                  <a:pt x="2432" y="12274"/>
                  <a:pt x="2118" y="12306"/>
                  <a:pt x="1811" y="12431"/>
                </a:cubicBezTo>
                <a:cubicBezTo>
                  <a:pt x="1781" y="12444"/>
                  <a:pt x="1741" y="12452"/>
                  <a:pt x="1703" y="12452"/>
                </a:cubicBezTo>
                <a:cubicBezTo>
                  <a:pt x="1632" y="12452"/>
                  <a:pt x="1565" y="12425"/>
                  <a:pt x="1573" y="12348"/>
                </a:cubicBezTo>
                <a:cubicBezTo>
                  <a:pt x="1608" y="12169"/>
                  <a:pt x="1477" y="11967"/>
                  <a:pt x="1501" y="11883"/>
                </a:cubicBezTo>
                <a:cubicBezTo>
                  <a:pt x="1704" y="11383"/>
                  <a:pt x="1656" y="10871"/>
                  <a:pt x="1715" y="10371"/>
                </a:cubicBezTo>
                <a:cubicBezTo>
                  <a:pt x="1763" y="10085"/>
                  <a:pt x="2096" y="9824"/>
                  <a:pt x="1858" y="9538"/>
                </a:cubicBezTo>
                <a:cubicBezTo>
                  <a:pt x="1715" y="9347"/>
                  <a:pt x="1858" y="9121"/>
                  <a:pt x="1835" y="9073"/>
                </a:cubicBezTo>
                <a:cubicBezTo>
                  <a:pt x="1608" y="8764"/>
                  <a:pt x="2192" y="8490"/>
                  <a:pt x="1846" y="8192"/>
                </a:cubicBezTo>
                <a:cubicBezTo>
                  <a:pt x="1692" y="8073"/>
                  <a:pt x="2001" y="8073"/>
                  <a:pt x="1977" y="7883"/>
                </a:cubicBezTo>
                <a:cubicBezTo>
                  <a:pt x="1930" y="7514"/>
                  <a:pt x="1989" y="7121"/>
                  <a:pt x="2049" y="6740"/>
                </a:cubicBezTo>
                <a:cubicBezTo>
                  <a:pt x="2120" y="6240"/>
                  <a:pt x="2120" y="5728"/>
                  <a:pt x="2239" y="5228"/>
                </a:cubicBezTo>
                <a:cubicBezTo>
                  <a:pt x="2299" y="4942"/>
                  <a:pt x="2585" y="4751"/>
                  <a:pt x="2585" y="4442"/>
                </a:cubicBezTo>
                <a:cubicBezTo>
                  <a:pt x="2585" y="4061"/>
                  <a:pt x="2858" y="3751"/>
                  <a:pt x="2989" y="3418"/>
                </a:cubicBezTo>
                <a:cubicBezTo>
                  <a:pt x="3263" y="2751"/>
                  <a:pt x="3966" y="2632"/>
                  <a:pt x="4478" y="2275"/>
                </a:cubicBezTo>
                <a:cubicBezTo>
                  <a:pt x="4799" y="2049"/>
                  <a:pt x="5311" y="2037"/>
                  <a:pt x="5668" y="1799"/>
                </a:cubicBezTo>
                <a:cubicBezTo>
                  <a:pt x="5681" y="1789"/>
                  <a:pt x="5698" y="1786"/>
                  <a:pt x="5719" y="1786"/>
                </a:cubicBezTo>
                <a:cubicBezTo>
                  <a:pt x="5776" y="1786"/>
                  <a:pt x="5854" y="1814"/>
                  <a:pt x="5906" y="1823"/>
                </a:cubicBezTo>
                <a:cubicBezTo>
                  <a:pt x="6157" y="1799"/>
                  <a:pt x="6395" y="1846"/>
                  <a:pt x="6573" y="1596"/>
                </a:cubicBezTo>
                <a:cubicBezTo>
                  <a:pt x="6657" y="1494"/>
                  <a:pt x="6871" y="1457"/>
                  <a:pt x="7091" y="1457"/>
                </a:cubicBezTo>
                <a:cubicBezTo>
                  <a:pt x="7153" y="1457"/>
                  <a:pt x="7216" y="1460"/>
                  <a:pt x="7276" y="1465"/>
                </a:cubicBezTo>
                <a:cubicBezTo>
                  <a:pt x="7347" y="1472"/>
                  <a:pt x="7419" y="1476"/>
                  <a:pt x="7491" y="1476"/>
                </a:cubicBezTo>
                <a:cubicBezTo>
                  <a:pt x="7907" y="1476"/>
                  <a:pt x="8324" y="1370"/>
                  <a:pt x="8740" y="1299"/>
                </a:cubicBezTo>
                <a:cubicBezTo>
                  <a:pt x="8919" y="1272"/>
                  <a:pt x="9102" y="1264"/>
                  <a:pt x="9288" y="1264"/>
                </a:cubicBezTo>
                <a:cubicBezTo>
                  <a:pt x="9512" y="1264"/>
                  <a:pt x="9739" y="1275"/>
                  <a:pt x="9967" y="1275"/>
                </a:cubicBezTo>
                <a:cubicBezTo>
                  <a:pt x="10044" y="1275"/>
                  <a:pt x="10122" y="1281"/>
                  <a:pt x="10199" y="1281"/>
                </a:cubicBezTo>
                <a:cubicBezTo>
                  <a:pt x="10332" y="1281"/>
                  <a:pt x="10460" y="1262"/>
                  <a:pt x="10574" y="1156"/>
                </a:cubicBezTo>
                <a:cubicBezTo>
                  <a:pt x="10610" y="1120"/>
                  <a:pt x="10646" y="1106"/>
                  <a:pt x="10685" y="1106"/>
                </a:cubicBezTo>
                <a:cubicBezTo>
                  <a:pt x="10734" y="1106"/>
                  <a:pt x="10787" y="1129"/>
                  <a:pt x="10848" y="1156"/>
                </a:cubicBezTo>
                <a:cubicBezTo>
                  <a:pt x="10976" y="1228"/>
                  <a:pt x="11102" y="1253"/>
                  <a:pt x="11229" y="1253"/>
                </a:cubicBezTo>
                <a:cubicBezTo>
                  <a:pt x="11398" y="1253"/>
                  <a:pt x="11569" y="1208"/>
                  <a:pt x="11752" y="1168"/>
                </a:cubicBezTo>
                <a:cubicBezTo>
                  <a:pt x="11929" y="1129"/>
                  <a:pt x="16468" y="986"/>
                  <a:pt x="19737" y="986"/>
                </a:cubicBezTo>
                <a:cubicBezTo>
                  <a:pt x="21529" y="986"/>
                  <a:pt x="22938" y="1029"/>
                  <a:pt x="23040" y="1156"/>
                </a:cubicBezTo>
                <a:cubicBezTo>
                  <a:pt x="23147" y="1084"/>
                  <a:pt x="23257" y="1069"/>
                  <a:pt x="23368" y="1069"/>
                </a:cubicBezTo>
                <a:cubicBezTo>
                  <a:pt x="23448" y="1069"/>
                  <a:pt x="23529" y="1077"/>
                  <a:pt x="23609" y="1077"/>
                </a:cubicBezTo>
                <a:cubicBezTo>
                  <a:pt x="23642" y="1077"/>
                  <a:pt x="23674" y="1076"/>
                  <a:pt x="23706" y="1072"/>
                </a:cubicBezTo>
                <a:cubicBezTo>
                  <a:pt x="23776" y="1058"/>
                  <a:pt x="23834" y="1032"/>
                  <a:pt x="23894" y="1032"/>
                </a:cubicBezTo>
                <a:cubicBezTo>
                  <a:pt x="23936" y="1032"/>
                  <a:pt x="23979" y="1045"/>
                  <a:pt x="24028" y="1084"/>
                </a:cubicBezTo>
                <a:cubicBezTo>
                  <a:pt x="24083" y="1124"/>
                  <a:pt x="24148" y="1141"/>
                  <a:pt x="24212" y="1141"/>
                </a:cubicBezTo>
                <a:cubicBezTo>
                  <a:pt x="24300" y="1141"/>
                  <a:pt x="24384" y="1109"/>
                  <a:pt x="24433" y="1061"/>
                </a:cubicBezTo>
                <a:cubicBezTo>
                  <a:pt x="24481" y="1020"/>
                  <a:pt x="24521" y="1007"/>
                  <a:pt x="24557" y="1007"/>
                </a:cubicBezTo>
                <a:cubicBezTo>
                  <a:pt x="24620" y="1007"/>
                  <a:pt x="24668" y="1049"/>
                  <a:pt x="24718" y="1049"/>
                </a:cubicBezTo>
                <a:cubicBezTo>
                  <a:pt x="24722" y="1049"/>
                  <a:pt x="24726" y="1049"/>
                  <a:pt x="24730" y="1049"/>
                </a:cubicBezTo>
                <a:cubicBezTo>
                  <a:pt x="24872" y="1049"/>
                  <a:pt x="25037" y="1170"/>
                  <a:pt x="25182" y="1170"/>
                </a:cubicBezTo>
                <a:cubicBezTo>
                  <a:pt x="25268" y="1170"/>
                  <a:pt x="25347" y="1127"/>
                  <a:pt x="25409" y="989"/>
                </a:cubicBezTo>
                <a:cubicBezTo>
                  <a:pt x="25437" y="1015"/>
                  <a:pt x="25469" y="1024"/>
                  <a:pt x="25503" y="1024"/>
                </a:cubicBezTo>
                <a:cubicBezTo>
                  <a:pt x="25579" y="1024"/>
                  <a:pt x="25665" y="979"/>
                  <a:pt x="25746" y="979"/>
                </a:cubicBezTo>
                <a:cubicBezTo>
                  <a:pt x="25810" y="979"/>
                  <a:pt x="25870" y="1007"/>
                  <a:pt x="25921" y="1108"/>
                </a:cubicBezTo>
                <a:cubicBezTo>
                  <a:pt x="25937" y="1143"/>
                  <a:pt x="25948" y="1157"/>
                  <a:pt x="25957" y="1157"/>
                </a:cubicBezTo>
                <a:cubicBezTo>
                  <a:pt x="25989" y="1157"/>
                  <a:pt x="25993" y="994"/>
                  <a:pt x="26085" y="994"/>
                </a:cubicBezTo>
                <a:cubicBezTo>
                  <a:pt x="26103" y="994"/>
                  <a:pt x="26123" y="999"/>
                  <a:pt x="26147" y="1013"/>
                </a:cubicBezTo>
                <a:cubicBezTo>
                  <a:pt x="26208" y="1045"/>
                  <a:pt x="26273" y="1056"/>
                  <a:pt x="26340" y="1056"/>
                </a:cubicBezTo>
                <a:cubicBezTo>
                  <a:pt x="26505" y="1056"/>
                  <a:pt x="26683" y="987"/>
                  <a:pt x="26838" y="987"/>
                </a:cubicBezTo>
                <a:cubicBezTo>
                  <a:pt x="26854" y="987"/>
                  <a:pt x="26870" y="987"/>
                  <a:pt x="26885" y="989"/>
                </a:cubicBezTo>
                <a:cubicBezTo>
                  <a:pt x="26924" y="993"/>
                  <a:pt x="26964" y="995"/>
                  <a:pt x="27003" y="995"/>
                </a:cubicBezTo>
                <a:cubicBezTo>
                  <a:pt x="27153" y="995"/>
                  <a:pt x="27308" y="971"/>
                  <a:pt x="27461" y="971"/>
                </a:cubicBezTo>
                <a:cubicBezTo>
                  <a:pt x="27603" y="971"/>
                  <a:pt x="27742" y="992"/>
                  <a:pt x="27874" y="1072"/>
                </a:cubicBezTo>
                <a:cubicBezTo>
                  <a:pt x="27905" y="1094"/>
                  <a:pt x="27934" y="1103"/>
                  <a:pt x="27962" y="1103"/>
                </a:cubicBezTo>
                <a:cubicBezTo>
                  <a:pt x="28059" y="1103"/>
                  <a:pt x="28138" y="997"/>
                  <a:pt x="28243" y="997"/>
                </a:cubicBezTo>
                <a:cubicBezTo>
                  <a:pt x="28254" y="997"/>
                  <a:pt x="28266" y="998"/>
                  <a:pt x="28278" y="1001"/>
                </a:cubicBezTo>
                <a:cubicBezTo>
                  <a:pt x="28446" y="1032"/>
                  <a:pt x="28616" y="1039"/>
                  <a:pt x="28784" y="1039"/>
                </a:cubicBezTo>
                <a:cubicBezTo>
                  <a:pt x="28890" y="1039"/>
                  <a:pt x="28996" y="1036"/>
                  <a:pt x="29100" y="1036"/>
                </a:cubicBezTo>
                <a:cubicBezTo>
                  <a:pt x="29205" y="1036"/>
                  <a:pt x="29309" y="1039"/>
                  <a:pt x="29409" y="1049"/>
                </a:cubicBezTo>
                <a:cubicBezTo>
                  <a:pt x="29455" y="1053"/>
                  <a:pt x="29501" y="1055"/>
                  <a:pt x="29546" y="1055"/>
                </a:cubicBezTo>
                <a:cubicBezTo>
                  <a:pt x="29801" y="1055"/>
                  <a:pt x="30053" y="997"/>
                  <a:pt x="30266" y="997"/>
                </a:cubicBezTo>
                <a:cubicBezTo>
                  <a:pt x="30325" y="997"/>
                  <a:pt x="30381" y="1002"/>
                  <a:pt x="30433" y="1013"/>
                </a:cubicBezTo>
                <a:cubicBezTo>
                  <a:pt x="30518" y="1035"/>
                  <a:pt x="30600" y="1044"/>
                  <a:pt x="30680" y="1044"/>
                </a:cubicBezTo>
                <a:cubicBezTo>
                  <a:pt x="30919" y="1044"/>
                  <a:pt x="31139" y="969"/>
                  <a:pt x="31336" y="969"/>
                </a:cubicBezTo>
                <a:cubicBezTo>
                  <a:pt x="31390" y="969"/>
                  <a:pt x="31442" y="975"/>
                  <a:pt x="31493" y="989"/>
                </a:cubicBezTo>
                <a:cubicBezTo>
                  <a:pt x="31579" y="1015"/>
                  <a:pt x="31666" y="1024"/>
                  <a:pt x="31753" y="1024"/>
                </a:cubicBezTo>
                <a:cubicBezTo>
                  <a:pt x="31989" y="1024"/>
                  <a:pt x="32226" y="954"/>
                  <a:pt x="32453" y="954"/>
                </a:cubicBezTo>
                <a:cubicBezTo>
                  <a:pt x="32602" y="954"/>
                  <a:pt x="32747" y="984"/>
                  <a:pt x="32886" y="1084"/>
                </a:cubicBezTo>
                <a:cubicBezTo>
                  <a:pt x="33091" y="963"/>
                  <a:pt x="33320" y="931"/>
                  <a:pt x="33549" y="931"/>
                </a:cubicBezTo>
                <a:close/>
                <a:moveTo>
                  <a:pt x="56971" y="12372"/>
                </a:moveTo>
                <a:cubicBezTo>
                  <a:pt x="57080" y="12372"/>
                  <a:pt x="57201" y="12571"/>
                  <a:pt x="57357" y="12571"/>
                </a:cubicBezTo>
                <a:cubicBezTo>
                  <a:pt x="57375" y="12571"/>
                  <a:pt x="57394" y="12568"/>
                  <a:pt x="57413" y="12562"/>
                </a:cubicBezTo>
                <a:cubicBezTo>
                  <a:pt x="57414" y="12562"/>
                  <a:pt x="57416" y="12561"/>
                  <a:pt x="57417" y="12561"/>
                </a:cubicBezTo>
                <a:cubicBezTo>
                  <a:pt x="57493" y="12561"/>
                  <a:pt x="57721" y="13147"/>
                  <a:pt x="57651" y="13205"/>
                </a:cubicBezTo>
                <a:cubicBezTo>
                  <a:pt x="57496" y="13336"/>
                  <a:pt x="57603" y="13467"/>
                  <a:pt x="57639" y="13574"/>
                </a:cubicBezTo>
                <a:cubicBezTo>
                  <a:pt x="57699" y="13836"/>
                  <a:pt x="57544" y="14134"/>
                  <a:pt x="57830" y="14348"/>
                </a:cubicBezTo>
                <a:cubicBezTo>
                  <a:pt x="57853" y="14360"/>
                  <a:pt x="57853" y="14419"/>
                  <a:pt x="57830" y="14455"/>
                </a:cubicBezTo>
                <a:cubicBezTo>
                  <a:pt x="57675" y="14753"/>
                  <a:pt x="57770" y="15062"/>
                  <a:pt x="57794" y="15372"/>
                </a:cubicBezTo>
                <a:cubicBezTo>
                  <a:pt x="57830" y="15777"/>
                  <a:pt x="57913" y="16193"/>
                  <a:pt x="57842" y="16610"/>
                </a:cubicBezTo>
                <a:cubicBezTo>
                  <a:pt x="57806" y="16848"/>
                  <a:pt x="58020" y="16979"/>
                  <a:pt x="58199" y="17110"/>
                </a:cubicBezTo>
                <a:cubicBezTo>
                  <a:pt x="58170" y="17154"/>
                  <a:pt x="58128" y="17166"/>
                  <a:pt x="58087" y="17166"/>
                </a:cubicBezTo>
                <a:cubicBezTo>
                  <a:pt x="58032" y="17166"/>
                  <a:pt x="57977" y="17145"/>
                  <a:pt x="57951" y="17145"/>
                </a:cubicBezTo>
                <a:cubicBezTo>
                  <a:pt x="57932" y="17145"/>
                  <a:pt x="57928" y="17156"/>
                  <a:pt x="57949" y="17193"/>
                </a:cubicBezTo>
                <a:cubicBezTo>
                  <a:pt x="58092" y="17432"/>
                  <a:pt x="57877" y="17694"/>
                  <a:pt x="58032" y="17836"/>
                </a:cubicBezTo>
                <a:cubicBezTo>
                  <a:pt x="58520" y="18336"/>
                  <a:pt x="57996" y="18884"/>
                  <a:pt x="58151" y="19408"/>
                </a:cubicBezTo>
                <a:cubicBezTo>
                  <a:pt x="58294" y="19920"/>
                  <a:pt x="58282" y="20480"/>
                  <a:pt x="58234" y="21015"/>
                </a:cubicBezTo>
                <a:cubicBezTo>
                  <a:pt x="58199" y="21492"/>
                  <a:pt x="58199" y="21980"/>
                  <a:pt x="58318" y="22397"/>
                </a:cubicBezTo>
                <a:cubicBezTo>
                  <a:pt x="58484" y="22944"/>
                  <a:pt x="58092" y="23492"/>
                  <a:pt x="58484" y="23992"/>
                </a:cubicBezTo>
                <a:cubicBezTo>
                  <a:pt x="58092" y="24290"/>
                  <a:pt x="58318" y="24671"/>
                  <a:pt x="58365" y="25016"/>
                </a:cubicBezTo>
                <a:cubicBezTo>
                  <a:pt x="58449" y="25575"/>
                  <a:pt x="58258" y="26159"/>
                  <a:pt x="58544" y="26695"/>
                </a:cubicBezTo>
                <a:cubicBezTo>
                  <a:pt x="58234" y="26909"/>
                  <a:pt x="58413" y="27195"/>
                  <a:pt x="58401" y="27457"/>
                </a:cubicBezTo>
                <a:cubicBezTo>
                  <a:pt x="58377" y="28207"/>
                  <a:pt x="58342" y="28957"/>
                  <a:pt x="58401" y="29707"/>
                </a:cubicBezTo>
                <a:cubicBezTo>
                  <a:pt x="58425" y="30064"/>
                  <a:pt x="58365" y="30421"/>
                  <a:pt x="58401" y="30778"/>
                </a:cubicBezTo>
                <a:cubicBezTo>
                  <a:pt x="58437" y="31100"/>
                  <a:pt x="58604" y="31493"/>
                  <a:pt x="58496" y="31743"/>
                </a:cubicBezTo>
                <a:cubicBezTo>
                  <a:pt x="58294" y="32172"/>
                  <a:pt x="58461" y="32564"/>
                  <a:pt x="58449" y="32969"/>
                </a:cubicBezTo>
                <a:cubicBezTo>
                  <a:pt x="58437" y="33779"/>
                  <a:pt x="58437" y="34588"/>
                  <a:pt x="58437" y="35398"/>
                </a:cubicBezTo>
                <a:cubicBezTo>
                  <a:pt x="58437" y="36029"/>
                  <a:pt x="58508" y="36672"/>
                  <a:pt x="58425" y="37279"/>
                </a:cubicBezTo>
                <a:cubicBezTo>
                  <a:pt x="58330" y="37886"/>
                  <a:pt x="58389" y="38470"/>
                  <a:pt x="58389" y="39065"/>
                </a:cubicBezTo>
                <a:cubicBezTo>
                  <a:pt x="58377" y="39637"/>
                  <a:pt x="58318" y="40196"/>
                  <a:pt x="58342" y="40768"/>
                </a:cubicBezTo>
                <a:cubicBezTo>
                  <a:pt x="58354" y="41280"/>
                  <a:pt x="58461" y="41804"/>
                  <a:pt x="58282" y="42304"/>
                </a:cubicBezTo>
                <a:cubicBezTo>
                  <a:pt x="57984" y="43161"/>
                  <a:pt x="58318" y="43994"/>
                  <a:pt x="58318" y="44828"/>
                </a:cubicBezTo>
                <a:cubicBezTo>
                  <a:pt x="58318" y="45780"/>
                  <a:pt x="58330" y="46733"/>
                  <a:pt x="58199" y="47685"/>
                </a:cubicBezTo>
                <a:cubicBezTo>
                  <a:pt x="58103" y="48388"/>
                  <a:pt x="58032" y="49102"/>
                  <a:pt x="57949" y="49793"/>
                </a:cubicBezTo>
                <a:cubicBezTo>
                  <a:pt x="57794" y="50900"/>
                  <a:pt x="57544" y="52019"/>
                  <a:pt x="56841" y="52995"/>
                </a:cubicBezTo>
                <a:cubicBezTo>
                  <a:pt x="56449" y="53519"/>
                  <a:pt x="55960" y="53972"/>
                  <a:pt x="55425" y="54341"/>
                </a:cubicBezTo>
                <a:cubicBezTo>
                  <a:pt x="55175" y="54508"/>
                  <a:pt x="54758" y="54579"/>
                  <a:pt x="54413" y="54674"/>
                </a:cubicBezTo>
                <a:cubicBezTo>
                  <a:pt x="53710" y="54889"/>
                  <a:pt x="52984" y="54793"/>
                  <a:pt x="52258" y="54841"/>
                </a:cubicBezTo>
                <a:cubicBezTo>
                  <a:pt x="51234" y="54924"/>
                  <a:pt x="50186" y="54877"/>
                  <a:pt x="49150" y="54984"/>
                </a:cubicBezTo>
                <a:cubicBezTo>
                  <a:pt x="48638" y="55043"/>
                  <a:pt x="48126" y="55151"/>
                  <a:pt x="47614" y="55198"/>
                </a:cubicBezTo>
                <a:cubicBezTo>
                  <a:pt x="46781" y="55270"/>
                  <a:pt x="35529" y="55270"/>
                  <a:pt x="34696" y="55341"/>
                </a:cubicBezTo>
                <a:cubicBezTo>
                  <a:pt x="34422" y="55359"/>
                  <a:pt x="34126" y="55385"/>
                  <a:pt x="33853" y="55385"/>
                </a:cubicBezTo>
                <a:cubicBezTo>
                  <a:pt x="33770" y="55385"/>
                  <a:pt x="33690" y="55382"/>
                  <a:pt x="33612" y="55377"/>
                </a:cubicBezTo>
                <a:cubicBezTo>
                  <a:pt x="33569" y="55375"/>
                  <a:pt x="33526" y="55374"/>
                  <a:pt x="33482" y="55374"/>
                </a:cubicBezTo>
                <a:cubicBezTo>
                  <a:pt x="33173" y="55374"/>
                  <a:pt x="32868" y="55424"/>
                  <a:pt x="32569" y="55424"/>
                </a:cubicBezTo>
                <a:cubicBezTo>
                  <a:pt x="32464" y="55424"/>
                  <a:pt x="32359" y="55417"/>
                  <a:pt x="32255" y="55401"/>
                </a:cubicBezTo>
                <a:cubicBezTo>
                  <a:pt x="32121" y="55381"/>
                  <a:pt x="31987" y="55373"/>
                  <a:pt x="31854" y="55373"/>
                </a:cubicBezTo>
                <a:cubicBezTo>
                  <a:pt x="31502" y="55373"/>
                  <a:pt x="31155" y="55429"/>
                  <a:pt x="30826" y="55472"/>
                </a:cubicBezTo>
                <a:cubicBezTo>
                  <a:pt x="29993" y="55591"/>
                  <a:pt x="29171" y="55579"/>
                  <a:pt x="28338" y="55674"/>
                </a:cubicBezTo>
                <a:cubicBezTo>
                  <a:pt x="28047" y="55705"/>
                  <a:pt x="27755" y="55715"/>
                  <a:pt x="27462" y="55715"/>
                </a:cubicBezTo>
                <a:cubicBezTo>
                  <a:pt x="26993" y="55715"/>
                  <a:pt x="26523" y="55691"/>
                  <a:pt x="26052" y="55691"/>
                </a:cubicBezTo>
                <a:cubicBezTo>
                  <a:pt x="25913" y="55691"/>
                  <a:pt x="25774" y="55693"/>
                  <a:pt x="25635" y="55698"/>
                </a:cubicBezTo>
                <a:cubicBezTo>
                  <a:pt x="25582" y="55701"/>
                  <a:pt x="25528" y="55702"/>
                  <a:pt x="25474" y="55702"/>
                </a:cubicBezTo>
                <a:cubicBezTo>
                  <a:pt x="25033" y="55702"/>
                  <a:pt x="24569" y="55623"/>
                  <a:pt x="24123" y="55591"/>
                </a:cubicBezTo>
                <a:cubicBezTo>
                  <a:pt x="23492" y="55543"/>
                  <a:pt x="12443" y="55424"/>
                  <a:pt x="11788" y="55424"/>
                </a:cubicBezTo>
                <a:cubicBezTo>
                  <a:pt x="11407" y="55412"/>
                  <a:pt x="11002" y="55305"/>
                  <a:pt x="10598" y="55258"/>
                </a:cubicBezTo>
                <a:cubicBezTo>
                  <a:pt x="9431" y="55091"/>
                  <a:pt x="8252" y="55055"/>
                  <a:pt x="7073" y="55043"/>
                </a:cubicBezTo>
                <a:cubicBezTo>
                  <a:pt x="6347" y="55031"/>
                  <a:pt x="5680" y="54889"/>
                  <a:pt x="5109" y="54496"/>
                </a:cubicBezTo>
                <a:cubicBezTo>
                  <a:pt x="4752" y="54246"/>
                  <a:pt x="4323" y="54091"/>
                  <a:pt x="3942" y="53900"/>
                </a:cubicBezTo>
                <a:cubicBezTo>
                  <a:pt x="3561" y="53698"/>
                  <a:pt x="3394" y="53388"/>
                  <a:pt x="3144" y="53138"/>
                </a:cubicBezTo>
                <a:cubicBezTo>
                  <a:pt x="3001" y="52995"/>
                  <a:pt x="3085" y="52686"/>
                  <a:pt x="2763" y="52626"/>
                </a:cubicBezTo>
                <a:cubicBezTo>
                  <a:pt x="2954" y="52257"/>
                  <a:pt x="2501" y="51960"/>
                  <a:pt x="2608" y="51638"/>
                </a:cubicBezTo>
                <a:cubicBezTo>
                  <a:pt x="2680" y="51436"/>
                  <a:pt x="2489" y="51424"/>
                  <a:pt x="2477" y="51364"/>
                </a:cubicBezTo>
                <a:cubicBezTo>
                  <a:pt x="2466" y="50924"/>
                  <a:pt x="2335" y="50531"/>
                  <a:pt x="2156" y="50114"/>
                </a:cubicBezTo>
                <a:cubicBezTo>
                  <a:pt x="2037" y="49840"/>
                  <a:pt x="2049" y="49424"/>
                  <a:pt x="2025" y="49078"/>
                </a:cubicBezTo>
                <a:cubicBezTo>
                  <a:pt x="2001" y="48840"/>
                  <a:pt x="2001" y="48602"/>
                  <a:pt x="1739" y="48447"/>
                </a:cubicBezTo>
                <a:cubicBezTo>
                  <a:pt x="1715" y="48424"/>
                  <a:pt x="1692" y="48304"/>
                  <a:pt x="1715" y="48304"/>
                </a:cubicBezTo>
                <a:cubicBezTo>
                  <a:pt x="2013" y="48126"/>
                  <a:pt x="1585" y="47792"/>
                  <a:pt x="1894" y="47638"/>
                </a:cubicBezTo>
                <a:cubicBezTo>
                  <a:pt x="1608" y="47197"/>
                  <a:pt x="1846" y="46685"/>
                  <a:pt x="1608" y="46221"/>
                </a:cubicBezTo>
                <a:cubicBezTo>
                  <a:pt x="1454" y="45935"/>
                  <a:pt x="1739" y="45578"/>
                  <a:pt x="1596" y="45233"/>
                </a:cubicBezTo>
                <a:cubicBezTo>
                  <a:pt x="1525" y="45042"/>
                  <a:pt x="1549" y="44828"/>
                  <a:pt x="1525" y="44625"/>
                </a:cubicBezTo>
                <a:cubicBezTo>
                  <a:pt x="1525" y="44590"/>
                  <a:pt x="1525" y="44542"/>
                  <a:pt x="1537" y="44506"/>
                </a:cubicBezTo>
                <a:cubicBezTo>
                  <a:pt x="1751" y="43935"/>
                  <a:pt x="1489" y="43351"/>
                  <a:pt x="1596" y="42780"/>
                </a:cubicBezTo>
                <a:cubicBezTo>
                  <a:pt x="1739" y="41982"/>
                  <a:pt x="1418" y="41208"/>
                  <a:pt x="1620" y="40399"/>
                </a:cubicBezTo>
                <a:cubicBezTo>
                  <a:pt x="1704" y="40089"/>
                  <a:pt x="1692" y="39684"/>
                  <a:pt x="1489" y="39351"/>
                </a:cubicBezTo>
                <a:cubicBezTo>
                  <a:pt x="1442" y="39268"/>
                  <a:pt x="1513" y="39244"/>
                  <a:pt x="1573" y="39196"/>
                </a:cubicBezTo>
                <a:cubicBezTo>
                  <a:pt x="1632" y="39149"/>
                  <a:pt x="1715" y="39065"/>
                  <a:pt x="1644" y="38994"/>
                </a:cubicBezTo>
                <a:cubicBezTo>
                  <a:pt x="1239" y="38518"/>
                  <a:pt x="1751" y="38017"/>
                  <a:pt x="1596" y="37529"/>
                </a:cubicBezTo>
                <a:cubicBezTo>
                  <a:pt x="1525" y="37291"/>
                  <a:pt x="1608" y="37017"/>
                  <a:pt x="1465" y="36791"/>
                </a:cubicBezTo>
                <a:cubicBezTo>
                  <a:pt x="1454" y="36767"/>
                  <a:pt x="1430" y="36720"/>
                  <a:pt x="1430" y="36720"/>
                </a:cubicBezTo>
                <a:cubicBezTo>
                  <a:pt x="1823" y="36303"/>
                  <a:pt x="1382" y="35815"/>
                  <a:pt x="1596" y="35362"/>
                </a:cubicBezTo>
                <a:cubicBezTo>
                  <a:pt x="1656" y="35231"/>
                  <a:pt x="1632" y="34910"/>
                  <a:pt x="1525" y="34672"/>
                </a:cubicBezTo>
                <a:cubicBezTo>
                  <a:pt x="1465" y="34541"/>
                  <a:pt x="1489" y="34327"/>
                  <a:pt x="1513" y="34196"/>
                </a:cubicBezTo>
                <a:cubicBezTo>
                  <a:pt x="1620" y="33803"/>
                  <a:pt x="1489" y="33434"/>
                  <a:pt x="1406" y="33064"/>
                </a:cubicBezTo>
                <a:cubicBezTo>
                  <a:pt x="1394" y="32981"/>
                  <a:pt x="1394" y="32910"/>
                  <a:pt x="1501" y="32874"/>
                </a:cubicBezTo>
                <a:cubicBezTo>
                  <a:pt x="1549" y="32862"/>
                  <a:pt x="1608" y="32767"/>
                  <a:pt x="1608" y="32767"/>
                </a:cubicBezTo>
                <a:cubicBezTo>
                  <a:pt x="1168" y="32350"/>
                  <a:pt x="1751" y="31838"/>
                  <a:pt x="1454" y="31410"/>
                </a:cubicBezTo>
                <a:cubicBezTo>
                  <a:pt x="1358" y="31267"/>
                  <a:pt x="1370" y="31040"/>
                  <a:pt x="1406" y="30874"/>
                </a:cubicBezTo>
                <a:cubicBezTo>
                  <a:pt x="1489" y="30481"/>
                  <a:pt x="1489" y="30136"/>
                  <a:pt x="1358" y="29731"/>
                </a:cubicBezTo>
                <a:cubicBezTo>
                  <a:pt x="1275" y="29457"/>
                  <a:pt x="1465" y="29100"/>
                  <a:pt x="1204" y="28802"/>
                </a:cubicBezTo>
                <a:cubicBezTo>
                  <a:pt x="1073" y="28659"/>
                  <a:pt x="1358" y="28564"/>
                  <a:pt x="1346" y="28338"/>
                </a:cubicBezTo>
                <a:cubicBezTo>
                  <a:pt x="1323" y="27897"/>
                  <a:pt x="1144" y="27421"/>
                  <a:pt x="1358" y="26968"/>
                </a:cubicBezTo>
                <a:cubicBezTo>
                  <a:pt x="953" y="26826"/>
                  <a:pt x="1573" y="26397"/>
                  <a:pt x="1132" y="26254"/>
                </a:cubicBezTo>
                <a:cubicBezTo>
                  <a:pt x="1120" y="26254"/>
                  <a:pt x="1227" y="26040"/>
                  <a:pt x="1227" y="25933"/>
                </a:cubicBezTo>
                <a:cubicBezTo>
                  <a:pt x="1215" y="25647"/>
                  <a:pt x="1227" y="25361"/>
                  <a:pt x="1132" y="25099"/>
                </a:cubicBezTo>
                <a:cubicBezTo>
                  <a:pt x="942" y="24587"/>
                  <a:pt x="1227" y="24111"/>
                  <a:pt x="1168" y="23611"/>
                </a:cubicBezTo>
                <a:cubicBezTo>
                  <a:pt x="1144" y="23397"/>
                  <a:pt x="1025" y="23194"/>
                  <a:pt x="1263" y="23004"/>
                </a:cubicBezTo>
                <a:cubicBezTo>
                  <a:pt x="977" y="22825"/>
                  <a:pt x="1204" y="22575"/>
                  <a:pt x="1156" y="22361"/>
                </a:cubicBezTo>
                <a:cubicBezTo>
                  <a:pt x="1108" y="22194"/>
                  <a:pt x="989" y="22016"/>
                  <a:pt x="1227" y="21861"/>
                </a:cubicBezTo>
                <a:cubicBezTo>
                  <a:pt x="1251" y="21837"/>
                  <a:pt x="1180" y="21539"/>
                  <a:pt x="1168" y="21373"/>
                </a:cubicBezTo>
                <a:cubicBezTo>
                  <a:pt x="1108" y="20884"/>
                  <a:pt x="1537" y="20384"/>
                  <a:pt x="1168" y="19884"/>
                </a:cubicBezTo>
                <a:cubicBezTo>
                  <a:pt x="1144" y="19860"/>
                  <a:pt x="1132" y="19610"/>
                  <a:pt x="1108" y="19468"/>
                </a:cubicBezTo>
                <a:cubicBezTo>
                  <a:pt x="1096" y="19384"/>
                  <a:pt x="1061" y="19301"/>
                  <a:pt x="1215" y="19301"/>
                </a:cubicBezTo>
                <a:cubicBezTo>
                  <a:pt x="1221" y="19302"/>
                  <a:pt x="1226" y="19302"/>
                  <a:pt x="1232" y="19302"/>
                </a:cubicBezTo>
                <a:cubicBezTo>
                  <a:pt x="1308" y="19302"/>
                  <a:pt x="1369" y="19226"/>
                  <a:pt x="1346" y="19182"/>
                </a:cubicBezTo>
                <a:cubicBezTo>
                  <a:pt x="1168" y="18741"/>
                  <a:pt x="1287" y="18313"/>
                  <a:pt x="1394" y="17884"/>
                </a:cubicBezTo>
                <a:cubicBezTo>
                  <a:pt x="1418" y="17801"/>
                  <a:pt x="1323" y="17682"/>
                  <a:pt x="1334" y="17670"/>
                </a:cubicBezTo>
                <a:cubicBezTo>
                  <a:pt x="1444" y="17582"/>
                  <a:pt x="1016" y="17331"/>
                  <a:pt x="1354" y="17331"/>
                </a:cubicBezTo>
                <a:cubicBezTo>
                  <a:pt x="1382" y="17331"/>
                  <a:pt x="1415" y="17333"/>
                  <a:pt x="1454" y="17336"/>
                </a:cubicBezTo>
                <a:cubicBezTo>
                  <a:pt x="1454" y="17229"/>
                  <a:pt x="1477" y="17122"/>
                  <a:pt x="1465" y="17015"/>
                </a:cubicBezTo>
                <a:cubicBezTo>
                  <a:pt x="1406" y="16372"/>
                  <a:pt x="1334" y="15741"/>
                  <a:pt x="1513" y="15098"/>
                </a:cubicBezTo>
                <a:cubicBezTo>
                  <a:pt x="1608" y="14765"/>
                  <a:pt x="1406" y="14372"/>
                  <a:pt x="1477" y="14038"/>
                </a:cubicBezTo>
                <a:cubicBezTo>
                  <a:pt x="1525" y="13824"/>
                  <a:pt x="1418" y="13669"/>
                  <a:pt x="1418" y="13503"/>
                </a:cubicBezTo>
                <a:cubicBezTo>
                  <a:pt x="1428" y="13294"/>
                  <a:pt x="1593" y="13186"/>
                  <a:pt x="1762" y="13186"/>
                </a:cubicBezTo>
                <a:cubicBezTo>
                  <a:pt x="1786" y="13186"/>
                  <a:pt x="1811" y="13189"/>
                  <a:pt x="1835" y="13193"/>
                </a:cubicBezTo>
                <a:cubicBezTo>
                  <a:pt x="1903" y="13204"/>
                  <a:pt x="1968" y="13209"/>
                  <a:pt x="2032" y="13209"/>
                </a:cubicBezTo>
                <a:cubicBezTo>
                  <a:pt x="2247" y="13209"/>
                  <a:pt x="2442" y="13156"/>
                  <a:pt x="2644" y="13110"/>
                </a:cubicBezTo>
                <a:cubicBezTo>
                  <a:pt x="2685" y="13102"/>
                  <a:pt x="2725" y="13099"/>
                  <a:pt x="2765" y="13099"/>
                </a:cubicBezTo>
                <a:cubicBezTo>
                  <a:pt x="2956" y="13099"/>
                  <a:pt x="3135" y="13172"/>
                  <a:pt x="3338" y="13172"/>
                </a:cubicBezTo>
                <a:cubicBezTo>
                  <a:pt x="3360" y="13172"/>
                  <a:pt x="3383" y="13171"/>
                  <a:pt x="3406" y="13169"/>
                </a:cubicBezTo>
                <a:cubicBezTo>
                  <a:pt x="3567" y="13150"/>
                  <a:pt x="3728" y="13142"/>
                  <a:pt x="3888" y="13142"/>
                </a:cubicBezTo>
                <a:cubicBezTo>
                  <a:pt x="4323" y="13142"/>
                  <a:pt x="4758" y="13200"/>
                  <a:pt x="5192" y="13253"/>
                </a:cubicBezTo>
                <a:cubicBezTo>
                  <a:pt x="5600" y="13304"/>
                  <a:pt x="6009" y="13327"/>
                  <a:pt x="6419" y="13327"/>
                </a:cubicBezTo>
                <a:cubicBezTo>
                  <a:pt x="6774" y="13327"/>
                  <a:pt x="7131" y="13309"/>
                  <a:pt x="7490" y="13276"/>
                </a:cubicBezTo>
                <a:cubicBezTo>
                  <a:pt x="7788" y="13241"/>
                  <a:pt x="8085" y="13324"/>
                  <a:pt x="8347" y="13122"/>
                </a:cubicBezTo>
                <a:cubicBezTo>
                  <a:pt x="8454" y="13229"/>
                  <a:pt x="8573" y="13260"/>
                  <a:pt x="8694" y="13260"/>
                </a:cubicBezTo>
                <a:cubicBezTo>
                  <a:pt x="8871" y="13260"/>
                  <a:pt x="9054" y="13194"/>
                  <a:pt x="9222" y="13194"/>
                </a:cubicBezTo>
                <a:cubicBezTo>
                  <a:pt x="9273" y="13194"/>
                  <a:pt x="9323" y="13200"/>
                  <a:pt x="9371" y="13217"/>
                </a:cubicBezTo>
                <a:cubicBezTo>
                  <a:pt x="9546" y="13283"/>
                  <a:pt x="9718" y="13300"/>
                  <a:pt x="9889" y="13300"/>
                </a:cubicBezTo>
                <a:cubicBezTo>
                  <a:pt x="10083" y="13300"/>
                  <a:pt x="10275" y="13278"/>
                  <a:pt x="10466" y="13278"/>
                </a:cubicBezTo>
                <a:cubicBezTo>
                  <a:pt x="10534" y="13278"/>
                  <a:pt x="10601" y="13281"/>
                  <a:pt x="10669" y="13288"/>
                </a:cubicBezTo>
                <a:cubicBezTo>
                  <a:pt x="10854" y="13313"/>
                  <a:pt x="11041" y="13317"/>
                  <a:pt x="11227" y="13317"/>
                </a:cubicBezTo>
                <a:cubicBezTo>
                  <a:pt x="11335" y="13317"/>
                  <a:pt x="11442" y="13316"/>
                  <a:pt x="11548" y="13316"/>
                </a:cubicBezTo>
                <a:cubicBezTo>
                  <a:pt x="11710" y="13316"/>
                  <a:pt x="11869" y="13319"/>
                  <a:pt x="12026" y="13336"/>
                </a:cubicBezTo>
                <a:cubicBezTo>
                  <a:pt x="12099" y="13346"/>
                  <a:pt x="12598" y="13349"/>
                  <a:pt x="13350" y="13349"/>
                </a:cubicBezTo>
                <a:cubicBezTo>
                  <a:pt x="16090" y="13349"/>
                  <a:pt x="22195" y="13299"/>
                  <a:pt x="23311" y="13299"/>
                </a:cubicBezTo>
                <a:cubicBezTo>
                  <a:pt x="23402" y="13299"/>
                  <a:pt x="23459" y="13299"/>
                  <a:pt x="23480" y="13300"/>
                </a:cubicBezTo>
                <a:cubicBezTo>
                  <a:pt x="24468" y="13300"/>
                  <a:pt x="25457" y="13217"/>
                  <a:pt x="26445" y="13157"/>
                </a:cubicBezTo>
                <a:cubicBezTo>
                  <a:pt x="26933" y="13122"/>
                  <a:pt x="27433" y="13062"/>
                  <a:pt x="27921" y="13026"/>
                </a:cubicBezTo>
                <a:cubicBezTo>
                  <a:pt x="27935" y="13025"/>
                  <a:pt x="27949" y="13025"/>
                  <a:pt x="27962" y="13025"/>
                </a:cubicBezTo>
                <a:cubicBezTo>
                  <a:pt x="28112" y="13025"/>
                  <a:pt x="28256" y="13075"/>
                  <a:pt x="28422" y="13075"/>
                </a:cubicBezTo>
                <a:cubicBezTo>
                  <a:pt x="28438" y="13075"/>
                  <a:pt x="28453" y="13075"/>
                  <a:pt x="28469" y="13074"/>
                </a:cubicBezTo>
                <a:cubicBezTo>
                  <a:pt x="28826" y="13050"/>
                  <a:pt x="29195" y="12979"/>
                  <a:pt x="29552" y="12979"/>
                </a:cubicBezTo>
                <a:cubicBezTo>
                  <a:pt x="29790" y="12979"/>
                  <a:pt x="30005" y="13062"/>
                  <a:pt x="30279" y="13062"/>
                </a:cubicBezTo>
                <a:cubicBezTo>
                  <a:pt x="30339" y="13059"/>
                  <a:pt x="30399" y="13058"/>
                  <a:pt x="30460" y="13058"/>
                </a:cubicBezTo>
                <a:cubicBezTo>
                  <a:pt x="30699" y="13058"/>
                  <a:pt x="30943" y="13076"/>
                  <a:pt x="31185" y="13076"/>
                </a:cubicBezTo>
                <a:cubicBezTo>
                  <a:pt x="31393" y="13076"/>
                  <a:pt x="31600" y="13063"/>
                  <a:pt x="31803" y="13014"/>
                </a:cubicBezTo>
                <a:cubicBezTo>
                  <a:pt x="31828" y="13009"/>
                  <a:pt x="31852" y="13007"/>
                  <a:pt x="31875" y="13007"/>
                </a:cubicBezTo>
                <a:cubicBezTo>
                  <a:pt x="32003" y="13007"/>
                  <a:pt x="32098" y="13079"/>
                  <a:pt x="32219" y="13110"/>
                </a:cubicBezTo>
                <a:cubicBezTo>
                  <a:pt x="32240" y="13113"/>
                  <a:pt x="32255" y="13117"/>
                  <a:pt x="32266" y="13117"/>
                </a:cubicBezTo>
                <a:cubicBezTo>
                  <a:pt x="32294" y="13117"/>
                  <a:pt x="32301" y="13096"/>
                  <a:pt x="32326" y="13002"/>
                </a:cubicBezTo>
                <a:cubicBezTo>
                  <a:pt x="32340" y="12953"/>
                  <a:pt x="32371" y="12937"/>
                  <a:pt x="32401" y="12937"/>
                </a:cubicBezTo>
                <a:cubicBezTo>
                  <a:pt x="32422" y="12937"/>
                  <a:pt x="32443" y="12945"/>
                  <a:pt x="32457" y="12955"/>
                </a:cubicBezTo>
                <a:cubicBezTo>
                  <a:pt x="32592" y="13022"/>
                  <a:pt x="32728" y="13042"/>
                  <a:pt x="32864" y="13042"/>
                </a:cubicBezTo>
                <a:cubicBezTo>
                  <a:pt x="33057" y="13042"/>
                  <a:pt x="33250" y="13002"/>
                  <a:pt x="33437" y="13002"/>
                </a:cubicBezTo>
                <a:cubicBezTo>
                  <a:pt x="33492" y="13002"/>
                  <a:pt x="33547" y="13006"/>
                  <a:pt x="33600" y="13014"/>
                </a:cubicBezTo>
                <a:cubicBezTo>
                  <a:pt x="33714" y="13026"/>
                  <a:pt x="33821" y="13029"/>
                  <a:pt x="33925" y="13029"/>
                </a:cubicBezTo>
                <a:cubicBezTo>
                  <a:pt x="34029" y="13029"/>
                  <a:pt x="34130" y="13026"/>
                  <a:pt x="34231" y="13026"/>
                </a:cubicBezTo>
                <a:cubicBezTo>
                  <a:pt x="34248" y="13027"/>
                  <a:pt x="34264" y="13027"/>
                  <a:pt x="34280" y="13027"/>
                </a:cubicBezTo>
                <a:cubicBezTo>
                  <a:pt x="34531" y="13027"/>
                  <a:pt x="34793" y="12962"/>
                  <a:pt x="35008" y="12962"/>
                </a:cubicBezTo>
                <a:cubicBezTo>
                  <a:pt x="35067" y="12962"/>
                  <a:pt x="35122" y="12967"/>
                  <a:pt x="35172" y="12979"/>
                </a:cubicBezTo>
                <a:cubicBezTo>
                  <a:pt x="35278" y="13003"/>
                  <a:pt x="35898" y="13011"/>
                  <a:pt x="36803" y="13011"/>
                </a:cubicBezTo>
                <a:cubicBezTo>
                  <a:pt x="39058" y="13011"/>
                  <a:pt x="43079" y="12958"/>
                  <a:pt x="45323" y="12958"/>
                </a:cubicBezTo>
                <a:cubicBezTo>
                  <a:pt x="46223" y="12958"/>
                  <a:pt x="46837" y="12967"/>
                  <a:pt x="46935" y="12991"/>
                </a:cubicBezTo>
                <a:cubicBezTo>
                  <a:pt x="46999" y="13004"/>
                  <a:pt x="47053" y="13013"/>
                  <a:pt x="47105" y="13013"/>
                </a:cubicBezTo>
                <a:cubicBezTo>
                  <a:pt x="47190" y="13013"/>
                  <a:pt x="47268" y="12990"/>
                  <a:pt x="47364" y="12931"/>
                </a:cubicBezTo>
                <a:cubicBezTo>
                  <a:pt x="47416" y="12903"/>
                  <a:pt x="47468" y="12892"/>
                  <a:pt x="47520" y="12892"/>
                </a:cubicBezTo>
                <a:cubicBezTo>
                  <a:pt x="47702" y="12892"/>
                  <a:pt x="47888" y="13026"/>
                  <a:pt x="48089" y="13026"/>
                </a:cubicBezTo>
                <a:cubicBezTo>
                  <a:pt x="48120" y="13026"/>
                  <a:pt x="48153" y="13022"/>
                  <a:pt x="48186" y="13014"/>
                </a:cubicBezTo>
                <a:cubicBezTo>
                  <a:pt x="48257" y="12994"/>
                  <a:pt x="48329" y="12987"/>
                  <a:pt x="48402" y="12987"/>
                </a:cubicBezTo>
                <a:cubicBezTo>
                  <a:pt x="48581" y="12987"/>
                  <a:pt x="48763" y="13031"/>
                  <a:pt x="48946" y="13031"/>
                </a:cubicBezTo>
                <a:cubicBezTo>
                  <a:pt x="49034" y="13031"/>
                  <a:pt x="49122" y="13021"/>
                  <a:pt x="49210" y="12991"/>
                </a:cubicBezTo>
                <a:cubicBezTo>
                  <a:pt x="49343" y="12942"/>
                  <a:pt x="49478" y="12928"/>
                  <a:pt x="49615" y="12928"/>
                </a:cubicBezTo>
                <a:cubicBezTo>
                  <a:pt x="49833" y="12928"/>
                  <a:pt x="50055" y="12965"/>
                  <a:pt x="50278" y="12965"/>
                </a:cubicBezTo>
                <a:cubicBezTo>
                  <a:pt x="50366" y="12965"/>
                  <a:pt x="50455" y="12959"/>
                  <a:pt x="50543" y="12943"/>
                </a:cubicBezTo>
                <a:cubicBezTo>
                  <a:pt x="50785" y="12900"/>
                  <a:pt x="51032" y="12894"/>
                  <a:pt x="51281" y="12894"/>
                </a:cubicBezTo>
                <a:cubicBezTo>
                  <a:pt x="51380" y="12894"/>
                  <a:pt x="51479" y="12895"/>
                  <a:pt x="51579" y="12895"/>
                </a:cubicBezTo>
                <a:cubicBezTo>
                  <a:pt x="51927" y="12895"/>
                  <a:pt x="52275" y="12883"/>
                  <a:pt x="52615" y="12776"/>
                </a:cubicBezTo>
                <a:cubicBezTo>
                  <a:pt x="52650" y="12776"/>
                  <a:pt x="52686" y="12752"/>
                  <a:pt x="52698" y="12752"/>
                </a:cubicBezTo>
                <a:cubicBezTo>
                  <a:pt x="52845" y="12831"/>
                  <a:pt x="52992" y="12859"/>
                  <a:pt x="53137" y="12859"/>
                </a:cubicBezTo>
                <a:cubicBezTo>
                  <a:pt x="53368" y="12859"/>
                  <a:pt x="53593" y="12787"/>
                  <a:pt x="53805" y="12729"/>
                </a:cubicBezTo>
                <a:cubicBezTo>
                  <a:pt x="53933" y="12689"/>
                  <a:pt x="54064" y="12679"/>
                  <a:pt x="54194" y="12679"/>
                </a:cubicBezTo>
                <a:cubicBezTo>
                  <a:pt x="54323" y="12679"/>
                  <a:pt x="54452" y="12688"/>
                  <a:pt x="54577" y="12688"/>
                </a:cubicBezTo>
                <a:cubicBezTo>
                  <a:pt x="54738" y="12688"/>
                  <a:pt x="54892" y="12672"/>
                  <a:pt x="55032" y="12598"/>
                </a:cubicBezTo>
                <a:cubicBezTo>
                  <a:pt x="55179" y="12524"/>
                  <a:pt x="55333" y="12509"/>
                  <a:pt x="55487" y="12509"/>
                </a:cubicBezTo>
                <a:cubicBezTo>
                  <a:pt x="55597" y="12509"/>
                  <a:pt x="55706" y="12516"/>
                  <a:pt x="55814" y="12516"/>
                </a:cubicBezTo>
                <a:cubicBezTo>
                  <a:pt x="55972" y="12516"/>
                  <a:pt x="56126" y="12500"/>
                  <a:pt x="56270" y="12419"/>
                </a:cubicBezTo>
                <a:cubicBezTo>
                  <a:pt x="56293" y="12408"/>
                  <a:pt x="56325" y="12402"/>
                  <a:pt x="56362" y="12402"/>
                </a:cubicBezTo>
                <a:cubicBezTo>
                  <a:pt x="56440" y="12402"/>
                  <a:pt x="56535" y="12426"/>
                  <a:pt x="56591" y="12467"/>
                </a:cubicBezTo>
                <a:cubicBezTo>
                  <a:pt x="56664" y="12509"/>
                  <a:pt x="56706" y="12546"/>
                  <a:pt x="56747" y="12546"/>
                </a:cubicBezTo>
                <a:cubicBezTo>
                  <a:pt x="56787" y="12546"/>
                  <a:pt x="56825" y="12512"/>
                  <a:pt x="56889" y="12419"/>
                </a:cubicBezTo>
                <a:cubicBezTo>
                  <a:pt x="56916" y="12385"/>
                  <a:pt x="56943" y="12372"/>
                  <a:pt x="56971" y="12372"/>
                </a:cubicBezTo>
                <a:close/>
                <a:moveTo>
                  <a:pt x="34494" y="0"/>
                </a:moveTo>
                <a:cubicBezTo>
                  <a:pt x="34258" y="0"/>
                  <a:pt x="34023" y="4"/>
                  <a:pt x="33791" y="13"/>
                </a:cubicBezTo>
                <a:cubicBezTo>
                  <a:pt x="33423" y="32"/>
                  <a:pt x="33032" y="163"/>
                  <a:pt x="32678" y="163"/>
                </a:cubicBezTo>
                <a:cubicBezTo>
                  <a:pt x="32586" y="163"/>
                  <a:pt x="32496" y="154"/>
                  <a:pt x="32410" y="132"/>
                </a:cubicBezTo>
                <a:cubicBezTo>
                  <a:pt x="32243" y="88"/>
                  <a:pt x="32080" y="75"/>
                  <a:pt x="31919" y="75"/>
                </a:cubicBezTo>
                <a:cubicBezTo>
                  <a:pt x="31672" y="75"/>
                  <a:pt x="31428" y="106"/>
                  <a:pt x="31181" y="106"/>
                </a:cubicBezTo>
                <a:cubicBezTo>
                  <a:pt x="31107" y="106"/>
                  <a:pt x="31032" y="103"/>
                  <a:pt x="30957" y="96"/>
                </a:cubicBezTo>
                <a:cubicBezTo>
                  <a:pt x="30822" y="81"/>
                  <a:pt x="30686" y="75"/>
                  <a:pt x="30549" y="75"/>
                </a:cubicBezTo>
                <a:cubicBezTo>
                  <a:pt x="30046" y="75"/>
                  <a:pt x="29534" y="156"/>
                  <a:pt x="29028" y="156"/>
                </a:cubicBezTo>
                <a:cubicBezTo>
                  <a:pt x="29005" y="156"/>
                  <a:pt x="28981" y="156"/>
                  <a:pt x="28958" y="156"/>
                </a:cubicBezTo>
                <a:cubicBezTo>
                  <a:pt x="28482" y="156"/>
                  <a:pt x="28005" y="63"/>
                  <a:pt x="27522" y="63"/>
                </a:cubicBezTo>
                <a:cubicBezTo>
                  <a:pt x="27437" y="63"/>
                  <a:pt x="27352" y="65"/>
                  <a:pt x="27266" y="72"/>
                </a:cubicBezTo>
                <a:cubicBezTo>
                  <a:pt x="27097" y="88"/>
                  <a:pt x="26928" y="113"/>
                  <a:pt x="26753" y="113"/>
                </a:cubicBezTo>
                <a:cubicBezTo>
                  <a:pt x="26656" y="113"/>
                  <a:pt x="26558" y="105"/>
                  <a:pt x="26457" y="84"/>
                </a:cubicBezTo>
                <a:cubicBezTo>
                  <a:pt x="26241" y="40"/>
                  <a:pt x="25975" y="4"/>
                  <a:pt x="25744" y="4"/>
                </a:cubicBezTo>
                <a:cubicBezTo>
                  <a:pt x="25605" y="4"/>
                  <a:pt x="25479" y="17"/>
                  <a:pt x="25385" y="49"/>
                </a:cubicBezTo>
                <a:cubicBezTo>
                  <a:pt x="25185" y="110"/>
                  <a:pt x="24992" y="129"/>
                  <a:pt x="24802" y="129"/>
                </a:cubicBezTo>
                <a:cubicBezTo>
                  <a:pt x="24479" y="129"/>
                  <a:pt x="24166" y="73"/>
                  <a:pt x="23849" y="73"/>
                </a:cubicBezTo>
                <a:cubicBezTo>
                  <a:pt x="23774" y="73"/>
                  <a:pt x="23699" y="77"/>
                  <a:pt x="23623" y="84"/>
                </a:cubicBezTo>
                <a:cubicBezTo>
                  <a:pt x="23552" y="91"/>
                  <a:pt x="23092" y="94"/>
                  <a:pt x="22393" y="94"/>
                </a:cubicBezTo>
                <a:cubicBezTo>
                  <a:pt x="20636" y="94"/>
                  <a:pt x="17373" y="78"/>
                  <a:pt x="14986" y="78"/>
                </a:cubicBezTo>
                <a:cubicBezTo>
                  <a:pt x="13393" y="78"/>
                  <a:pt x="12190" y="85"/>
                  <a:pt x="12086" y="108"/>
                </a:cubicBezTo>
                <a:cubicBezTo>
                  <a:pt x="11865" y="156"/>
                  <a:pt x="11646" y="170"/>
                  <a:pt x="11427" y="170"/>
                </a:cubicBezTo>
                <a:cubicBezTo>
                  <a:pt x="11133" y="170"/>
                  <a:pt x="10840" y="145"/>
                  <a:pt x="10550" y="145"/>
                </a:cubicBezTo>
                <a:cubicBezTo>
                  <a:pt x="10358" y="145"/>
                  <a:pt x="10168" y="155"/>
                  <a:pt x="9978" y="191"/>
                </a:cubicBezTo>
                <a:cubicBezTo>
                  <a:pt x="9824" y="221"/>
                  <a:pt x="9672" y="221"/>
                  <a:pt x="9520" y="221"/>
                </a:cubicBezTo>
                <a:cubicBezTo>
                  <a:pt x="9368" y="221"/>
                  <a:pt x="9216" y="221"/>
                  <a:pt x="9062" y="251"/>
                </a:cubicBezTo>
                <a:cubicBezTo>
                  <a:pt x="8573" y="334"/>
                  <a:pt x="8121" y="501"/>
                  <a:pt x="7633" y="537"/>
                </a:cubicBezTo>
                <a:cubicBezTo>
                  <a:pt x="6811" y="608"/>
                  <a:pt x="5966" y="572"/>
                  <a:pt x="5228" y="1025"/>
                </a:cubicBezTo>
                <a:cubicBezTo>
                  <a:pt x="5190" y="1047"/>
                  <a:pt x="5143" y="1056"/>
                  <a:pt x="5095" y="1056"/>
                </a:cubicBezTo>
                <a:cubicBezTo>
                  <a:pt x="5067" y="1056"/>
                  <a:pt x="5040" y="1053"/>
                  <a:pt x="5014" y="1049"/>
                </a:cubicBezTo>
                <a:cubicBezTo>
                  <a:pt x="4962" y="1042"/>
                  <a:pt x="4912" y="1039"/>
                  <a:pt x="4862" y="1039"/>
                </a:cubicBezTo>
                <a:cubicBezTo>
                  <a:pt x="4375" y="1039"/>
                  <a:pt x="3983" y="1336"/>
                  <a:pt x="3561" y="1465"/>
                </a:cubicBezTo>
                <a:cubicBezTo>
                  <a:pt x="3085" y="1620"/>
                  <a:pt x="2644" y="1977"/>
                  <a:pt x="2323" y="2346"/>
                </a:cubicBezTo>
                <a:cubicBezTo>
                  <a:pt x="1858" y="2882"/>
                  <a:pt x="1549" y="3513"/>
                  <a:pt x="1263" y="4156"/>
                </a:cubicBezTo>
                <a:cubicBezTo>
                  <a:pt x="858" y="5132"/>
                  <a:pt x="751" y="6133"/>
                  <a:pt x="715" y="7145"/>
                </a:cubicBezTo>
                <a:cubicBezTo>
                  <a:pt x="703" y="7371"/>
                  <a:pt x="703" y="7597"/>
                  <a:pt x="668" y="7811"/>
                </a:cubicBezTo>
                <a:cubicBezTo>
                  <a:pt x="608" y="8300"/>
                  <a:pt x="572" y="8788"/>
                  <a:pt x="632" y="9288"/>
                </a:cubicBezTo>
                <a:cubicBezTo>
                  <a:pt x="668" y="9645"/>
                  <a:pt x="751" y="10038"/>
                  <a:pt x="644" y="10371"/>
                </a:cubicBezTo>
                <a:cubicBezTo>
                  <a:pt x="370" y="11193"/>
                  <a:pt x="489" y="12026"/>
                  <a:pt x="477" y="12848"/>
                </a:cubicBezTo>
                <a:cubicBezTo>
                  <a:pt x="465" y="13276"/>
                  <a:pt x="501" y="13753"/>
                  <a:pt x="453" y="14157"/>
                </a:cubicBezTo>
                <a:cubicBezTo>
                  <a:pt x="358" y="14812"/>
                  <a:pt x="394" y="15467"/>
                  <a:pt x="322" y="16110"/>
                </a:cubicBezTo>
                <a:cubicBezTo>
                  <a:pt x="287" y="16479"/>
                  <a:pt x="96" y="16860"/>
                  <a:pt x="191" y="17193"/>
                </a:cubicBezTo>
                <a:cubicBezTo>
                  <a:pt x="263" y="17503"/>
                  <a:pt x="275" y="17801"/>
                  <a:pt x="215" y="18063"/>
                </a:cubicBezTo>
                <a:cubicBezTo>
                  <a:pt x="72" y="18646"/>
                  <a:pt x="132" y="19241"/>
                  <a:pt x="144" y="19801"/>
                </a:cubicBezTo>
                <a:cubicBezTo>
                  <a:pt x="156" y="20587"/>
                  <a:pt x="96" y="21373"/>
                  <a:pt x="84" y="22158"/>
                </a:cubicBezTo>
                <a:cubicBezTo>
                  <a:pt x="84" y="22920"/>
                  <a:pt x="1" y="23706"/>
                  <a:pt x="1" y="24456"/>
                </a:cubicBezTo>
                <a:cubicBezTo>
                  <a:pt x="1" y="25325"/>
                  <a:pt x="13" y="26206"/>
                  <a:pt x="108" y="27076"/>
                </a:cubicBezTo>
                <a:cubicBezTo>
                  <a:pt x="227" y="28135"/>
                  <a:pt x="191" y="29183"/>
                  <a:pt x="287" y="30243"/>
                </a:cubicBezTo>
                <a:cubicBezTo>
                  <a:pt x="334" y="30719"/>
                  <a:pt x="239" y="31195"/>
                  <a:pt x="311" y="31695"/>
                </a:cubicBezTo>
                <a:cubicBezTo>
                  <a:pt x="358" y="31993"/>
                  <a:pt x="453" y="32338"/>
                  <a:pt x="382" y="32648"/>
                </a:cubicBezTo>
                <a:cubicBezTo>
                  <a:pt x="239" y="33243"/>
                  <a:pt x="430" y="33815"/>
                  <a:pt x="394" y="34398"/>
                </a:cubicBezTo>
                <a:cubicBezTo>
                  <a:pt x="358" y="35017"/>
                  <a:pt x="513" y="35636"/>
                  <a:pt x="477" y="36243"/>
                </a:cubicBezTo>
                <a:cubicBezTo>
                  <a:pt x="453" y="36684"/>
                  <a:pt x="442" y="37125"/>
                  <a:pt x="430" y="37541"/>
                </a:cubicBezTo>
                <a:cubicBezTo>
                  <a:pt x="418" y="38017"/>
                  <a:pt x="525" y="38518"/>
                  <a:pt x="513" y="39006"/>
                </a:cubicBezTo>
                <a:cubicBezTo>
                  <a:pt x="489" y="39720"/>
                  <a:pt x="430" y="40434"/>
                  <a:pt x="537" y="41149"/>
                </a:cubicBezTo>
                <a:cubicBezTo>
                  <a:pt x="549" y="41244"/>
                  <a:pt x="525" y="41339"/>
                  <a:pt x="525" y="41435"/>
                </a:cubicBezTo>
                <a:cubicBezTo>
                  <a:pt x="489" y="41887"/>
                  <a:pt x="525" y="42351"/>
                  <a:pt x="513" y="42804"/>
                </a:cubicBezTo>
                <a:cubicBezTo>
                  <a:pt x="501" y="43316"/>
                  <a:pt x="608" y="43828"/>
                  <a:pt x="549" y="44340"/>
                </a:cubicBezTo>
                <a:cubicBezTo>
                  <a:pt x="525" y="44518"/>
                  <a:pt x="346" y="44637"/>
                  <a:pt x="430" y="44864"/>
                </a:cubicBezTo>
                <a:cubicBezTo>
                  <a:pt x="549" y="45209"/>
                  <a:pt x="572" y="45590"/>
                  <a:pt x="608" y="45971"/>
                </a:cubicBezTo>
                <a:cubicBezTo>
                  <a:pt x="656" y="46423"/>
                  <a:pt x="561" y="46888"/>
                  <a:pt x="608" y="47316"/>
                </a:cubicBezTo>
                <a:cubicBezTo>
                  <a:pt x="680" y="47876"/>
                  <a:pt x="787" y="48459"/>
                  <a:pt x="811" y="48995"/>
                </a:cubicBezTo>
                <a:cubicBezTo>
                  <a:pt x="846" y="49578"/>
                  <a:pt x="1144" y="50055"/>
                  <a:pt x="1168" y="50626"/>
                </a:cubicBezTo>
                <a:cubicBezTo>
                  <a:pt x="1192" y="51079"/>
                  <a:pt x="1370" y="51543"/>
                  <a:pt x="1513" y="51995"/>
                </a:cubicBezTo>
                <a:cubicBezTo>
                  <a:pt x="1692" y="52543"/>
                  <a:pt x="1835" y="53115"/>
                  <a:pt x="2168" y="53615"/>
                </a:cubicBezTo>
                <a:cubicBezTo>
                  <a:pt x="2335" y="53888"/>
                  <a:pt x="2608" y="54079"/>
                  <a:pt x="2870" y="54305"/>
                </a:cubicBezTo>
                <a:cubicBezTo>
                  <a:pt x="3132" y="54531"/>
                  <a:pt x="3454" y="54734"/>
                  <a:pt x="3740" y="54829"/>
                </a:cubicBezTo>
                <a:cubicBezTo>
                  <a:pt x="4347" y="55031"/>
                  <a:pt x="4894" y="55353"/>
                  <a:pt x="5418" y="55639"/>
                </a:cubicBezTo>
                <a:cubicBezTo>
                  <a:pt x="5797" y="55842"/>
                  <a:pt x="6175" y="55872"/>
                  <a:pt x="6551" y="55872"/>
                </a:cubicBezTo>
                <a:cubicBezTo>
                  <a:pt x="6709" y="55872"/>
                  <a:pt x="6866" y="55867"/>
                  <a:pt x="7022" y="55867"/>
                </a:cubicBezTo>
                <a:cubicBezTo>
                  <a:pt x="7127" y="55867"/>
                  <a:pt x="7231" y="55869"/>
                  <a:pt x="7335" y="55877"/>
                </a:cubicBezTo>
                <a:cubicBezTo>
                  <a:pt x="7561" y="55897"/>
                  <a:pt x="7802" y="55957"/>
                  <a:pt x="8038" y="55957"/>
                </a:cubicBezTo>
                <a:cubicBezTo>
                  <a:pt x="8214" y="55957"/>
                  <a:pt x="8387" y="55924"/>
                  <a:pt x="8550" y="55817"/>
                </a:cubicBezTo>
                <a:cubicBezTo>
                  <a:pt x="9228" y="56127"/>
                  <a:pt x="9978" y="56020"/>
                  <a:pt x="10681" y="56103"/>
                </a:cubicBezTo>
                <a:cubicBezTo>
                  <a:pt x="11455" y="56210"/>
                  <a:pt x="22670" y="56294"/>
                  <a:pt x="23444" y="56377"/>
                </a:cubicBezTo>
                <a:cubicBezTo>
                  <a:pt x="24147" y="56448"/>
                  <a:pt x="24849" y="56460"/>
                  <a:pt x="25540" y="56567"/>
                </a:cubicBezTo>
                <a:cubicBezTo>
                  <a:pt x="25635" y="56579"/>
                  <a:pt x="25733" y="56584"/>
                  <a:pt x="25832" y="56584"/>
                </a:cubicBezTo>
                <a:cubicBezTo>
                  <a:pt x="26229" y="56584"/>
                  <a:pt x="26650" y="56508"/>
                  <a:pt x="27040" y="56508"/>
                </a:cubicBezTo>
                <a:cubicBezTo>
                  <a:pt x="27071" y="56507"/>
                  <a:pt x="27102" y="56507"/>
                  <a:pt x="27133" y="56507"/>
                </a:cubicBezTo>
                <a:cubicBezTo>
                  <a:pt x="27546" y="56507"/>
                  <a:pt x="27956" y="56548"/>
                  <a:pt x="28364" y="56548"/>
                </a:cubicBezTo>
                <a:cubicBezTo>
                  <a:pt x="28666" y="56548"/>
                  <a:pt x="28966" y="56526"/>
                  <a:pt x="29267" y="56448"/>
                </a:cubicBezTo>
                <a:cubicBezTo>
                  <a:pt x="29409" y="56410"/>
                  <a:pt x="29552" y="56399"/>
                  <a:pt x="29695" y="56399"/>
                </a:cubicBezTo>
                <a:cubicBezTo>
                  <a:pt x="29909" y="56399"/>
                  <a:pt x="30124" y="56424"/>
                  <a:pt x="30338" y="56424"/>
                </a:cubicBezTo>
                <a:cubicBezTo>
                  <a:pt x="30636" y="56424"/>
                  <a:pt x="30934" y="56261"/>
                  <a:pt x="31201" y="56261"/>
                </a:cubicBezTo>
                <a:cubicBezTo>
                  <a:pt x="31265" y="56261"/>
                  <a:pt x="31326" y="56271"/>
                  <a:pt x="31386" y="56294"/>
                </a:cubicBezTo>
                <a:cubicBezTo>
                  <a:pt x="31427" y="56311"/>
                  <a:pt x="31468" y="56318"/>
                  <a:pt x="31508" y="56318"/>
                </a:cubicBezTo>
                <a:cubicBezTo>
                  <a:pt x="31679" y="56318"/>
                  <a:pt x="31839" y="56189"/>
                  <a:pt x="31987" y="56189"/>
                </a:cubicBezTo>
                <a:cubicBezTo>
                  <a:pt x="32063" y="56189"/>
                  <a:pt x="32137" y="56224"/>
                  <a:pt x="32207" y="56329"/>
                </a:cubicBezTo>
                <a:cubicBezTo>
                  <a:pt x="32312" y="56202"/>
                  <a:pt x="32428" y="56163"/>
                  <a:pt x="32550" y="56163"/>
                </a:cubicBezTo>
                <a:cubicBezTo>
                  <a:pt x="32740" y="56163"/>
                  <a:pt x="32942" y="56258"/>
                  <a:pt x="33128" y="56258"/>
                </a:cubicBezTo>
                <a:cubicBezTo>
                  <a:pt x="33135" y="56258"/>
                  <a:pt x="33141" y="56258"/>
                  <a:pt x="33148" y="56258"/>
                </a:cubicBezTo>
                <a:cubicBezTo>
                  <a:pt x="33910" y="56198"/>
                  <a:pt x="34696" y="56246"/>
                  <a:pt x="35470" y="56174"/>
                </a:cubicBezTo>
                <a:cubicBezTo>
                  <a:pt x="35589" y="56163"/>
                  <a:pt x="35708" y="56163"/>
                  <a:pt x="35839" y="56151"/>
                </a:cubicBezTo>
                <a:cubicBezTo>
                  <a:pt x="36303" y="56127"/>
                  <a:pt x="47185" y="56127"/>
                  <a:pt x="47650" y="56079"/>
                </a:cubicBezTo>
                <a:cubicBezTo>
                  <a:pt x="48221" y="56020"/>
                  <a:pt x="48793" y="55960"/>
                  <a:pt x="49352" y="55865"/>
                </a:cubicBezTo>
                <a:cubicBezTo>
                  <a:pt x="49571" y="55828"/>
                  <a:pt x="49789" y="55818"/>
                  <a:pt x="50006" y="55818"/>
                </a:cubicBezTo>
                <a:cubicBezTo>
                  <a:pt x="50284" y="55818"/>
                  <a:pt x="50562" y="55835"/>
                  <a:pt x="50841" y="55835"/>
                </a:cubicBezTo>
                <a:cubicBezTo>
                  <a:pt x="50983" y="55835"/>
                  <a:pt x="51126" y="55831"/>
                  <a:pt x="51269" y="55817"/>
                </a:cubicBezTo>
                <a:cubicBezTo>
                  <a:pt x="51567" y="55782"/>
                  <a:pt x="51877" y="55710"/>
                  <a:pt x="52186" y="55698"/>
                </a:cubicBezTo>
                <a:cubicBezTo>
                  <a:pt x="52195" y="55698"/>
                  <a:pt x="52204" y="55698"/>
                  <a:pt x="52213" y="55698"/>
                </a:cubicBezTo>
                <a:cubicBezTo>
                  <a:pt x="52385" y="55698"/>
                  <a:pt x="52551" y="55777"/>
                  <a:pt x="52715" y="55777"/>
                </a:cubicBezTo>
                <a:cubicBezTo>
                  <a:pt x="52769" y="55777"/>
                  <a:pt x="52823" y="55768"/>
                  <a:pt x="52877" y="55746"/>
                </a:cubicBezTo>
                <a:cubicBezTo>
                  <a:pt x="53162" y="55615"/>
                  <a:pt x="53496" y="55651"/>
                  <a:pt x="53782" y="55639"/>
                </a:cubicBezTo>
                <a:cubicBezTo>
                  <a:pt x="54698" y="55591"/>
                  <a:pt x="55484" y="55281"/>
                  <a:pt x="56246" y="54865"/>
                </a:cubicBezTo>
                <a:cubicBezTo>
                  <a:pt x="56734" y="54591"/>
                  <a:pt x="57115" y="54198"/>
                  <a:pt x="57449" y="53805"/>
                </a:cubicBezTo>
                <a:cubicBezTo>
                  <a:pt x="57663" y="53531"/>
                  <a:pt x="57984" y="53329"/>
                  <a:pt x="58092" y="53019"/>
                </a:cubicBezTo>
                <a:cubicBezTo>
                  <a:pt x="58199" y="52698"/>
                  <a:pt x="58401" y="52424"/>
                  <a:pt x="58508" y="52103"/>
                </a:cubicBezTo>
                <a:cubicBezTo>
                  <a:pt x="58675" y="51638"/>
                  <a:pt x="58770" y="51162"/>
                  <a:pt x="58782" y="50662"/>
                </a:cubicBezTo>
                <a:cubicBezTo>
                  <a:pt x="58794" y="50489"/>
                  <a:pt x="58639" y="50173"/>
                  <a:pt x="59036" y="50173"/>
                </a:cubicBezTo>
                <a:cubicBezTo>
                  <a:pt x="59050" y="50173"/>
                  <a:pt x="59064" y="50173"/>
                  <a:pt x="59080" y="50174"/>
                </a:cubicBezTo>
                <a:cubicBezTo>
                  <a:pt x="59139" y="50031"/>
                  <a:pt x="58723" y="49971"/>
                  <a:pt x="58973" y="49864"/>
                </a:cubicBezTo>
                <a:cubicBezTo>
                  <a:pt x="59211" y="49769"/>
                  <a:pt x="59116" y="49578"/>
                  <a:pt x="59080" y="49555"/>
                </a:cubicBezTo>
                <a:cubicBezTo>
                  <a:pt x="58889" y="49400"/>
                  <a:pt x="58973" y="49305"/>
                  <a:pt x="59127" y="49209"/>
                </a:cubicBezTo>
                <a:cubicBezTo>
                  <a:pt x="59246" y="49138"/>
                  <a:pt x="59139" y="49031"/>
                  <a:pt x="59175" y="48971"/>
                </a:cubicBezTo>
                <a:cubicBezTo>
                  <a:pt x="59246" y="48805"/>
                  <a:pt x="59044" y="48614"/>
                  <a:pt x="59163" y="48507"/>
                </a:cubicBezTo>
                <a:cubicBezTo>
                  <a:pt x="59473" y="48233"/>
                  <a:pt x="59318" y="47876"/>
                  <a:pt x="59330" y="47602"/>
                </a:cubicBezTo>
                <a:cubicBezTo>
                  <a:pt x="59366" y="47102"/>
                  <a:pt x="59354" y="46590"/>
                  <a:pt x="59306" y="46090"/>
                </a:cubicBezTo>
                <a:cubicBezTo>
                  <a:pt x="59282" y="45876"/>
                  <a:pt x="59342" y="45697"/>
                  <a:pt x="59520" y="45554"/>
                </a:cubicBezTo>
                <a:cubicBezTo>
                  <a:pt x="59151" y="45399"/>
                  <a:pt x="59663" y="45030"/>
                  <a:pt x="59318" y="44875"/>
                </a:cubicBezTo>
                <a:cubicBezTo>
                  <a:pt x="59389" y="44280"/>
                  <a:pt x="59223" y="43685"/>
                  <a:pt x="59354" y="43078"/>
                </a:cubicBezTo>
                <a:cubicBezTo>
                  <a:pt x="59437" y="42709"/>
                  <a:pt x="59318" y="42304"/>
                  <a:pt x="59377" y="41923"/>
                </a:cubicBezTo>
                <a:cubicBezTo>
                  <a:pt x="59437" y="41518"/>
                  <a:pt x="59294" y="41101"/>
                  <a:pt x="59389" y="40732"/>
                </a:cubicBezTo>
                <a:cubicBezTo>
                  <a:pt x="59473" y="40458"/>
                  <a:pt x="59354" y="40161"/>
                  <a:pt x="59544" y="39875"/>
                </a:cubicBezTo>
                <a:cubicBezTo>
                  <a:pt x="59580" y="39827"/>
                  <a:pt x="59711" y="39577"/>
                  <a:pt x="59627" y="39434"/>
                </a:cubicBezTo>
                <a:cubicBezTo>
                  <a:pt x="59294" y="38899"/>
                  <a:pt x="59782" y="38339"/>
                  <a:pt x="59556" y="37815"/>
                </a:cubicBezTo>
                <a:cubicBezTo>
                  <a:pt x="59437" y="37553"/>
                  <a:pt x="59580" y="37303"/>
                  <a:pt x="59651" y="37136"/>
                </a:cubicBezTo>
                <a:cubicBezTo>
                  <a:pt x="59782" y="36803"/>
                  <a:pt x="59294" y="36541"/>
                  <a:pt x="59651" y="36184"/>
                </a:cubicBezTo>
                <a:cubicBezTo>
                  <a:pt x="59758" y="36077"/>
                  <a:pt x="59699" y="35624"/>
                  <a:pt x="59675" y="35327"/>
                </a:cubicBezTo>
                <a:cubicBezTo>
                  <a:pt x="59663" y="34958"/>
                  <a:pt x="59818" y="34541"/>
                  <a:pt x="59663" y="34231"/>
                </a:cubicBezTo>
                <a:cubicBezTo>
                  <a:pt x="59508" y="33898"/>
                  <a:pt x="59627" y="33588"/>
                  <a:pt x="59651" y="33326"/>
                </a:cubicBezTo>
                <a:cubicBezTo>
                  <a:pt x="59711" y="32886"/>
                  <a:pt x="59556" y="32457"/>
                  <a:pt x="59627" y="32017"/>
                </a:cubicBezTo>
                <a:cubicBezTo>
                  <a:pt x="59687" y="31624"/>
                  <a:pt x="59532" y="31195"/>
                  <a:pt x="59604" y="30802"/>
                </a:cubicBezTo>
                <a:cubicBezTo>
                  <a:pt x="59627" y="30588"/>
                  <a:pt x="59449" y="30457"/>
                  <a:pt x="59497" y="30314"/>
                </a:cubicBezTo>
                <a:cubicBezTo>
                  <a:pt x="59651" y="29909"/>
                  <a:pt x="59747" y="29493"/>
                  <a:pt x="59627" y="29100"/>
                </a:cubicBezTo>
                <a:cubicBezTo>
                  <a:pt x="59556" y="28850"/>
                  <a:pt x="59532" y="28588"/>
                  <a:pt x="59568" y="28397"/>
                </a:cubicBezTo>
                <a:cubicBezTo>
                  <a:pt x="59651" y="27707"/>
                  <a:pt x="59592" y="27040"/>
                  <a:pt x="59532" y="26349"/>
                </a:cubicBezTo>
                <a:cubicBezTo>
                  <a:pt x="59497" y="25968"/>
                  <a:pt x="59508" y="25516"/>
                  <a:pt x="59568" y="25135"/>
                </a:cubicBezTo>
                <a:cubicBezTo>
                  <a:pt x="59663" y="24516"/>
                  <a:pt x="59508" y="23920"/>
                  <a:pt x="59544" y="23313"/>
                </a:cubicBezTo>
                <a:cubicBezTo>
                  <a:pt x="59580" y="22789"/>
                  <a:pt x="59425" y="22182"/>
                  <a:pt x="59473" y="21658"/>
                </a:cubicBezTo>
                <a:cubicBezTo>
                  <a:pt x="59532" y="20861"/>
                  <a:pt x="59294" y="20099"/>
                  <a:pt x="59401" y="19301"/>
                </a:cubicBezTo>
                <a:cubicBezTo>
                  <a:pt x="59485" y="18682"/>
                  <a:pt x="59270" y="18027"/>
                  <a:pt x="59282" y="17372"/>
                </a:cubicBezTo>
                <a:cubicBezTo>
                  <a:pt x="59282" y="16801"/>
                  <a:pt x="59068" y="16241"/>
                  <a:pt x="59008" y="15658"/>
                </a:cubicBezTo>
                <a:cubicBezTo>
                  <a:pt x="58996" y="15491"/>
                  <a:pt x="59151" y="15408"/>
                  <a:pt x="59080" y="15241"/>
                </a:cubicBezTo>
                <a:cubicBezTo>
                  <a:pt x="58794" y="14491"/>
                  <a:pt x="58889" y="13705"/>
                  <a:pt x="58854" y="12943"/>
                </a:cubicBezTo>
                <a:cubicBezTo>
                  <a:pt x="58830" y="12288"/>
                  <a:pt x="58639" y="11657"/>
                  <a:pt x="58711" y="10990"/>
                </a:cubicBezTo>
                <a:cubicBezTo>
                  <a:pt x="58735" y="10645"/>
                  <a:pt x="58639" y="10252"/>
                  <a:pt x="58615" y="9883"/>
                </a:cubicBezTo>
                <a:cubicBezTo>
                  <a:pt x="58568" y="9276"/>
                  <a:pt x="58568" y="8645"/>
                  <a:pt x="58473" y="8050"/>
                </a:cubicBezTo>
                <a:cubicBezTo>
                  <a:pt x="58389" y="7621"/>
                  <a:pt x="58246" y="7192"/>
                  <a:pt x="58199" y="6752"/>
                </a:cubicBezTo>
                <a:cubicBezTo>
                  <a:pt x="58056" y="5585"/>
                  <a:pt x="57877" y="4442"/>
                  <a:pt x="57222" y="3370"/>
                </a:cubicBezTo>
                <a:cubicBezTo>
                  <a:pt x="56853" y="2763"/>
                  <a:pt x="56437" y="2251"/>
                  <a:pt x="55817" y="1834"/>
                </a:cubicBezTo>
                <a:cubicBezTo>
                  <a:pt x="55151" y="1370"/>
                  <a:pt x="54389" y="1061"/>
                  <a:pt x="53591" y="941"/>
                </a:cubicBezTo>
                <a:cubicBezTo>
                  <a:pt x="53304" y="895"/>
                  <a:pt x="53072" y="738"/>
                  <a:pt x="52809" y="738"/>
                </a:cubicBezTo>
                <a:cubicBezTo>
                  <a:pt x="52800" y="738"/>
                  <a:pt x="52791" y="739"/>
                  <a:pt x="52781" y="739"/>
                </a:cubicBezTo>
                <a:cubicBezTo>
                  <a:pt x="52718" y="744"/>
                  <a:pt x="52656" y="746"/>
                  <a:pt x="52594" y="746"/>
                </a:cubicBezTo>
                <a:cubicBezTo>
                  <a:pt x="51870" y="746"/>
                  <a:pt x="51207" y="451"/>
                  <a:pt x="50483" y="418"/>
                </a:cubicBezTo>
                <a:cubicBezTo>
                  <a:pt x="50472" y="417"/>
                  <a:pt x="50460" y="417"/>
                  <a:pt x="50448" y="417"/>
                </a:cubicBezTo>
                <a:cubicBezTo>
                  <a:pt x="50341" y="417"/>
                  <a:pt x="50223" y="442"/>
                  <a:pt x="50109" y="442"/>
                </a:cubicBezTo>
                <a:cubicBezTo>
                  <a:pt x="50026" y="442"/>
                  <a:pt x="49947" y="429"/>
                  <a:pt x="49876" y="382"/>
                </a:cubicBezTo>
                <a:cubicBezTo>
                  <a:pt x="49424" y="96"/>
                  <a:pt x="48888" y="168"/>
                  <a:pt x="48400" y="120"/>
                </a:cubicBezTo>
                <a:cubicBezTo>
                  <a:pt x="47674" y="60"/>
                  <a:pt x="36517" y="72"/>
                  <a:pt x="35779" y="37"/>
                </a:cubicBezTo>
                <a:cubicBezTo>
                  <a:pt x="35356" y="14"/>
                  <a:pt x="34924" y="0"/>
                  <a:pt x="344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r>
              <a:rPr lang="zh-TW" altLang="en-US" sz="1600" b="1" dirty="0"/>
              <a:t> 利用</a:t>
            </a:r>
            <a:r>
              <a:rPr lang="en-US" altLang="zh-TW" sz="1600" b="1" dirty="0"/>
              <a:t>paint</a:t>
            </a:r>
            <a:r>
              <a:rPr lang="zh-TW" altLang="en-US" sz="1600" b="1" dirty="0"/>
              <a:t>和</a:t>
            </a:r>
            <a:endParaRPr lang="en-US" altLang="zh-TW" sz="1600" b="1" dirty="0"/>
          </a:p>
          <a:p>
            <a:r>
              <a:rPr lang="en-US" altLang="zh-TW" sz="1600" b="1" dirty="0"/>
              <a:t> </a:t>
            </a:r>
            <a:r>
              <a:rPr lang="en-US" altLang="zh-TW" sz="1600" b="1" dirty="0" err="1"/>
              <a:t>GameDTO</a:t>
            </a:r>
            <a:endParaRPr lang="en-US" altLang="zh-TW" sz="1600" b="1" dirty="0"/>
          </a:p>
          <a:p>
            <a:r>
              <a:rPr lang="en-US" altLang="zh-TW" sz="1600" b="1" dirty="0" err="1"/>
              <a:t>GameControl</a:t>
            </a:r>
            <a:endParaRPr lang="en-US" altLang="zh-TW" sz="1600" b="1" dirty="0"/>
          </a:p>
          <a:p>
            <a:r>
              <a:rPr lang="zh-TW" altLang="en-US" sz="1600" b="1" dirty="0"/>
              <a:t> 畫出第二關</a:t>
            </a:r>
          </a:p>
        </p:txBody>
      </p:sp>
      <p:sp>
        <p:nvSpPr>
          <p:cNvPr id="1807" name="Google Shape;1807;p44"/>
          <p:cNvSpPr/>
          <p:nvPr/>
        </p:nvSpPr>
        <p:spPr>
          <a:xfrm>
            <a:off x="2003428" y="2917015"/>
            <a:ext cx="1553434" cy="341788"/>
          </a:xfrm>
          <a:custGeom>
            <a:avLst/>
            <a:gdLst/>
            <a:ahLst/>
            <a:cxnLst/>
            <a:rect l="l" t="t" r="r" b="b"/>
            <a:pathLst>
              <a:path w="55970" h="11522" extrusionOk="0">
                <a:moveTo>
                  <a:pt x="32072" y="1"/>
                </a:moveTo>
                <a:cubicBezTo>
                  <a:pt x="31843" y="1"/>
                  <a:pt x="31614" y="33"/>
                  <a:pt x="31409" y="154"/>
                </a:cubicBezTo>
                <a:cubicBezTo>
                  <a:pt x="31270" y="54"/>
                  <a:pt x="31125" y="24"/>
                  <a:pt x="30976" y="24"/>
                </a:cubicBezTo>
                <a:cubicBezTo>
                  <a:pt x="30749" y="24"/>
                  <a:pt x="30512" y="94"/>
                  <a:pt x="30276" y="94"/>
                </a:cubicBezTo>
                <a:cubicBezTo>
                  <a:pt x="30189" y="94"/>
                  <a:pt x="30102" y="85"/>
                  <a:pt x="30016" y="59"/>
                </a:cubicBezTo>
                <a:cubicBezTo>
                  <a:pt x="29965" y="45"/>
                  <a:pt x="29913" y="39"/>
                  <a:pt x="29859" y="39"/>
                </a:cubicBezTo>
                <a:cubicBezTo>
                  <a:pt x="29662" y="39"/>
                  <a:pt x="29442" y="114"/>
                  <a:pt x="29203" y="114"/>
                </a:cubicBezTo>
                <a:cubicBezTo>
                  <a:pt x="29123" y="114"/>
                  <a:pt x="29041" y="105"/>
                  <a:pt x="28956" y="83"/>
                </a:cubicBezTo>
                <a:cubicBezTo>
                  <a:pt x="28904" y="72"/>
                  <a:pt x="28848" y="67"/>
                  <a:pt x="28789" y="67"/>
                </a:cubicBezTo>
                <a:cubicBezTo>
                  <a:pt x="28576" y="67"/>
                  <a:pt x="28324" y="125"/>
                  <a:pt x="28069" y="125"/>
                </a:cubicBezTo>
                <a:cubicBezTo>
                  <a:pt x="28024" y="125"/>
                  <a:pt x="27978" y="123"/>
                  <a:pt x="27932" y="119"/>
                </a:cubicBezTo>
                <a:cubicBezTo>
                  <a:pt x="27832" y="109"/>
                  <a:pt x="27728" y="106"/>
                  <a:pt x="27623" y="106"/>
                </a:cubicBezTo>
                <a:cubicBezTo>
                  <a:pt x="27519" y="106"/>
                  <a:pt x="27413" y="109"/>
                  <a:pt x="27307" y="109"/>
                </a:cubicBezTo>
                <a:cubicBezTo>
                  <a:pt x="27139" y="109"/>
                  <a:pt x="26969" y="102"/>
                  <a:pt x="26801" y="71"/>
                </a:cubicBezTo>
                <a:cubicBezTo>
                  <a:pt x="26789" y="68"/>
                  <a:pt x="26777" y="67"/>
                  <a:pt x="26766" y="67"/>
                </a:cubicBezTo>
                <a:cubicBezTo>
                  <a:pt x="26661" y="67"/>
                  <a:pt x="26582" y="173"/>
                  <a:pt x="26485" y="173"/>
                </a:cubicBezTo>
                <a:cubicBezTo>
                  <a:pt x="26457" y="173"/>
                  <a:pt x="26428" y="164"/>
                  <a:pt x="26397" y="142"/>
                </a:cubicBezTo>
                <a:cubicBezTo>
                  <a:pt x="26265" y="62"/>
                  <a:pt x="26126" y="41"/>
                  <a:pt x="25984" y="41"/>
                </a:cubicBezTo>
                <a:cubicBezTo>
                  <a:pt x="25831" y="41"/>
                  <a:pt x="25676" y="65"/>
                  <a:pt x="25526" y="65"/>
                </a:cubicBezTo>
                <a:cubicBezTo>
                  <a:pt x="25487" y="65"/>
                  <a:pt x="25447" y="63"/>
                  <a:pt x="25408" y="59"/>
                </a:cubicBezTo>
                <a:cubicBezTo>
                  <a:pt x="25393" y="57"/>
                  <a:pt x="25377" y="57"/>
                  <a:pt x="25361" y="57"/>
                </a:cubicBezTo>
                <a:cubicBezTo>
                  <a:pt x="25206" y="57"/>
                  <a:pt x="25028" y="126"/>
                  <a:pt x="24863" y="126"/>
                </a:cubicBezTo>
                <a:cubicBezTo>
                  <a:pt x="24796" y="126"/>
                  <a:pt x="24731" y="115"/>
                  <a:pt x="24670" y="83"/>
                </a:cubicBezTo>
                <a:cubicBezTo>
                  <a:pt x="24646" y="69"/>
                  <a:pt x="24626" y="64"/>
                  <a:pt x="24608" y="64"/>
                </a:cubicBezTo>
                <a:cubicBezTo>
                  <a:pt x="24516" y="64"/>
                  <a:pt x="24512" y="227"/>
                  <a:pt x="24480" y="227"/>
                </a:cubicBezTo>
                <a:cubicBezTo>
                  <a:pt x="24471" y="227"/>
                  <a:pt x="24460" y="213"/>
                  <a:pt x="24444" y="178"/>
                </a:cubicBezTo>
                <a:cubicBezTo>
                  <a:pt x="24393" y="77"/>
                  <a:pt x="24333" y="49"/>
                  <a:pt x="24269" y="49"/>
                </a:cubicBezTo>
                <a:cubicBezTo>
                  <a:pt x="24188" y="49"/>
                  <a:pt x="24102" y="94"/>
                  <a:pt x="24026" y="94"/>
                </a:cubicBezTo>
                <a:cubicBezTo>
                  <a:pt x="23992" y="94"/>
                  <a:pt x="23960" y="85"/>
                  <a:pt x="23932" y="59"/>
                </a:cubicBezTo>
                <a:cubicBezTo>
                  <a:pt x="23870" y="197"/>
                  <a:pt x="23791" y="240"/>
                  <a:pt x="23705" y="240"/>
                </a:cubicBezTo>
                <a:cubicBezTo>
                  <a:pt x="23560" y="240"/>
                  <a:pt x="23395" y="119"/>
                  <a:pt x="23253" y="119"/>
                </a:cubicBezTo>
                <a:cubicBezTo>
                  <a:pt x="23249" y="119"/>
                  <a:pt x="23245" y="119"/>
                  <a:pt x="23241" y="119"/>
                </a:cubicBezTo>
                <a:cubicBezTo>
                  <a:pt x="23191" y="119"/>
                  <a:pt x="23143" y="77"/>
                  <a:pt x="23080" y="77"/>
                </a:cubicBezTo>
                <a:cubicBezTo>
                  <a:pt x="23044" y="77"/>
                  <a:pt x="23004" y="90"/>
                  <a:pt x="22956" y="131"/>
                </a:cubicBezTo>
                <a:cubicBezTo>
                  <a:pt x="22907" y="179"/>
                  <a:pt x="22823" y="211"/>
                  <a:pt x="22735" y="211"/>
                </a:cubicBezTo>
                <a:cubicBezTo>
                  <a:pt x="22671" y="211"/>
                  <a:pt x="22606" y="194"/>
                  <a:pt x="22551" y="154"/>
                </a:cubicBezTo>
                <a:cubicBezTo>
                  <a:pt x="22502" y="115"/>
                  <a:pt x="22459" y="102"/>
                  <a:pt x="22417" y="102"/>
                </a:cubicBezTo>
                <a:cubicBezTo>
                  <a:pt x="22357" y="102"/>
                  <a:pt x="22299" y="128"/>
                  <a:pt x="22229" y="142"/>
                </a:cubicBezTo>
                <a:cubicBezTo>
                  <a:pt x="22197" y="146"/>
                  <a:pt x="22165" y="147"/>
                  <a:pt x="22132" y="147"/>
                </a:cubicBezTo>
                <a:cubicBezTo>
                  <a:pt x="22052" y="147"/>
                  <a:pt x="21971" y="139"/>
                  <a:pt x="21891" y="139"/>
                </a:cubicBezTo>
                <a:cubicBezTo>
                  <a:pt x="21780" y="139"/>
                  <a:pt x="21670" y="154"/>
                  <a:pt x="21563" y="226"/>
                </a:cubicBezTo>
                <a:cubicBezTo>
                  <a:pt x="21461" y="99"/>
                  <a:pt x="20052" y="56"/>
                  <a:pt x="18260" y="56"/>
                </a:cubicBezTo>
                <a:cubicBezTo>
                  <a:pt x="14991" y="56"/>
                  <a:pt x="10452" y="199"/>
                  <a:pt x="10275" y="238"/>
                </a:cubicBezTo>
                <a:cubicBezTo>
                  <a:pt x="10092" y="278"/>
                  <a:pt x="9921" y="323"/>
                  <a:pt x="9752" y="323"/>
                </a:cubicBezTo>
                <a:cubicBezTo>
                  <a:pt x="9625" y="323"/>
                  <a:pt x="9499" y="298"/>
                  <a:pt x="9371" y="226"/>
                </a:cubicBezTo>
                <a:cubicBezTo>
                  <a:pt x="9310" y="199"/>
                  <a:pt x="9257" y="176"/>
                  <a:pt x="9208" y="176"/>
                </a:cubicBezTo>
                <a:cubicBezTo>
                  <a:pt x="9169" y="176"/>
                  <a:pt x="9133" y="190"/>
                  <a:pt x="9097" y="226"/>
                </a:cubicBezTo>
                <a:cubicBezTo>
                  <a:pt x="8983" y="332"/>
                  <a:pt x="8855" y="351"/>
                  <a:pt x="8722" y="351"/>
                </a:cubicBezTo>
                <a:cubicBezTo>
                  <a:pt x="8645" y="351"/>
                  <a:pt x="8567" y="345"/>
                  <a:pt x="8490" y="345"/>
                </a:cubicBezTo>
                <a:cubicBezTo>
                  <a:pt x="8262" y="345"/>
                  <a:pt x="8035" y="334"/>
                  <a:pt x="7811" y="334"/>
                </a:cubicBezTo>
                <a:cubicBezTo>
                  <a:pt x="7625" y="334"/>
                  <a:pt x="7442" y="342"/>
                  <a:pt x="7263" y="369"/>
                </a:cubicBezTo>
                <a:cubicBezTo>
                  <a:pt x="6847" y="440"/>
                  <a:pt x="6430" y="546"/>
                  <a:pt x="6014" y="546"/>
                </a:cubicBezTo>
                <a:cubicBezTo>
                  <a:pt x="5942" y="546"/>
                  <a:pt x="5870" y="542"/>
                  <a:pt x="5799" y="535"/>
                </a:cubicBezTo>
                <a:cubicBezTo>
                  <a:pt x="5739" y="530"/>
                  <a:pt x="5676" y="527"/>
                  <a:pt x="5614" y="527"/>
                </a:cubicBezTo>
                <a:cubicBezTo>
                  <a:pt x="5394" y="527"/>
                  <a:pt x="5180" y="564"/>
                  <a:pt x="5096" y="666"/>
                </a:cubicBezTo>
                <a:cubicBezTo>
                  <a:pt x="4918" y="916"/>
                  <a:pt x="4680" y="869"/>
                  <a:pt x="4429" y="893"/>
                </a:cubicBezTo>
                <a:cubicBezTo>
                  <a:pt x="4377" y="884"/>
                  <a:pt x="4299" y="856"/>
                  <a:pt x="4242" y="856"/>
                </a:cubicBezTo>
                <a:cubicBezTo>
                  <a:pt x="4221" y="856"/>
                  <a:pt x="4204" y="859"/>
                  <a:pt x="4191" y="869"/>
                </a:cubicBezTo>
                <a:cubicBezTo>
                  <a:pt x="3834" y="1107"/>
                  <a:pt x="3322" y="1119"/>
                  <a:pt x="3001" y="1345"/>
                </a:cubicBezTo>
                <a:cubicBezTo>
                  <a:pt x="2489" y="1702"/>
                  <a:pt x="1786" y="1821"/>
                  <a:pt x="1512" y="2488"/>
                </a:cubicBezTo>
                <a:cubicBezTo>
                  <a:pt x="1381" y="2821"/>
                  <a:pt x="1108" y="3131"/>
                  <a:pt x="1108" y="3512"/>
                </a:cubicBezTo>
                <a:cubicBezTo>
                  <a:pt x="1108" y="3821"/>
                  <a:pt x="822" y="4012"/>
                  <a:pt x="762" y="4298"/>
                </a:cubicBezTo>
                <a:cubicBezTo>
                  <a:pt x="643" y="4798"/>
                  <a:pt x="643" y="5310"/>
                  <a:pt x="572" y="5810"/>
                </a:cubicBezTo>
                <a:cubicBezTo>
                  <a:pt x="512" y="6191"/>
                  <a:pt x="453" y="6584"/>
                  <a:pt x="500" y="6953"/>
                </a:cubicBezTo>
                <a:cubicBezTo>
                  <a:pt x="524" y="7143"/>
                  <a:pt x="215" y="7143"/>
                  <a:pt x="369" y="7262"/>
                </a:cubicBezTo>
                <a:cubicBezTo>
                  <a:pt x="715" y="7560"/>
                  <a:pt x="131" y="7834"/>
                  <a:pt x="358" y="8143"/>
                </a:cubicBezTo>
                <a:cubicBezTo>
                  <a:pt x="381" y="8191"/>
                  <a:pt x="238" y="8417"/>
                  <a:pt x="381" y="8608"/>
                </a:cubicBezTo>
                <a:cubicBezTo>
                  <a:pt x="619" y="8894"/>
                  <a:pt x="286" y="9155"/>
                  <a:pt x="238" y="9441"/>
                </a:cubicBezTo>
                <a:cubicBezTo>
                  <a:pt x="179" y="9941"/>
                  <a:pt x="227" y="10453"/>
                  <a:pt x="24" y="10953"/>
                </a:cubicBezTo>
                <a:cubicBezTo>
                  <a:pt x="0" y="11037"/>
                  <a:pt x="131" y="11239"/>
                  <a:pt x="96" y="11418"/>
                </a:cubicBezTo>
                <a:cubicBezTo>
                  <a:pt x="88" y="11495"/>
                  <a:pt x="155" y="11522"/>
                  <a:pt x="226" y="11522"/>
                </a:cubicBezTo>
                <a:cubicBezTo>
                  <a:pt x="264" y="11522"/>
                  <a:pt x="304" y="11514"/>
                  <a:pt x="334" y="11501"/>
                </a:cubicBezTo>
                <a:cubicBezTo>
                  <a:pt x="641" y="11376"/>
                  <a:pt x="955" y="11344"/>
                  <a:pt x="1271" y="11344"/>
                </a:cubicBezTo>
                <a:cubicBezTo>
                  <a:pt x="1594" y="11344"/>
                  <a:pt x="1920" y="11378"/>
                  <a:pt x="2242" y="11378"/>
                </a:cubicBezTo>
                <a:cubicBezTo>
                  <a:pt x="2325" y="11378"/>
                  <a:pt x="2407" y="11375"/>
                  <a:pt x="2489" y="11370"/>
                </a:cubicBezTo>
                <a:cubicBezTo>
                  <a:pt x="2571" y="11365"/>
                  <a:pt x="2655" y="11363"/>
                  <a:pt x="2738" y="11363"/>
                </a:cubicBezTo>
                <a:cubicBezTo>
                  <a:pt x="3244" y="11363"/>
                  <a:pt x="3764" y="11443"/>
                  <a:pt x="4275" y="11453"/>
                </a:cubicBezTo>
                <a:cubicBezTo>
                  <a:pt x="4414" y="11455"/>
                  <a:pt x="4553" y="11456"/>
                  <a:pt x="4692" y="11456"/>
                </a:cubicBezTo>
                <a:cubicBezTo>
                  <a:pt x="5339" y="11456"/>
                  <a:pt x="5988" y="11435"/>
                  <a:pt x="6644" y="11406"/>
                </a:cubicBezTo>
                <a:cubicBezTo>
                  <a:pt x="6917" y="11392"/>
                  <a:pt x="7190" y="11386"/>
                  <a:pt x="7463" y="11386"/>
                </a:cubicBezTo>
                <a:cubicBezTo>
                  <a:pt x="8369" y="11386"/>
                  <a:pt x="9277" y="11447"/>
                  <a:pt x="10192" y="11465"/>
                </a:cubicBezTo>
                <a:cubicBezTo>
                  <a:pt x="10304" y="11467"/>
                  <a:pt x="10578" y="11468"/>
                  <a:pt x="10975" y="11468"/>
                </a:cubicBezTo>
                <a:cubicBezTo>
                  <a:pt x="13750" y="11468"/>
                  <a:pt x="22509" y="11431"/>
                  <a:pt x="23301" y="11358"/>
                </a:cubicBezTo>
                <a:cubicBezTo>
                  <a:pt x="23932" y="11299"/>
                  <a:pt x="24587" y="11263"/>
                  <a:pt x="25230" y="11227"/>
                </a:cubicBezTo>
                <a:cubicBezTo>
                  <a:pt x="25754" y="11191"/>
                  <a:pt x="26278" y="11182"/>
                  <a:pt x="26803" y="11182"/>
                </a:cubicBezTo>
                <a:cubicBezTo>
                  <a:pt x="27266" y="11182"/>
                  <a:pt x="27730" y="11189"/>
                  <a:pt x="28194" y="11189"/>
                </a:cubicBezTo>
                <a:cubicBezTo>
                  <a:pt x="28579" y="11189"/>
                  <a:pt x="28963" y="11184"/>
                  <a:pt x="29349" y="11168"/>
                </a:cubicBezTo>
                <a:cubicBezTo>
                  <a:pt x="29790" y="11150"/>
                  <a:pt x="30233" y="11147"/>
                  <a:pt x="30678" y="11147"/>
                </a:cubicBezTo>
                <a:cubicBezTo>
                  <a:pt x="30901" y="11147"/>
                  <a:pt x="31124" y="11148"/>
                  <a:pt x="31347" y="11148"/>
                </a:cubicBezTo>
                <a:cubicBezTo>
                  <a:pt x="31570" y="11148"/>
                  <a:pt x="31793" y="11147"/>
                  <a:pt x="32016" y="11144"/>
                </a:cubicBezTo>
                <a:cubicBezTo>
                  <a:pt x="32282" y="11140"/>
                  <a:pt x="32547" y="11139"/>
                  <a:pt x="32811" y="11139"/>
                </a:cubicBezTo>
                <a:cubicBezTo>
                  <a:pt x="33339" y="11139"/>
                  <a:pt x="33866" y="11144"/>
                  <a:pt x="34398" y="11144"/>
                </a:cubicBezTo>
                <a:cubicBezTo>
                  <a:pt x="34695" y="11144"/>
                  <a:pt x="45423" y="11132"/>
                  <a:pt x="45720" y="11132"/>
                </a:cubicBezTo>
                <a:cubicBezTo>
                  <a:pt x="45780" y="11131"/>
                  <a:pt x="45839" y="11131"/>
                  <a:pt x="45899" y="11131"/>
                </a:cubicBezTo>
                <a:cubicBezTo>
                  <a:pt x="46377" y="11131"/>
                  <a:pt x="46858" y="11154"/>
                  <a:pt x="47336" y="11154"/>
                </a:cubicBezTo>
                <a:cubicBezTo>
                  <a:pt x="47657" y="11154"/>
                  <a:pt x="47976" y="11144"/>
                  <a:pt x="48292" y="11108"/>
                </a:cubicBezTo>
                <a:cubicBezTo>
                  <a:pt x="49268" y="11013"/>
                  <a:pt x="50245" y="11049"/>
                  <a:pt x="51209" y="11013"/>
                </a:cubicBezTo>
                <a:cubicBezTo>
                  <a:pt x="51665" y="10986"/>
                  <a:pt x="52113" y="10792"/>
                  <a:pt x="52575" y="10792"/>
                </a:cubicBezTo>
                <a:cubicBezTo>
                  <a:pt x="52729" y="10792"/>
                  <a:pt x="52885" y="10813"/>
                  <a:pt x="53043" y="10870"/>
                </a:cubicBezTo>
                <a:cubicBezTo>
                  <a:pt x="53055" y="10870"/>
                  <a:pt x="53102" y="10846"/>
                  <a:pt x="53114" y="10822"/>
                </a:cubicBezTo>
                <a:cubicBezTo>
                  <a:pt x="53144" y="10674"/>
                  <a:pt x="53243" y="10646"/>
                  <a:pt x="53349" y="10646"/>
                </a:cubicBezTo>
                <a:cubicBezTo>
                  <a:pt x="53412" y="10646"/>
                  <a:pt x="53477" y="10656"/>
                  <a:pt x="53531" y="10656"/>
                </a:cubicBezTo>
                <a:cubicBezTo>
                  <a:pt x="53609" y="10661"/>
                  <a:pt x="53688" y="10663"/>
                  <a:pt x="53766" y="10663"/>
                </a:cubicBezTo>
                <a:cubicBezTo>
                  <a:pt x="54185" y="10663"/>
                  <a:pt x="54600" y="10597"/>
                  <a:pt x="55018" y="10597"/>
                </a:cubicBezTo>
                <a:cubicBezTo>
                  <a:pt x="55196" y="10597"/>
                  <a:pt x="55375" y="10609"/>
                  <a:pt x="55555" y="10644"/>
                </a:cubicBezTo>
                <a:cubicBezTo>
                  <a:pt x="55587" y="10650"/>
                  <a:pt x="55622" y="10654"/>
                  <a:pt x="55656" y="10654"/>
                </a:cubicBezTo>
                <a:cubicBezTo>
                  <a:pt x="55812" y="10654"/>
                  <a:pt x="55969" y="10585"/>
                  <a:pt x="55960" y="10429"/>
                </a:cubicBezTo>
                <a:cubicBezTo>
                  <a:pt x="55936" y="10060"/>
                  <a:pt x="55936" y="9691"/>
                  <a:pt x="55912" y="9322"/>
                </a:cubicBezTo>
                <a:cubicBezTo>
                  <a:pt x="55876" y="8941"/>
                  <a:pt x="55841" y="8548"/>
                  <a:pt x="55805" y="8167"/>
                </a:cubicBezTo>
                <a:cubicBezTo>
                  <a:pt x="55745" y="7631"/>
                  <a:pt x="55710" y="7084"/>
                  <a:pt x="55650" y="6548"/>
                </a:cubicBezTo>
                <a:cubicBezTo>
                  <a:pt x="55603" y="6179"/>
                  <a:pt x="55543" y="5822"/>
                  <a:pt x="55460" y="5476"/>
                </a:cubicBezTo>
                <a:cubicBezTo>
                  <a:pt x="55376" y="5167"/>
                  <a:pt x="55519" y="4845"/>
                  <a:pt x="55376" y="4583"/>
                </a:cubicBezTo>
                <a:cubicBezTo>
                  <a:pt x="55245" y="4322"/>
                  <a:pt x="55233" y="4072"/>
                  <a:pt x="55210" y="3821"/>
                </a:cubicBezTo>
                <a:cubicBezTo>
                  <a:pt x="55210" y="3726"/>
                  <a:pt x="55245" y="3595"/>
                  <a:pt x="55174" y="3560"/>
                </a:cubicBezTo>
                <a:cubicBezTo>
                  <a:pt x="54864" y="3393"/>
                  <a:pt x="54852" y="3071"/>
                  <a:pt x="54698" y="2833"/>
                </a:cubicBezTo>
                <a:cubicBezTo>
                  <a:pt x="54424" y="2428"/>
                  <a:pt x="54198" y="2000"/>
                  <a:pt x="53781" y="1666"/>
                </a:cubicBezTo>
                <a:cubicBezTo>
                  <a:pt x="53567" y="1500"/>
                  <a:pt x="53269" y="1535"/>
                  <a:pt x="53090" y="1369"/>
                </a:cubicBezTo>
                <a:cubicBezTo>
                  <a:pt x="52686" y="1012"/>
                  <a:pt x="52138" y="964"/>
                  <a:pt x="51650" y="881"/>
                </a:cubicBezTo>
                <a:cubicBezTo>
                  <a:pt x="51114" y="785"/>
                  <a:pt x="50590" y="690"/>
                  <a:pt x="50054" y="595"/>
                </a:cubicBezTo>
                <a:cubicBezTo>
                  <a:pt x="49114" y="428"/>
                  <a:pt x="48161" y="309"/>
                  <a:pt x="47209" y="190"/>
                </a:cubicBezTo>
                <a:cubicBezTo>
                  <a:pt x="47202" y="190"/>
                  <a:pt x="47196" y="189"/>
                  <a:pt x="47190" y="189"/>
                </a:cubicBezTo>
                <a:cubicBezTo>
                  <a:pt x="47097" y="189"/>
                  <a:pt x="47019" y="244"/>
                  <a:pt x="46930" y="244"/>
                </a:cubicBezTo>
                <a:cubicBezTo>
                  <a:pt x="46891" y="244"/>
                  <a:pt x="46849" y="234"/>
                  <a:pt x="46804" y="202"/>
                </a:cubicBezTo>
                <a:cubicBezTo>
                  <a:pt x="46601" y="82"/>
                  <a:pt x="46351" y="23"/>
                  <a:pt x="46122" y="23"/>
                </a:cubicBezTo>
                <a:cubicBezTo>
                  <a:pt x="45988" y="23"/>
                  <a:pt x="45862" y="43"/>
                  <a:pt x="45756" y="83"/>
                </a:cubicBezTo>
                <a:cubicBezTo>
                  <a:pt x="45630" y="135"/>
                  <a:pt x="44608" y="154"/>
                  <a:pt x="43218" y="154"/>
                </a:cubicBezTo>
                <a:cubicBezTo>
                  <a:pt x="39882" y="154"/>
                  <a:pt x="34428" y="47"/>
                  <a:pt x="34159" y="47"/>
                </a:cubicBezTo>
                <a:cubicBezTo>
                  <a:pt x="33915" y="53"/>
                  <a:pt x="33662" y="59"/>
                  <a:pt x="33408" y="59"/>
                </a:cubicBezTo>
                <a:cubicBezTo>
                  <a:pt x="33153" y="59"/>
                  <a:pt x="32897" y="53"/>
                  <a:pt x="32647" y="35"/>
                </a:cubicBezTo>
                <a:cubicBezTo>
                  <a:pt x="32466" y="24"/>
                  <a:pt x="32269" y="1"/>
                  <a:pt x="32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altLang="zh-TW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LayerRound2</a:t>
            </a:r>
          </a:p>
        </p:txBody>
      </p:sp>
      <p:sp>
        <p:nvSpPr>
          <p:cNvPr id="1808" name="Google Shape;1808;p44"/>
          <p:cNvSpPr/>
          <p:nvPr/>
        </p:nvSpPr>
        <p:spPr>
          <a:xfrm>
            <a:off x="2759714" y="2684432"/>
            <a:ext cx="3763" cy="3094"/>
          </a:xfrm>
          <a:custGeom>
            <a:avLst/>
            <a:gdLst/>
            <a:ahLst/>
            <a:cxnLst/>
            <a:rect l="l" t="t" r="r" b="b"/>
            <a:pathLst>
              <a:path w="180" h="148" extrusionOk="0">
                <a:moveTo>
                  <a:pt x="90" y="0"/>
                </a:moveTo>
                <a:cubicBezTo>
                  <a:pt x="54" y="0"/>
                  <a:pt x="35" y="30"/>
                  <a:pt x="25" y="50"/>
                </a:cubicBezTo>
                <a:cubicBezTo>
                  <a:pt x="1" y="98"/>
                  <a:pt x="37" y="121"/>
                  <a:pt x="72" y="145"/>
                </a:cubicBezTo>
                <a:cubicBezTo>
                  <a:pt x="79" y="147"/>
                  <a:pt x="85" y="148"/>
                  <a:pt x="90" y="148"/>
                </a:cubicBezTo>
                <a:cubicBezTo>
                  <a:pt x="126" y="148"/>
                  <a:pt x="145" y="117"/>
                  <a:pt x="156" y="86"/>
                </a:cubicBezTo>
                <a:cubicBezTo>
                  <a:pt x="180" y="50"/>
                  <a:pt x="144" y="14"/>
                  <a:pt x="108" y="2"/>
                </a:cubicBezTo>
                <a:cubicBezTo>
                  <a:pt x="102" y="1"/>
                  <a:pt x="96" y="0"/>
                  <a:pt x="9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44"/>
          <p:cNvSpPr/>
          <p:nvPr/>
        </p:nvSpPr>
        <p:spPr>
          <a:xfrm rot="1594864">
            <a:off x="1504693" y="2554647"/>
            <a:ext cx="241184" cy="325615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44"/>
          <p:cNvSpPr/>
          <p:nvPr/>
        </p:nvSpPr>
        <p:spPr>
          <a:xfrm rot="1594864">
            <a:off x="2063532" y="2539527"/>
            <a:ext cx="241184" cy="325615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FD7879-21FE-C72B-ED12-66A55A79CAF8}"/>
              </a:ext>
            </a:extLst>
          </p:cNvPr>
          <p:cNvSpPr txBox="1"/>
          <p:nvPr/>
        </p:nvSpPr>
        <p:spPr>
          <a:xfrm>
            <a:off x="212014" y="3455974"/>
            <a:ext cx="1556980" cy="109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利用</a:t>
            </a:r>
            <a:r>
              <a:rPr lang="en-US" altLang="zh-TW" sz="1600" b="1" dirty="0"/>
              <a:t>paint</a:t>
            </a:r>
            <a:r>
              <a:rPr lang="zh-TW" altLang="en-US" sz="1600" b="1" dirty="0"/>
              <a:t>和</a:t>
            </a:r>
            <a:endParaRPr lang="en-US" altLang="zh-TW" sz="1600" b="1" dirty="0"/>
          </a:p>
          <a:p>
            <a:r>
              <a:rPr lang="en-US" altLang="zh-TW" sz="1600" b="1" dirty="0" err="1"/>
              <a:t>GameDTO</a:t>
            </a:r>
            <a:endParaRPr lang="en-US" altLang="zh-TW" sz="1600" b="1" dirty="0"/>
          </a:p>
          <a:p>
            <a:r>
              <a:rPr lang="en-US" altLang="zh-TW" sz="1600" b="1" dirty="0" err="1"/>
              <a:t>GameControl</a:t>
            </a:r>
            <a:endParaRPr lang="en-US" altLang="zh-TW" sz="1600" b="1" dirty="0"/>
          </a:p>
          <a:p>
            <a:r>
              <a:rPr lang="zh-TW" altLang="en-US" sz="1600" b="1" dirty="0"/>
              <a:t>畫出第一關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B5CE99-3809-698B-5018-71F66A1E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538" y="1194745"/>
            <a:ext cx="5293946" cy="11638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4F48FE-848C-E6FB-79B3-3E4C06DB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07" y="4112339"/>
            <a:ext cx="571529" cy="571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DB5C57-2FF1-B97E-D257-E5FE2D40C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229" y="4112339"/>
            <a:ext cx="571529" cy="5715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306D6C-DA94-FE51-D0A9-249137B53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747" y="3170209"/>
            <a:ext cx="571529" cy="571529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9E37D68-2D09-DF44-BB48-DC2904F32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544" y="4112339"/>
            <a:ext cx="571529" cy="571529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C31747CC-2FF1-D9F4-FF8D-3CC48F3B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85" y="4112339"/>
            <a:ext cx="571529" cy="57152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5B081E3D-19DB-A2C0-3375-8C22734C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106" y="3662991"/>
            <a:ext cx="571529" cy="571529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4D83436-A9D7-DDA6-F5A6-C8CF918FE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655" y="3662990"/>
            <a:ext cx="571529" cy="5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3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4"/>
          <p:cNvSpPr txBox="1">
            <a:spLocks noGrp="1"/>
          </p:cNvSpPr>
          <p:nvPr>
            <p:ph type="title"/>
          </p:nvPr>
        </p:nvSpPr>
        <p:spPr>
          <a:xfrm>
            <a:off x="261580" y="304480"/>
            <a:ext cx="1600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Package UI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9BA5A7-D595-8130-CF4C-8CBD627F6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55"/>
          <a:stretch/>
        </p:blipFill>
        <p:spPr>
          <a:xfrm>
            <a:off x="356218" y="1076165"/>
            <a:ext cx="3332379" cy="7579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E28FCB-1C00-0A69-7DA6-AFBE012F7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8" y="2460633"/>
            <a:ext cx="4399429" cy="23783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A420C73-D447-B11E-B5DF-E9E545C5E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427614"/>
            <a:ext cx="4482495" cy="11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0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4"/>
          <p:cNvSpPr txBox="1">
            <a:spLocks noGrp="1"/>
          </p:cNvSpPr>
          <p:nvPr>
            <p:ph type="title"/>
          </p:nvPr>
        </p:nvSpPr>
        <p:spPr>
          <a:xfrm>
            <a:off x="-335105" y="103002"/>
            <a:ext cx="35200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Package </a:t>
            </a:r>
            <a:r>
              <a:rPr lang="en-US" altLang="zh-TW" dirty="0" err="1"/>
              <a:t>OtherFrame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C16E22-E3DF-7BA6-EE2F-ADD4F513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94" y="2851883"/>
            <a:ext cx="3678256" cy="19509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13E0980-44F9-53E8-66AB-2F34EB883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6" y="2493096"/>
            <a:ext cx="3826144" cy="20332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0C5C01-B52D-0456-3C20-7BDCED2A4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16" y="723252"/>
            <a:ext cx="3671066" cy="150640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9DE300-A77E-45AA-2C88-EED118278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494" y="501509"/>
            <a:ext cx="3678256" cy="22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0C7F3-1426-188D-961C-8A9CC199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201173"/>
            <a:ext cx="8229600" cy="572700"/>
          </a:xfrm>
        </p:spPr>
        <p:txBody>
          <a:bodyPr/>
          <a:lstStyle/>
          <a:p>
            <a:pPr algn="l"/>
            <a:r>
              <a:rPr lang="en-US" altLang="zh-TW" dirty="0"/>
              <a:t>Package Main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F9DCD8-E901-D2A1-38FC-672ADEEA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3" y="1356425"/>
            <a:ext cx="7524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1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40"/>
          <p:cNvSpPr txBox="1">
            <a:spLocks noGrp="1"/>
          </p:cNvSpPr>
          <p:nvPr>
            <p:ph type="title"/>
          </p:nvPr>
        </p:nvSpPr>
        <p:spPr>
          <a:xfrm>
            <a:off x="579487" y="339868"/>
            <a:ext cx="1549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Difficulty</a:t>
            </a:r>
            <a:endParaRPr sz="2800" dirty="0"/>
          </a:p>
        </p:txBody>
      </p:sp>
      <p:grpSp>
        <p:nvGrpSpPr>
          <p:cNvPr id="1630" name="Google Shape;1630;p40"/>
          <p:cNvGrpSpPr/>
          <p:nvPr/>
        </p:nvGrpSpPr>
        <p:grpSpPr>
          <a:xfrm>
            <a:off x="825599" y="1564376"/>
            <a:ext cx="2189942" cy="2341771"/>
            <a:chOff x="825599" y="1564376"/>
            <a:chExt cx="2189942" cy="2341771"/>
          </a:xfrm>
        </p:grpSpPr>
        <p:sp>
          <p:nvSpPr>
            <p:cNvPr id="1631" name="Google Shape;1631;p40"/>
            <p:cNvSpPr txBox="1"/>
            <p:nvPr/>
          </p:nvSpPr>
          <p:spPr>
            <a:xfrm>
              <a:off x="1160785" y="2315182"/>
              <a:ext cx="1333200" cy="1526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因為</a:t>
              </a:r>
              <a:r>
                <a:rPr lang="en-US" altLang="zh-TW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class</a:t>
              </a:r>
              <a:r>
                <a:rPr lang="zh-TW" altLang="en-US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之間的資料會互相使用到</a:t>
              </a:r>
              <a:endParaRPr lang="en-US" altLang="zh-TW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所以一開始在連接</a:t>
              </a:r>
              <a:r>
                <a:rPr lang="en-US" altLang="zh-TW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class</a:t>
              </a:r>
              <a:r>
                <a:rPr lang="zh-TW" altLang="en-US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之間思考了很久</a:t>
              </a:r>
              <a:endParaRPr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  <p:grpSp>
          <p:nvGrpSpPr>
            <p:cNvPr id="1633" name="Google Shape;1633;p40"/>
            <p:cNvGrpSpPr/>
            <p:nvPr/>
          </p:nvGrpSpPr>
          <p:grpSpPr>
            <a:xfrm>
              <a:off x="825599" y="1564376"/>
              <a:ext cx="2189942" cy="2341771"/>
              <a:chOff x="4039825" y="1233225"/>
              <a:chExt cx="3292650" cy="3547600"/>
            </a:xfrm>
          </p:grpSpPr>
          <p:sp>
            <p:nvSpPr>
              <p:cNvPr id="1634" name="Google Shape;1634;p40"/>
              <p:cNvSpPr/>
              <p:nvPr/>
            </p:nvSpPr>
            <p:spPr>
              <a:xfrm>
                <a:off x="4212025" y="1593725"/>
                <a:ext cx="380350" cy="292375"/>
              </a:xfrm>
              <a:custGeom>
                <a:avLst/>
                <a:gdLst/>
                <a:ahLst/>
                <a:cxnLst/>
                <a:rect l="l" t="t" r="r" b="b"/>
                <a:pathLst>
                  <a:path w="15214" h="11695" extrusionOk="0">
                    <a:moveTo>
                      <a:pt x="5548" y="1"/>
                    </a:moveTo>
                    <a:cubicBezTo>
                      <a:pt x="5346" y="1"/>
                      <a:pt x="5151" y="91"/>
                      <a:pt x="5031" y="270"/>
                    </a:cubicBezTo>
                    <a:lnTo>
                      <a:pt x="1857" y="3385"/>
                    </a:lnTo>
                    <a:cubicBezTo>
                      <a:pt x="1558" y="3684"/>
                      <a:pt x="1558" y="4163"/>
                      <a:pt x="1917" y="4463"/>
                    </a:cubicBezTo>
                    <a:cubicBezTo>
                      <a:pt x="2037" y="4583"/>
                      <a:pt x="2216" y="4702"/>
                      <a:pt x="2456" y="4702"/>
                    </a:cubicBezTo>
                    <a:cubicBezTo>
                      <a:pt x="2636" y="4702"/>
                      <a:pt x="2815" y="4583"/>
                      <a:pt x="2995" y="4463"/>
                    </a:cubicBezTo>
                    <a:lnTo>
                      <a:pt x="6109" y="1348"/>
                    </a:lnTo>
                    <a:cubicBezTo>
                      <a:pt x="6409" y="1049"/>
                      <a:pt x="6409" y="570"/>
                      <a:pt x="6109" y="270"/>
                    </a:cubicBezTo>
                    <a:cubicBezTo>
                      <a:pt x="5960" y="91"/>
                      <a:pt x="5750" y="1"/>
                      <a:pt x="5548" y="1"/>
                    </a:cubicBezTo>
                    <a:close/>
                    <a:moveTo>
                      <a:pt x="14116" y="3129"/>
                    </a:moveTo>
                    <a:cubicBezTo>
                      <a:pt x="14010" y="3129"/>
                      <a:pt x="13896" y="3153"/>
                      <a:pt x="13776" y="3205"/>
                    </a:cubicBezTo>
                    <a:cubicBezTo>
                      <a:pt x="12338" y="3744"/>
                      <a:pt x="11081" y="4583"/>
                      <a:pt x="10062" y="5721"/>
                    </a:cubicBezTo>
                    <a:cubicBezTo>
                      <a:pt x="9703" y="6020"/>
                      <a:pt x="9703" y="6499"/>
                      <a:pt x="10002" y="6799"/>
                    </a:cubicBezTo>
                    <a:cubicBezTo>
                      <a:pt x="10182" y="6918"/>
                      <a:pt x="10362" y="7038"/>
                      <a:pt x="10541" y="7038"/>
                    </a:cubicBezTo>
                    <a:cubicBezTo>
                      <a:pt x="10781" y="7038"/>
                      <a:pt x="10961" y="6918"/>
                      <a:pt x="11140" y="6799"/>
                    </a:cubicBezTo>
                    <a:cubicBezTo>
                      <a:pt x="12039" y="5840"/>
                      <a:pt x="13117" y="5122"/>
                      <a:pt x="14375" y="4643"/>
                    </a:cubicBezTo>
                    <a:cubicBezTo>
                      <a:pt x="15213" y="4276"/>
                      <a:pt x="14859" y="3129"/>
                      <a:pt x="14116" y="3129"/>
                    </a:cubicBezTo>
                    <a:close/>
                    <a:moveTo>
                      <a:pt x="6699" y="4678"/>
                    </a:moveTo>
                    <a:cubicBezTo>
                      <a:pt x="6536" y="4678"/>
                      <a:pt x="6373" y="4726"/>
                      <a:pt x="6229" y="4822"/>
                    </a:cubicBezTo>
                    <a:cubicBezTo>
                      <a:pt x="4552" y="6080"/>
                      <a:pt x="3055" y="7457"/>
                      <a:pt x="1617" y="9015"/>
                    </a:cubicBezTo>
                    <a:cubicBezTo>
                      <a:pt x="1198" y="9494"/>
                      <a:pt x="779" y="9913"/>
                      <a:pt x="300" y="10332"/>
                    </a:cubicBezTo>
                    <a:cubicBezTo>
                      <a:pt x="0" y="10632"/>
                      <a:pt x="0" y="11171"/>
                      <a:pt x="300" y="11470"/>
                    </a:cubicBezTo>
                    <a:cubicBezTo>
                      <a:pt x="450" y="11620"/>
                      <a:pt x="659" y="11695"/>
                      <a:pt x="869" y="11695"/>
                    </a:cubicBezTo>
                    <a:cubicBezTo>
                      <a:pt x="1078" y="11695"/>
                      <a:pt x="1288" y="11620"/>
                      <a:pt x="1438" y="11470"/>
                    </a:cubicBezTo>
                    <a:cubicBezTo>
                      <a:pt x="1857" y="10991"/>
                      <a:pt x="2336" y="10572"/>
                      <a:pt x="2755" y="10093"/>
                    </a:cubicBezTo>
                    <a:cubicBezTo>
                      <a:pt x="4073" y="8595"/>
                      <a:pt x="5570" y="7278"/>
                      <a:pt x="7128" y="6080"/>
                    </a:cubicBezTo>
                    <a:cubicBezTo>
                      <a:pt x="7487" y="5840"/>
                      <a:pt x="7607" y="5361"/>
                      <a:pt x="7367" y="5002"/>
                    </a:cubicBezTo>
                    <a:cubicBezTo>
                      <a:pt x="7187" y="4786"/>
                      <a:pt x="6943" y="4678"/>
                      <a:pt x="6699" y="4678"/>
                    </a:cubicBezTo>
                    <a:close/>
                  </a:path>
                </a:pathLst>
              </a:custGeom>
              <a:solidFill>
                <a:srgbClr val="FCD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6768325" y="4228550"/>
                <a:ext cx="210775" cy="17707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7083" extrusionOk="0">
                    <a:moveTo>
                      <a:pt x="7476" y="0"/>
                    </a:moveTo>
                    <a:cubicBezTo>
                      <a:pt x="7350" y="0"/>
                      <a:pt x="7226" y="34"/>
                      <a:pt x="7113" y="109"/>
                    </a:cubicBezTo>
                    <a:cubicBezTo>
                      <a:pt x="6215" y="648"/>
                      <a:pt x="5256" y="1008"/>
                      <a:pt x="4238" y="1187"/>
                    </a:cubicBezTo>
                    <a:lnTo>
                      <a:pt x="4298" y="1187"/>
                    </a:lnTo>
                    <a:cubicBezTo>
                      <a:pt x="3300" y="1305"/>
                      <a:pt x="3395" y="2746"/>
                      <a:pt x="4359" y="2746"/>
                    </a:cubicBezTo>
                    <a:cubicBezTo>
                      <a:pt x="4378" y="2746"/>
                      <a:pt x="4398" y="2746"/>
                      <a:pt x="4418" y="2745"/>
                    </a:cubicBezTo>
                    <a:lnTo>
                      <a:pt x="4598" y="2745"/>
                    </a:lnTo>
                    <a:cubicBezTo>
                      <a:pt x="5736" y="2505"/>
                      <a:pt x="6874" y="2086"/>
                      <a:pt x="7892" y="1487"/>
                    </a:cubicBezTo>
                    <a:cubicBezTo>
                      <a:pt x="8311" y="1247"/>
                      <a:pt x="8431" y="768"/>
                      <a:pt x="8191" y="409"/>
                    </a:cubicBezTo>
                    <a:cubicBezTo>
                      <a:pt x="8027" y="162"/>
                      <a:pt x="7750" y="0"/>
                      <a:pt x="7476" y="0"/>
                    </a:cubicBezTo>
                    <a:close/>
                    <a:moveTo>
                      <a:pt x="6400" y="3125"/>
                    </a:moveTo>
                    <a:cubicBezTo>
                      <a:pt x="6323" y="3125"/>
                      <a:pt x="6241" y="3137"/>
                      <a:pt x="6155" y="3164"/>
                    </a:cubicBezTo>
                    <a:cubicBezTo>
                      <a:pt x="4478" y="3643"/>
                      <a:pt x="2861" y="4362"/>
                      <a:pt x="1423" y="5260"/>
                    </a:cubicBezTo>
                    <a:lnTo>
                      <a:pt x="944" y="5560"/>
                    </a:lnTo>
                    <a:cubicBezTo>
                      <a:pt x="1" y="5782"/>
                      <a:pt x="240" y="7083"/>
                      <a:pt x="1090" y="7083"/>
                    </a:cubicBezTo>
                    <a:cubicBezTo>
                      <a:pt x="1157" y="7083"/>
                      <a:pt x="1229" y="7075"/>
                      <a:pt x="1303" y="7057"/>
                    </a:cubicBezTo>
                    <a:cubicBezTo>
                      <a:pt x="1423" y="7057"/>
                      <a:pt x="1543" y="6997"/>
                      <a:pt x="1663" y="6937"/>
                    </a:cubicBezTo>
                    <a:lnTo>
                      <a:pt x="2142" y="6698"/>
                    </a:lnTo>
                    <a:cubicBezTo>
                      <a:pt x="3520" y="5859"/>
                      <a:pt x="5017" y="5140"/>
                      <a:pt x="6574" y="4661"/>
                    </a:cubicBezTo>
                    <a:cubicBezTo>
                      <a:pt x="7446" y="4389"/>
                      <a:pt x="7177" y="3125"/>
                      <a:pt x="6400" y="3125"/>
                    </a:cubicBezTo>
                    <a:close/>
                  </a:path>
                </a:pathLst>
              </a:custGeom>
              <a:solidFill>
                <a:srgbClr val="F7B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4834900" y="1271050"/>
                <a:ext cx="1895650" cy="420775"/>
              </a:xfrm>
              <a:custGeom>
                <a:avLst/>
                <a:gdLst/>
                <a:ahLst/>
                <a:cxnLst/>
                <a:rect l="l" t="t" r="r" b="b"/>
                <a:pathLst>
                  <a:path w="75826" h="16831" extrusionOk="0">
                    <a:moveTo>
                      <a:pt x="70441" y="6704"/>
                    </a:moveTo>
                    <a:cubicBezTo>
                      <a:pt x="70712" y="6704"/>
                      <a:pt x="70978" y="6836"/>
                      <a:pt x="71094" y="7068"/>
                    </a:cubicBezTo>
                    <a:cubicBezTo>
                      <a:pt x="71334" y="7428"/>
                      <a:pt x="71214" y="7907"/>
                      <a:pt x="70854" y="8146"/>
                    </a:cubicBezTo>
                    <a:cubicBezTo>
                      <a:pt x="69477" y="8985"/>
                      <a:pt x="68219" y="9943"/>
                      <a:pt x="67141" y="11141"/>
                    </a:cubicBezTo>
                    <a:cubicBezTo>
                      <a:pt x="66959" y="11338"/>
                      <a:pt x="66751" y="11420"/>
                      <a:pt x="66551" y="11420"/>
                    </a:cubicBezTo>
                    <a:cubicBezTo>
                      <a:pt x="65962" y="11420"/>
                      <a:pt x="65451" y="10704"/>
                      <a:pt x="65943" y="10123"/>
                    </a:cubicBezTo>
                    <a:cubicBezTo>
                      <a:pt x="67141" y="8805"/>
                      <a:pt x="68519" y="7727"/>
                      <a:pt x="70016" y="6829"/>
                    </a:cubicBezTo>
                    <a:cubicBezTo>
                      <a:pt x="70143" y="6744"/>
                      <a:pt x="70293" y="6704"/>
                      <a:pt x="70441" y="6704"/>
                    </a:cubicBezTo>
                    <a:close/>
                    <a:moveTo>
                      <a:pt x="66210" y="7090"/>
                    </a:moveTo>
                    <a:cubicBezTo>
                      <a:pt x="66406" y="7090"/>
                      <a:pt x="66597" y="7180"/>
                      <a:pt x="66722" y="7368"/>
                    </a:cubicBezTo>
                    <a:cubicBezTo>
                      <a:pt x="67021" y="7667"/>
                      <a:pt x="67021" y="8146"/>
                      <a:pt x="66722" y="8446"/>
                    </a:cubicBezTo>
                    <a:cubicBezTo>
                      <a:pt x="65943" y="9105"/>
                      <a:pt x="65105" y="9763"/>
                      <a:pt x="64206" y="10302"/>
                    </a:cubicBezTo>
                    <a:cubicBezTo>
                      <a:pt x="63308" y="10901"/>
                      <a:pt x="62469" y="11560"/>
                      <a:pt x="61691" y="12279"/>
                    </a:cubicBezTo>
                    <a:cubicBezTo>
                      <a:pt x="61571" y="12459"/>
                      <a:pt x="61331" y="12519"/>
                      <a:pt x="61152" y="12519"/>
                    </a:cubicBezTo>
                    <a:cubicBezTo>
                      <a:pt x="60912" y="12519"/>
                      <a:pt x="60732" y="12459"/>
                      <a:pt x="60613" y="12339"/>
                    </a:cubicBezTo>
                    <a:cubicBezTo>
                      <a:pt x="60253" y="12039"/>
                      <a:pt x="60253" y="11500"/>
                      <a:pt x="60613" y="11201"/>
                    </a:cubicBezTo>
                    <a:cubicBezTo>
                      <a:pt x="61451" y="10422"/>
                      <a:pt x="62350" y="9644"/>
                      <a:pt x="63368" y="9045"/>
                    </a:cubicBezTo>
                    <a:cubicBezTo>
                      <a:pt x="64206" y="8506"/>
                      <a:pt x="64985" y="7907"/>
                      <a:pt x="65704" y="7308"/>
                    </a:cubicBezTo>
                    <a:cubicBezTo>
                      <a:pt x="65846" y="7165"/>
                      <a:pt x="66030" y="7090"/>
                      <a:pt x="66210" y="7090"/>
                    </a:cubicBezTo>
                    <a:close/>
                    <a:moveTo>
                      <a:pt x="60371" y="6692"/>
                    </a:moveTo>
                    <a:cubicBezTo>
                      <a:pt x="60546" y="6692"/>
                      <a:pt x="60717" y="6754"/>
                      <a:pt x="60852" y="6889"/>
                    </a:cubicBezTo>
                    <a:cubicBezTo>
                      <a:pt x="61212" y="7188"/>
                      <a:pt x="61212" y="7667"/>
                      <a:pt x="60912" y="8027"/>
                    </a:cubicBezTo>
                    <a:cubicBezTo>
                      <a:pt x="59714" y="9224"/>
                      <a:pt x="58397" y="10302"/>
                      <a:pt x="56959" y="11201"/>
                    </a:cubicBezTo>
                    <a:cubicBezTo>
                      <a:pt x="55522" y="12039"/>
                      <a:pt x="54264" y="12998"/>
                      <a:pt x="53186" y="14196"/>
                    </a:cubicBezTo>
                    <a:cubicBezTo>
                      <a:pt x="53066" y="14375"/>
                      <a:pt x="52827" y="14495"/>
                      <a:pt x="52587" y="14495"/>
                    </a:cubicBezTo>
                    <a:cubicBezTo>
                      <a:pt x="52407" y="14495"/>
                      <a:pt x="52228" y="14435"/>
                      <a:pt x="52108" y="14315"/>
                    </a:cubicBezTo>
                    <a:cubicBezTo>
                      <a:pt x="51748" y="14016"/>
                      <a:pt x="51689" y="13537"/>
                      <a:pt x="51988" y="13237"/>
                    </a:cubicBezTo>
                    <a:cubicBezTo>
                      <a:pt x="53186" y="11920"/>
                      <a:pt x="54563" y="10782"/>
                      <a:pt x="56121" y="9883"/>
                    </a:cubicBezTo>
                    <a:cubicBezTo>
                      <a:pt x="57438" y="9045"/>
                      <a:pt x="58696" y="8086"/>
                      <a:pt x="59774" y="6948"/>
                    </a:cubicBezTo>
                    <a:cubicBezTo>
                      <a:pt x="59939" y="6784"/>
                      <a:pt x="60158" y="6692"/>
                      <a:pt x="60371" y="6692"/>
                    </a:cubicBezTo>
                    <a:close/>
                    <a:moveTo>
                      <a:pt x="75826" y="1"/>
                    </a:moveTo>
                    <a:lnTo>
                      <a:pt x="1" y="2516"/>
                    </a:lnTo>
                    <a:lnTo>
                      <a:pt x="1079" y="14854"/>
                    </a:lnTo>
                    <a:cubicBezTo>
                      <a:pt x="13357" y="16172"/>
                      <a:pt x="25755" y="16831"/>
                      <a:pt x="38093" y="16831"/>
                    </a:cubicBezTo>
                    <a:cubicBezTo>
                      <a:pt x="50071" y="16831"/>
                      <a:pt x="61990" y="16232"/>
                      <a:pt x="73909" y="14974"/>
                    </a:cubicBezTo>
                    <a:lnTo>
                      <a:pt x="758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7" name="Google Shape;1637;p40"/>
              <p:cNvSpPr/>
              <p:nvPr/>
            </p:nvSpPr>
            <p:spPr>
              <a:xfrm>
                <a:off x="4039825" y="1233225"/>
                <a:ext cx="3292650" cy="3547600"/>
              </a:xfrm>
              <a:custGeom>
                <a:avLst/>
                <a:gdLst/>
                <a:ahLst/>
                <a:cxnLst/>
                <a:rect l="l" t="t" r="r" b="b"/>
                <a:pathLst>
                  <a:path w="131706" h="141904" extrusionOk="0">
                    <a:moveTo>
                      <a:pt x="107629" y="1514"/>
                    </a:moveTo>
                    <a:lnTo>
                      <a:pt x="105712" y="16487"/>
                    </a:lnTo>
                    <a:cubicBezTo>
                      <a:pt x="93793" y="17685"/>
                      <a:pt x="81874" y="18284"/>
                      <a:pt x="69896" y="18284"/>
                    </a:cubicBezTo>
                    <a:cubicBezTo>
                      <a:pt x="57558" y="18284"/>
                      <a:pt x="45160" y="17625"/>
                      <a:pt x="32882" y="16307"/>
                    </a:cubicBezTo>
                    <a:lnTo>
                      <a:pt x="31804" y="3969"/>
                    </a:lnTo>
                    <a:lnTo>
                      <a:pt x="107629" y="1514"/>
                    </a:lnTo>
                    <a:close/>
                    <a:moveTo>
                      <a:pt x="129430" y="44876"/>
                    </a:moveTo>
                    <a:lnTo>
                      <a:pt x="129430" y="44876"/>
                    </a:lnTo>
                    <a:cubicBezTo>
                      <a:pt x="128052" y="75961"/>
                      <a:pt x="123141" y="106806"/>
                      <a:pt x="114876" y="136872"/>
                    </a:cubicBezTo>
                    <a:cubicBezTo>
                      <a:pt x="112839" y="130404"/>
                      <a:pt x="107149" y="127768"/>
                      <a:pt x="104694" y="126930"/>
                    </a:cubicBezTo>
                    <a:cubicBezTo>
                      <a:pt x="118409" y="109561"/>
                      <a:pt x="126195" y="67216"/>
                      <a:pt x="129430" y="44876"/>
                    </a:cubicBezTo>
                    <a:close/>
                    <a:moveTo>
                      <a:pt x="30846" y="10498"/>
                    </a:moveTo>
                    <a:lnTo>
                      <a:pt x="31385" y="17146"/>
                    </a:lnTo>
                    <a:cubicBezTo>
                      <a:pt x="31444" y="17505"/>
                      <a:pt x="31684" y="17805"/>
                      <a:pt x="32103" y="17865"/>
                    </a:cubicBezTo>
                    <a:cubicBezTo>
                      <a:pt x="44621" y="19182"/>
                      <a:pt x="57258" y="19901"/>
                      <a:pt x="69896" y="19901"/>
                    </a:cubicBezTo>
                    <a:cubicBezTo>
                      <a:pt x="82114" y="19901"/>
                      <a:pt x="94332" y="19242"/>
                      <a:pt x="106431" y="17984"/>
                    </a:cubicBezTo>
                    <a:cubicBezTo>
                      <a:pt x="106790" y="17925"/>
                      <a:pt x="107089" y="17625"/>
                      <a:pt x="107149" y="17266"/>
                    </a:cubicBezTo>
                    <a:lnTo>
                      <a:pt x="107988" y="10797"/>
                    </a:lnTo>
                    <a:cubicBezTo>
                      <a:pt x="119008" y="10917"/>
                      <a:pt x="127094" y="11037"/>
                      <a:pt x="129430" y="11097"/>
                    </a:cubicBezTo>
                    <a:cubicBezTo>
                      <a:pt x="130148" y="17505"/>
                      <a:pt x="130208" y="23974"/>
                      <a:pt x="129729" y="30382"/>
                    </a:cubicBezTo>
                    <a:cubicBezTo>
                      <a:pt x="129609" y="31640"/>
                      <a:pt x="121584" y="104590"/>
                      <a:pt x="102777" y="126870"/>
                    </a:cubicBezTo>
                    <a:cubicBezTo>
                      <a:pt x="102538" y="127050"/>
                      <a:pt x="102538" y="127349"/>
                      <a:pt x="102597" y="127589"/>
                    </a:cubicBezTo>
                    <a:cubicBezTo>
                      <a:pt x="102717" y="127828"/>
                      <a:pt x="102897" y="128068"/>
                      <a:pt x="103196" y="128128"/>
                    </a:cubicBezTo>
                    <a:cubicBezTo>
                      <a:pt x="103556" y="128188"/>
                      <a:pt x="112540" y="130164"/>
                      <a:pt x="113857" y="139507"/>
                    </a:cubicBezTo>
                    <a:cubicBezTo>
                      <a:pt x="111462" y="139927"/>
                      <a:pt x="101819" y="140406"/>
                      <a:pt x="81036" y="140406"/>
                    </a:cubicBezTo>
                    <a:cubicBezTo>
                      <a:pt x="44741" y="140406"/>
                      <a:pt x="6888" y="139148"/>
                      <a:pt x="3235" y="137830"/>
                    </a:cubicBezTo>
                    <a:cubicBezTo>
                      <a:pt x="2875" y="134596"/>
                      <a:pt x="2217" y="106087"/>
                      <a:pt x="1977" y="75003"/>
                    </a:cubicBezTo>
                    <a:cubicBezTo>
                      <a:pt x="1678" y="31281"/>
                      <a:pt x="2336" y="13492"/>
                      <a:pt x="3055" y="11396"/>
                    </a:cubicBezTo>
                    <a:cubicBezTo>
                      <a:pt x="4133" y="11037"/>
                      <a:pt x="9583" y="10618"/>
                      <a:pt x="30846" y="10498"/>
                    </a:cubicBezTo>
                    <a:close/>
                    <a:moveTo>
                      <a:pt x="108534" y="1"/>
                    </a:moveTo>
                    <a:cubicBezTo>
                      <a:pt x="108492" y="1"/>
                      <a:pt x="108450" y="6"/>
                      <a:pt x="108407" y="17"/>
                    </a:cubicBezTo>
                    <a:lnTo>
                      <a:pt x="30846" y="2532"/>
                    </a:lnTo>
                    <a:cubicBezTo>
                      <a:pt x="30666" y="2532"/>
                      <a:pt x="30426" y="2592"/>
                      <a:pt x="30307" y="2772"/>
                    </a:cubicBezTo>
                    <a:cubicBezTo>
                      <a:pt x="30187" y="2951"/>
                      <a:pt x="30127" y="3131"/>
                      <a:pt x="30127" y="3371"/>
                    </a:cubicBezTo>
                    <a:lnTo>
                      <a:pt x="30666" y="9000"/>
                    </a:lnTo>
                    <a:cubicBezTo>
                      <a:pt x="3295" y="9180"/>
                      <a:pt x="2516" y="9839"/>
                      <a:pt x="2037" y="10198"/>
                    </a:cubicBezTo>
                    <a:cubicBezTo>
                      <a:pt x="1558" y="10558"/>
                      <a:pt x="1" y="11935"/>
                      <a:pt x="420" y="74404"/>
                    </a:cubicBezTo>
                    <a:cubicBezTo>
                      <a:pt x="659" y="103392"/>
                      <a:pt x="1258" y="136992"/>
                      <a:pt x="1797" y="138549"/>
                    </a:cubicBezTo>
                    <a:cubicBezTo>
                      <a:pt x="2037" y="139328"/>
                      <a:pt x="2336" y="140286"/>
                      <a:pt x="29648" y="141184"/>
                    </a:cubicBezTo>
                    <a:cubicBezTo>
                      <a:pt x="44861" y="141664"/>
                      <a:pt x="64086" y="141903"/>
                      <a:pt x="81036" y="141903"/>
                    </a:cubicBezTo>
                    <a:cubicBezTo>
                      <a:pt x="95231" y="141903"/>
                      <a:pt x="112480" y="141723"/>
                      <a:pt x="114995" y="140765"/>
                    </a:cubicBezTo>
                    <a:lnTo>
                      <a:pt x="115055" y="140765"/>
                    </a:lnTo>
                    <a:cubicBezTo>
                      <a:pt x="115115" y="140765"/>
                      <a:pt x="115175" y="140645"/>
                      <a:pt x="115295" y="140585"/>
                    </a:cubicBezTo>
                    <a:cubicBezTo>
                      <a:pt x="115295" y="140526"/>
                      <a:pt x="115355" y="140466"/>
                      <a:pt x="115415" y="140346"/>
                    </a:cubicBezTo>
                    <a:cubicBezTo>
                      <a:pt x="115534" y="139927"/>
                      <a:pt x="128471" y="98361"/>
                      <a:pt x="130867" y="46494"/>
                    </a:cubicBezTo>
                    <a:cubicBezTo>
                      <a:pt x="131466" y="39426"/>
                      <a:pt x="131706" y="33377"/>
                      <a:pt x="131226" y="30502"/>
                    </a:cubicBezTo>
                    <a:cubicBezTo>
                      <a:pt x="131706" y="23794"/>
                      <a:pt x="131586" y="16966"/>
                      <a:pt x="130747" y="10258"/>
                    </a:cubicBezTo>
                    <a:cubicBezTo>
                      <a:pt x="130687" y="9899"/>
                      <a:pt x="130388" y="9599"/>
                      <a:pt x="130029" y="9599"/>
                    </a:cubicBezTo>
                    <a:cubicBezTo>
                      <a:pt x="129789" y="9599"/>
                      <a:pt x="121045" y="9480"/>
                      <a:pt x="108108" y="9360"/>
                    </a:cubicBezTo>
                    <a:lnTo>
                      <a:pt x="109246" y="855"/>
                    </a:lnTo>
                    <a:cubicBezTo>
                      <a:pt x="109246" y="615"/>
                      <a:pt x="109186" y="436"/>
                      <a:pt x="109006" y="256"/>
                    </a:cubicBezTo>
                    <a:cubicBezTo>
                      <a:pt x="108907" y="108"/>
                      <a:pt x="108728" y="1"/>
                      <a:pt x="108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0"/>
              <p:cNvSpPr/>
              <p:nvPr/>
            </p:nvSpPr>
            <p:spPr>
              <a:xfrm>
                <a:off x="4250950" y="1593725"/>
                <a:ext cx="121300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703" extrusionOk="0">
                    <a:moveTo>
                      <a:pt x="3983" y="1"/>
                    </a:moveTo>
                    <a:cubicBezTo>
                      <a:pt x="3774" y="1"/>
                      <a:pt x="3564" y="91"/>
                      <a:pt x="3414" y="270"/>
                    </a:cubicBezTo>
                    <a:lnTo>
                      <a:pt x="300" y="3385"/>
                    </a:lnTo>
                    <a:cubicBezTo>
                      <a:pt x="1" y="3684"/>
                      <a:pt x="1" y="4163"/>
                      <a:pt x="300" y="4463"/>
                    </a:cubicBezTo>
                    <a:cubicBezTo>
                      <a:pt x="480" y="4583"/>
                      <a:pt x="659" y="4702"/>
                      <a:pt x="839" y="4702"/>
                    </a:cubicBezTo>
                    <a:cubicBezTo>
                      <a:pt x="1079" y="4702"/>
                      <a:pt x="1258" y="4583"/>
                      <a:pt x="1438" y="4463"/>
                    </a:cubicBezTo>
                    <a:lnTo>
                      <a:pt x="4552" y="1348"/>
                    </a:lnTo>
                    <a:cubicBezTo>
                      <a:pt x="4852" y="1049"/>
                      <a:pt x="4852" y="570"/>
                      <a:pt x="4552" y="270"/>
                    </a:cubicBezTo>
                    <a:cubicBezTo>
                      <a:pt x="4403" y="91"/>
                      <a:pt x="4193" y="1"/>
                      <a:pt x="3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4212025" y="1710675"/>
                <a:ext cx="190175" cy="175800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7032" extrusionOk="0">
                    <a:moveTo>
                      <a:pt x="6699" y="0"/>
                    </a:moveTo>
                    <a:cubicBezTo>
                      <a:pt x="6536" y="0"/>
                      <a:pt x="6373" y="48"/>
                      <a:pt x="6229" y="144"/>
                    </a:cubicBezTo>
                    <a:cubicBezTo>
                      <a:pt x="4552" y="1402"/>
                      <a:pt x="3055" y="2779"/>
                      <a:pt x="1617" y="4337"/>
                    </a:cubicBezTo>
                    <a:cubicBezTo>
                      <a:pt x="1198" y="4816"/>
                      <a:pt x="779" y="5235"/>
                      <a:pt x="300" y="5654"/>
                    </a:cubicBezTo>
                    <a:cubicBezTo>
                      <a:pt x="0" y="5954"/>
                      <a:pt x="0" y="6493"/>
                      <a:pt x="300" y="6792"/>
                    </a:cubicBezTo>
                    <a:cubicBezTo>
                      <a:pt x="479" y="6912"/>
                      <a:pt x="659" y="7032"/>
                      <a:pt x="839" y="7032"/>
                    </a:cubicBezTo>
                    <a:cubicBezTo>
                      <a:pt x="1078" y="7032"/>
                      <a:pt x="1258" y="6912"/>
                      <a:pt x="1438" y="6792"/>
                    </a:cubicBezTo>
                    <a:cubicBezTo>
                      <a:pt x="1857" y="6313"/>
                      <a:pt x="2276" y="5894"/>
                      <a:pt x="2755" y="5415"/>
                    </a:cubicBezTo>
                    <a:cubicBezTo>
                      <a:pt x="4073" y="3917"/>
                      <a:pt x="5570" y="2600"/>
                      <a:pt x="7128" y="1402"/>
                    </a:cubicBezTo>
                    <a:cubicBezTo>
                      <a:pt x="7487" y="1162"/>
                      <a:pt x="7607" y="683"/>
                      <a:pt x="7367" y="324"/>
                    </a:cubicBezTo>
                    <a:cubicBezTo>
                      <a:pt x="7187" y="108"/>
                      <a:pt x="6943" y="0"/>
                      <a:pt x="6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4456075" y="1671950"/>
                <a:ext cx="136300" cy="9775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3910" extrusionOk="0">
                    <a:moveTo>
                      <a:pt x="4354" y="0"/>
                    </a:moveTo>
                    <a:cubicBezTo>
                      <a:pt x="4248" y="0"/>
                      <a:pt x="4134" y="24"/>
                      <a:pt x="4014" y="76"/>
                    </a:cubicBezTo>
                    <a:cubicBezTo>
                      <a:pt x="2636" y="615"/>
                      <a:pt x="1378" y="1454"/>
                      <a:pt x="300" y="2592"/>
                    </a:cubicBezTo>
                    <a:cubicBezTo>
                      <a:pt x="1" y="2891"/>
                      <a:pt x="1" y="3370"/>
                      <a:pt x="300" y="3670"/>
                    </a:cubicBezTo>
                    <a:cubicBezTo>
                      <a:pt x="420" y="3789"/>
                      <a:pt x="600" y="3909"/>
                      <a:pt x="839" y="3909"/>
                    </a:cubicBezTo>
                    <a:cubicBezTo>
                      <a:pt x="1019" y="3909"/>
                      <a:pt x="1259" y="3789"/>
                      <a:pt x="1378" y="3670"/>
                    </a:cubicBezTo>
                    <a:cubicBezTo>
                      <a:pt x="2277" y="2711"/>
                      <a:pt x="3415" y="1993"/>
                      <a:pt x="4613" y="1514"/>
                    </a:cubicBezTo>
                    <a:cubicBezTo>
                      <a:pt x="5451" y="1147"/>
                      <a:pt x="5097" y="0"/>
                      <a:pt x="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6341225" y="1448000"/>
                <a:ext cx="175325" cy="136025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5441" extrusionOk="0">
                    <a:moveTo>
                      <a:pt x="5904" y="1"/>
                    </a:moveTo>
                    <a:cubicBezTo>
                      <a:pt x="5731" y="1"/>
                      <a:pt x="5552" y="69"/>
                      <a:pt x="5391" y="230"/>
                    </a:cubicBezTo>
                    <a:cubicBezTo>
                      <a:pt x="4672" y="829"/>
                      <a:pt x="3893" y="1428"/>
                      <a:pt x="3115" y="1967"/>
                    </a:cubicBezTo>
                    <a:cubicBezTo>
                      <a:pt x="2097" y="2566"/>
                      <a:pt x="1138" y="3284"/>
                      <a:pt x="300" y="4123"/>
                    </a:cubicBezTo>
                    <a:cubicBezTo>
                      <a:pt x="0" y="4422"/>
                      <a:pt x="0" y="4901"/>
                      <a:pt x="300" y="5201"/>
                    </a:cubicBezTo>
                    <a:cubicBezTo>
                      <a:pt x="479" y="5381"/>
                      <a:pt x="659" y="5441"/>
                      <a:pt x="839" y="5441"/>
                    </a:cubicBezTo>
                    <a:cubicBezTo>
                      <a:pt x="1078" y="5441"/>
                      <a:pt x="1258" y="5381"/>
                      <a:pt x="1438" y="5201"/>
                    </a:cubicBezTo>
                    <a:cubicBezTo>
                      <a:pt x="2156" y="4422"/>
                      <a:pt x="3055" y="3763"/>
                      <a:pt x="3953" y="3224"/>
                    </a:cubicBezTo>
                    <a:cubicBezTo>
                      <a:pt x="4792" y="2626"/>
                      <a:pt x="5630" y="2027"/>
                      <a:pt x="6409" y="1368"/>
                    </a:cubicBezTo>
                    <a:cubicBezTo>
                      <a:pt x="7013" y="810"/>
                      <a:pt x="6500" y="1"/>
                      <a:pt x="59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6471300" y="1437100"/>
                <a:ext cx="154000" cy="118600"/>
              </a:xfrm>
              <a:custGeom>
                <a:avLst/>
                <a:gdLst/>
                <a:ahLst/>
                <a:cxnLst/>
                <a:rect l="l" t="t" r="r" b="b"/>
                <a:pathLst>
                  <a:path w="6160" h="4744" extrusionOk="0">
                    <a:moveTo>
                      <a:pt x="5045" y="0"/>
                    </a:moveTo>
                    <a:cubicBezTo>
                      <a:pt x="4911" y="0"/>
                      <a:pt x="4767" y="38"/>
                      <a:pt x="4620" y="127"/>
                    </a:cubicBezTo>
                    <a:cubicBezTo>
                      <a:pt x="3122" y="1025"/>
                      <a:pt x="1745" y="2163"/>
                      <a:pt x="547" y="3421"/>
                    </a:cubicBezTo>
                    <a:cubicBezTo>
                      <a:pt x="0" y="4013"/>
                      <a:pt x="562" y="4744"/>
                      <a:pt x="1153" y="4744"/>
                    </a:cubicBezTo>
                    <a:cubicBezTo>
                      <a:pt x="1338" y="4744"/>
                      <a:pt x="1527" y="4671"/>
                      <a:pt x="1685" y="4499"/>
                    </a:cubicBezTo>
                    <a:cubicBezTo>
                      <a:pt x="2763" y="3301"/>
                      <a:pt x="4021" y="2283"/>
                      <a:pt x="5458" y="1504"/>
                    </a:cubicBezTo>
                    <a:cubicBezTo>
                      <a:pt x="6159" y="1003"/>
                      <a:pt x="5730" y="0"/>
                      <a:pt x="5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6127100" y="1438325"/>
                <a:ext cx="239600" cy="195100"/>
              </a:xfrm>
              <a:custGeom>
                <a:avLst/>
                <a:gdLst/>
                <a:ahLst/>
                <a:cxnLst/>
                <a:rect l="l" t="t" r="r" b="b"/>
                <a:pathLst>
                  <a:path w="9584" h="7804" extrusionOk="0">
                    <a:moveTo>
                      <a:pt x="8693" y="1"/>
                    </a:moveTo>
                    <a:cubicBezTo>
                      <a:pt x="8470" y="1"/>
                      <a:pt x="8251" y="93"/>
                      <a:pt x="8086" y="257"/>
                    </a:cubicBezTo>
                    <a:cubicBezTo>
                      <a:pt x="7008" y="1395"/>
                      <a:pt x="5750" y="2354"/>
                      <a:pt x="4373" y="3192"/>
                    </a:cubicBezTo>
                    <a:cubicBezTo>
                      <a:pt x="2875" y="4091"/>
                      <a:pt x="1498" y="5229"/>
                      <a:pt x="300" y="6546"/>
                    </a:cubicBezTo>
                    <a:cubicBezTo>
                      <a:pt x="1" y="6846"/>
                      <a:pt x="1" y="7325"/>
                      <a:pt x="360" y="7624"/>
                    </a:cubicBezTo>
                    <a:cubicBezTo>
                      <a:pt x="540" y="7744"/>
                      <a:pt x="659" y="7804"/>
                      <a:pt x="899" y="7804"/>
                    </a:cubicBezTo>
                    <a:cubicBezTo>
                      <a:pt x="1079" y="7804"/>
                      <a:pt x="1318" y="7684"/>
                      <a:pt x="1498" y="7505"/>
                    </a:cubicBezTo>
                    <a:cubicBezTo>
                      <a:pt x="2576" y="6307"/>
                      <a:pt x="3834" y="5348"/>
                      <a:pt x="5211" y="4510"/>
                    </a:cubicBezTo>
                    <a:cubicBezTo>
                      <a:pt x="6709" y="3611"/>
                      <a:pt x="8026" y="2533"/>
                      <a:pt x="9284" y="1336"/>
                    </a:cubicBezTo>
                    <a:cubicBezTo>
                      <a:pt x="9583" y="976"/>
                      <a:pt x="9524" y="497"/>
                      <a:pt x="9224" y="198"/>
                    </a:cubicBezTo>
                    <a:cubicBezTo>
                      <a:pt x="9062" y="63"/>
                      <a:pt x="8876" y="1"/>
                      <a:pt x="8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6768325" y="4306875"/>
                <a:ext cx="18082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7233" h="3950" extrusionOk="0">
                    <a:moveTo>
                      <a:pt x="6372" y="0"/>
                    </a:moveTo>
                    <a:cubicBezTo>
                      <a:pt x="6301" y="0"/>
                      <a:pt x="6228" y="10"/>
                      <a:pt x="6155" y="31"/>
                    </a:cubicBezTo>
                    <a:cubicBezTo>
                      <a:pt x="4478" y="570"/>
                      <a:pt x="2861" y="1289"/>
                      <a:pt x="1423" y="2187"/>
                    </a:cubicBezTo>
                    <a:lnTo>
                      <a:pt x="944" y="2427"/>
                    </a:lnTo>
                    <a:cubicBezTo>
                      <a:pt x="1" y="2649"/>
                      <a:pt x="240" y="3950"/>
                      <a:pt x="1090" y="3950"/>
                    </a:cubicBezTo>
                    <a:cubicBezTo>
                      <a:pt x="1157" y="3950"/>
                      <a:pt x="1229" y="3942"/>
                      <a:pt x="1303" y="3924"/>
                    </a:cubicBezTo>
                    <a:cubicBezTo>
                      <a:pt x="1423" y="3924"/>
                      <a:pt x="1543" y="3864"/>
                      <a:pt x="1663" y="3804"/>
                    </a:cubicBezTo>
                    <a:lnTo>
                      <a:pt x="2142" y="3565"/>
                    </a:lnTo>
                    <a:cubicBezTo>
                      <a:pt x="3520" y="2726"/>
                      <a:pt x="5017" y="2067"/>
                      <a:pt x="6574" y="1588"/>
                    </a:cubicBezTo>
                    <a:cubicBezTo>
                      <a:pt x="6993" y="1468"/>
                      <a:pt x="7233" y="989"/>
                      <a:pt x="7113" y="570"/>
                    </a:cubicBezTo>
                    <a:cubicBezTo>
                      <a:pt x="7014" y="224"/>
                      <a:pt x="6711" y="0"/>
                      <a:pt x="6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6849750" y="4229650"/>
                <a:ext cx="12935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2708" extrusionOk="0">
                    <a:moveTo>
                      <a:pt x="4267" y="1"/>
                    </a:moveTo>
                    <a:cubicBezTo>
                      <a:pt x="4126" y="1"/>
                      <a:pt x="3983" y="40"/>
                      <a:pt x="3856" y="125"/>
                    </a:cubicBezTo>
                    <a:cubicBezTo>
                      <a:pt x="2958" y="604"/>
                      <a:pt x="1999" y="964"/>
                      <a:pt x="981" y="1203"/>
                    </a:cubicBezTo>
                    <a:cubicBezTo>
                      <a:pt x="1" y="1261"/>
                      <a:pt x="76" y="2707"/>
                      <a:pt x="1045" y="2707"/>
                    </a:cubicBezTo>
                    <a:cubicBezTo>
                      <a:pt x="1082" y="2707"/>
                      <a:pt x="1121" y="2705"/>
                      <a:pt x="1161" y="2701"/>
                    </a:cubicBezTo>
                    <a:lnTo>
                      <a:pt x="1281" y="2701"/>
                    </a:lnTo>
                    <a:cubicBezTo>
                      <a:pt x="2479" y="2461"/>
                      <a:pt x="3617" y="2042"/>
                      <a:pt x="4635" y="1443"/>
                    </a:cubicBezTo>
                    <a:cubicBezTo>
                      <a:pt x="5054" y="1263"/>
                      <a:pt x="5174" y="724"/>
                      <a:pt x="4934" y="365"/>
                    </a:cubicBezTo>
                    <a:cubicBezTo>
                      <a:pt x="4779" y="133"/>
                      <a:pt x="4525" y="1"/>
                      <a:pt x="4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6" name="Google Shape;1646;p40"/>
          <p:cNvGrpSpPr/>
          <p:nvPr/>
        </p:nvGrpSpPr>
        <p:grpSpPr>
          <a:xfrm>
            <a:off x="6128872" y="1181139"/>
            <a:ext cx="2189729" cy="2498417"/>
            <a:chOff x="6128872" y="1181139"/>
            <a:chExt cx="2189729" cy="2498417"/>
          </a:xfrm>
        </p:grpSpPr>
        <p:sp>
          <p:nvSpPr>
            <p:cNvPr id="1647" name="Google Shape;1647;p40"/>
            <p:cNvSpPr txBox="1"/>
            <p:nvPr/>
          </p:nvSpPr>
          <p:spPr>
            <a:xfrm>
              <a:off x="6556952" y="2343170"/>
              <a:ext cx="1333200" cy="1116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很多時間、進度調都會使用到執行緒，很容易影響到其他的函式功能</a:t>
              </a:r>
              <a:endParaRPr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  <p:sp>
          <p:nvSpPr>
            <p:cNvPr id="1648" name="Google Shape;1648;p40"/>
            <p:cNvSpPr txBox="1"/>
            <p:nvPr/>
          </p:nvSpPr>
          <p:spPr>
            <a:xfrm>
              <a:off x="6556952" y="1779245"/>
              <a:ext cx="13332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執行緒</a:t>
              </a:r>
              <a:endParaRPr sz="1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49" name="Google Shape;1649;p40"/>
            <p:cNvGrpSpPr/>
            <p:nvPr/>
          </p:nvGrpSpPr>
          <p:grpSpPr>
            <a:xfrm>
              <a:off x="6128872" y="1181139"/>
              <a:ext cx="2189729" cy="2498417"/>
              <a:chOff x="4875791" y="946666"/>
              <a:chExt cx="1263475" cy="1443671"/>
            </a:xfrm>
          </p:grpSpPr>
          <p:sp>
            <p:nvSpPr>
              <p:cNvPr id="1650" name="Google Shape;1650;p40"/>
              <p:cNvSpPr/>
              <p:nvPr/>
            </p:nvSpPr>
            <p:spPr>
              <a:xfrm>
                <a:off x="5455534" y="1055601"/>
                <a:ext cx="53695" cy="4414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830" extrusionOk="0">
                    <a:moveTo>
                      <a:pt x="2902" y="0"/>
                    </a:moveTo>
                    <a:cubicBezTo>
                      <a:pt x="2802" y="0"/>
                      <a:pt x="2699" y="38"/>
                      <a:pt x="2608" y="113"/>
                    </a:cubicBezTo>
                    <a:cubicBezTo>
                      <a:pt x="2174" y="439"/>
                      <a:pt x="1666" y="838"/>
                      <a:pt x="1232" y="1200"/>
                    </a:cubicBezTo>
                    <a:cubicBezTo>
                      <a:pt x="906" y="1490"/>
                      <a:pt x="580" y="1743"/>
                      <a:pt x="254" y="1997"/>
                    </a:cubicBezTo>
                    <a:cubicBezTo>
                      <a:pt x="36" y="2142"/>
                      <a:pt x="0" y="2432"/>
                      <a:pt x="145" y="2649"/>
                    </a:cubicBezTo>
                    <a:cubicBezTo>
                      <a:pt x="254" y="2758"/>
                      <a:pt x="362" y="2830"/>
                      <a:pt x="507" y="2830"/>
                    </a:cubicBezTo>
                    <a:cubicBezTo>
                      <a:pt x="616" y="2830"/>
                      <a:pt x="725" y="2794"/>
                      <a:pt x="797" y="2721"/>
                    </a:cubicBezTo>
                    <a:cubicBezTo>
                      <a:pt x="1123" y="2504"/>
                      <a:pt x="1449" y="2214"/>
                      <a:pt x="1811" y="1924"/>
                    </a:cubicBezTo>
                    <a:cubicBezTo>
                      <a:pt x="2246" y="1562"/>
                      <a:pt x="2717" y="1200"/>
                      <a:pt x="3151" y="874"/>
                    </a:cubicBezTo>
                    <a:cubicBezTo>
                      <a:pt x="3369" y="729"/>
                      <a:pt x="3441" y="403"/>
                      <a:pt x="3260" y="222"/>
                    </a:cubicBezTo>
                    <a:cubicBezTo>
                      <a:pt x="3176" y="74"/>
                      <a:pt x="3042" y="0"/>
                      <a:pt x="2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4952637" y="2200313"/>
                <a:ext cx="1086088" cy="135782"/>
              </a:xfrm>
              <a:custGeom>
                <a:avLst/>
                <a:gdLst/>
                <a:ahLst/>
                <a:cxnLst/>
                <a:rect l="l" t="t" r="r" b="b"/>
                <a:pathLst>
                  <a:path w="69621" h="8704" extrusionOk="0">
                    <a:moveTo>
                      <a:pt x="68963" y="1"/>
                    </a:moveTo>
                    <a:cubicBezTo>
                      <a:pt x="68838" y="1"/>
                      <a:pt x="68709" y="56"/>
                      <a:pt x="68603" y="191"/>
                    </a:cubicBezTo>
                    <a:cubicBezTo>
                      <a:pt x="68096" y="771"/>
                      <a:pt x="67589" y="1278"/>
                      <a:pt x="67010" y="1821"/>
                    </a:cubicBezTo>
                    <a:cubicBezTo>
                      <a:pt x="66539" y="2256"/>
                      <a:pt x="66032" y="2727"/>
                      <a:pt x="65561" y="3234"/>
                    </a:cubicBezTo>
                    <a:cubicBezTo>
                      <a:pt x="65380" y="3415"/>
                      <a:pt x="65380" y="3704"/>
                      <a:pt x="65597" y="3886"/>
                    </a:cubicBezTo>
                    <a:cubicBezTo>
                      <a:pt x="65670" y="3958"/>
                      <a:pt x="65814" y="3994"/>
                      <a:pt x="65923" y="3994"/>
                    </a:cubicBezTo>
                    <a:cubicBezTo>
                      <a:pt x="66032" y="3994"/>
                      <a:pt x="66177" y="3958"/>
                      <a:pt x="66249" y="3849"/>
                    </a:cubicBezTo>
                    <a:cubicBezTo>
                      <a:pt x="66684" y="3415"/>
                      <a:pt x="67191" y="2944"/>
                      <a:pt x="67662" y="2509"/>
                    </a:cubicBezTo>
                    <a:cubicBezTo>
                      <a:pt x="68241" y="1966"/>
                      <a:pt x="68821" y="1386"/>
                      <a:pt x="69328" y="771"/>
                    </a:cubicBezTo>
                    <a:cubicBezTo>
                      <a:pt x="69620" y="425"/>
                      <a:pt x="69308" y="1"/>
                      <a:pt x="68963" y="1"/>
                    </a:cubicBezTo>
                    <a:close/>
                    <a:moveTo>
                      <a:pt x="65670" y="481"/>
                    </a:moveTo>
                    <a:cubicBezTo>
                      <a:pt x="64329" y="481"/>
                      <a:pt x="61214" y="4393"/>
                      <a:pt x="60599" y="5407"/>
                    </a:cubicBezTo>
                    <a:cubicBezTo>
                      <a:pt x="60417" y="5624"/>
                      <a:pt x="60490" y="5914"/>
                      <a:pt x="60743" y="6059"/>
                    </a:cubicBezTo>
                    <a:cubicBezTo>
                      <a:pt x="60816" y="6095"/>
                      <a:pt x="60888" y="6131"/>
                      <a:pt x="60961" y="6131"/>
                    </a:cubicBezTo>
                    <a:cubicBezTo>
                      <a:pt x="61142" y="6131"/>
                      <a:pt x="61287" y="6059"/>
                      <a:pt x="61359" y="5914"/>
                    </a:cubicBezTo>
                    <a:cubicBezTo>
                      <a:pt x="62373" y="4320"/>
                      <a:pt x="65054" y="1459"/>
                      <a:pt x="65670" y="1423"/>
                    </a:cubicBezTo>
                    <a:cubicBezTo>
                      <a:pt x="66285" y="1423"/>
                      <a:pt x="66285" y="481"/>
                      <a:pt x="65670" y="481"/>
                    </a:cubicBezTo>
                    <a:close/>
                    <a:moveTo>
                      <a:pt x="2877" y="4720"/>
                    </a:moveTo>
                    <a:cubicBezTo>
                      <a:pt x="2764" y="4720"/>
                      <a:pt x="2645" y="4763"/>
                      <a:pt x="2536" y="4864"/>
                    </a:cubicBezTo>
                    <a:cubicBezTo>
                      <a:pt x="1956" y="5479"/>
                      <a:pt x="1377" y="6168"/>
                      <a:pt x="906" y="6892"/>
                    </a:cubicBezTo>
                    <a:cubicBezTo>
                      <a:pt x="652" y="7254"/>
                      <a:pt x="435" y="7616"/>
                      <a:pt x="145" y="7942"/>
                    </a:cubicBezTo>
                    <a:cubicBezTo>
                      <a:pt x="0" y="8160"/>
                      <a:pt x="36" y="8449"/>
                      <a:pt x="254" y="8631"/>
                    </a:cubicBezTo>
                    <a:cubicBezTo>
                      <a:pt x="326" y="8667"/>
                      <a:pt x="435" y="8703"/>
                      <a:pt x="507" y="8703"/>
                    </a:cubicBezTo>
                    <a:cubicBezTo>
                      <a:pt x="688" y="8703"/>
                      <a:pt x="797" y="8667"/>
                      <a:pt x="906" y="8522"/>
                    </a:cubicBezTo>
                    <a:cubicBezTo>
                      <a:pt x="1159" y="8196"/>
                      <a:pt x="1449" y="7797"/>
                      <a:pt x="1703" y="7435"/>
                    </a:cubicBezTo>
                    <a:cubicBezTo>
                      <a:pt x="2137" y="6747"/>
                      <a:pt x="2644" y="6131"/>
                      <a:pt x="3224" y="5516"/>
                    </a:cubicBezTo>
                    <a:cubicBezTo>
                      <a:pt x="3558" y="5182"/>
                      <a:pt x="3251" y="4720"/>
                      <a:pt x="2877" y="4720"/>
                    </a:cubicBezTo>
                    <a:close/>
                  </a:path>
                </a:pathLst>
              </a:custGeom>
              <a:solidFill>
                <a:srgbClr val="213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4875791" y="946666"/>
                <a:ext cx="1263475" cy="1443671"/>
              </a:xfrm>
              <a:custGeom>
                <a:avLst/>
                <a:gdLst/>
                <a:ahLst/>
                <a:cxnLst/>
                <a:rect l="l" t="t" r="r" b="b"/>
                <a:pathLst>
                  <a:path w="80992" h="92543" extrusionOk="0">
                    <a:moveTo>
                      <a:pt x="38286" y="939"/>
                    </a:moveTo>
                    <a:cubicBezTo>
                      <a:pt x="38395" y="975"/>
                      <a:pt x="38503" y="1011"/>
                      <a:pt x="38576" y="1084"/>
                    </a:cubicBezTo>
                    <a:cubicBezTo>
                      <a:pt x="39409" y="1663"/>
                      <a:pt x="40206" y="2315"/>
                      <a:pt x="40894" y="3040"/>
                    </a:cubicBezTo>
                    <a:cubicBezTo>
                      <a:pt x="40982" y="3127"/>
                      <a:pt x="41109" y="3175"/>
                      <a:pt x="41237" y="3175"/>
                    </a:cubicBezTo>
                    <a:cubicBezTo>
                      <a:pt x="41319" y="3175"/>
                      <a:pt x="41402" y="3155"/>
                      <a:pt x="41474" y="3112"/>
                    </a:cubicBezTo>
                    <a:cubicBezTo>
                      <a:pt x="42234" y="2714"/>
                      <a:pt x="43031" y="2315"/>
                      <a:pt x="43828" y="1989"/>
                    </a:cubicBezTo>
                    <a:cubicBezTo>
                      <a:pt x="44009" y="1881"/>
                      <a:pt x="44190" y="1844"/>
                      <a:pt x="44371" y="1844"/>
                    </a:cubicBezTo>
                    <a:cubicBezTo>
                      <a:pt x="44589" y="1844"/>
                      <a:pt x="44806" y="1953"/>
                      <a:pt x="44987" y="2098"/>
                    </a:cubicBezTo>
                    <a:cubicBezTo>
                      <a:pt x="45494" y="2424"/>
                      <a:pt x="45929" y="2931"/>
                      <a:pt x="46219" y="3510"/>
                    </a:cubicBezTo>
                    <a:cubicBezTo>
                      <a:pt x="46298" y="3670"/>
                      <a:pt x="46455" y="3770"/>
                      <a:pt x="46633" y="3770"/>
                    </a:cubicBezTo>
                    <a:cubicBezTo>
                      <a:pt x="46698" y="3770"/>
                      <a:pt x="46766" y="3757"/>
                      <a:pt x="46834" y="3728"/>
                    </a:cubicBezTo>
                    <a:lnTo>
                      <a:pt x="49877" y="2532"/>
                    </a:lnTo>
                    <a:lnTo>
                      <a:pt x="49877" y="2532"/>
                    </a:lnTo>
                    <a:cubicBezTo>
                      <a:pt x="49442" y="5177"/>
                      <a:pt x="49189" y="7821"/>
                      <a:pt x="49152" y="10501"/>
                    </a:cubicBezTo>
                    <a:cubicBezTo>
                      <a:pt x="49008" y="14232"/>
                      <a:pt x="48863" y="18071"/>
                      <a:pt x="47595" y="21694"/>
                    </a:cubicBezTo>
                    <a:cubicBezTo>
                      <a:pt x="47052" y="21186"/>
                      <a:pt x="46508" y="20752"/>
                      <a:pt x="45893" y="20390"/>
                    </a:cubicBezTo>
                    <a:cubicBezTo>
                      <a:pt x="45675" y="20208"/>
                      <a:pt x="45422" y="20136"/>
                      <a:pt x="45168" y="20100"/>
                    </a:cubicBezTo>
                    <a:lnTo>
                      <a:pt x="45096" y="20100"/>
                    </a:lnTo>
                    <a:cubicBezTo>
                      <a:pt x="44842" y="20136"/>
                      <a:pt x="44589" y="20245"/>
                      <a:pt x="44371" y="20462"/>
                    </a:cubicBezTo>
                    <a:lnTo>
                      <a:pt x="43430" y="21295"/>
                    </a:lnTo>
                    <a:cubicBezTo>
                      <a:pt x="43246" y="21494"/>
                      <a:pt x="42997" y="21590"/>
                      <a:pt x="42749" y="21590"/>
                    </a:cubicBezTo>
                    <a:cubicBezTo>
                      <a:pt x="42411" y="21590"/>
                      <a:pt x="42075" y="21412"/>
                      <a:pt x="41908" y="21078"/>
                    </a:cubicBezTo>
                    <a:lnTo>
                      <a:pt x="41800" y="20897"/>
                    </a:lnTo>
                    <a:cubicBezTo>
                      <a:pt x="41510" y="20390"/>
                      <a:pt x="41039" y="20027"/>
                      <a:pt x="40496" y="19846"/>
                    </a:cubicBezTo>
                    <a:cubicBezTo>
                      <a:pt x="40314" y="19774"/>
                      <a:pt x="40097" y="19738"/>
                      <a:pt x="39916" y="19738"/>
                    </a:cubicBezTo>
                    <a:cubicBezTo>
                      <a:pt x="39300" y="19774"/>
                      <a:pt x="38721" y="19955"/>
                      <a:pt x="38214" y="20208"/>
                    </a:cubicBezTo>
                    <a:lnTo>
                      <a:pt x="35533" y="21331"/>
                    </a:lnTo>
                    <a:cubicBezTo>
                      <a:pt x="34773" y="20788"/>
                      <a:pt x="34012" y="20136"/>
                      <a:pt x="33360" y="19448"/>
                    </a:cubicBezTo>
                    <a:cubicBezTo>
                      <a:pt x="33276" y="19342"/>
                      <a:pt x="33142" y="19286"/>
                      <a:pt x="33009" y="19286"/>
                    </a:cubicBezTo>
                    <a:cubicBezTo>
                      <a:pt x="32914" y="19286"/>
                      <a:pt x="32820" y="19315"/>
                      <a:pt x="32744" y="19375"/>
                    </a:cubicBezTo>
                    <a:lnTo>
                      <a:pt x="31875" y="20027"/>
                    </a:lnTo>
                    <a:cubicBezTo>
                      <a:pt x="32020" y="13978"/>
                      <a:pt x="32636" y="7966"/>
                      <a:pt x="33795" y="2025"/>
                    </a:cubicBezTo>
                    <a:lnTo>
                      <a:pt x="35497" y="2750"/>
                    </a:lnTo>
                    <a:cubicBezTo>
                      <a:pt x="35557" y="2786"/>
                      <a:pt x="35622" y="2802"/>
                      <a:pt x="35686" y="2802"/>
                    </a:cubicBezTo>
                    <a:cubicBezTo>
                      <a:pt x="35815" y="2802"/>
                      <a:pt x="35944" y="2738"/>
                      <a:pt x="36040" y="2641"/>
                    </a:cubicBezTo>
                    <a:cubicBezTo>
                      <a:pt x="36620" y="2025"/>
                      <a:pt x="37272" y="1482"/>
                      <a:pt x="37996" y="1047"/>
                    </a:cubicBezTo>
                    <a:cubicBezTo>
                      <a:pt x="38069" y="1011"/>
                      <a:pt x="38177" y="939"/>
                      <a:pt x="38286" y="939"/>
                    </a:cubicBezTo>
                    <a:close/>
                    <a:moveTo>
                      <a:pt x="14090" y="12892"/>
                    </a:moveTo>
                    <a:cubicBezTo>
                      <a:pt x="19089" y="12892"/>
                      <a:pt x="25065" y="12928"/>
                      <a:pt x="31295" y="12964"/>
                    </a:cubicBezTo>
                    <a:cubicBezTo>
                      <a:pt x="31078" y="15645"/>
                      <a:pt x="30969" y="18289"/>
                      <a:pt x="30933" y="20969"/>
                    </a:cubicBezTo>
                    <a:cubicBezTo>
                      <a:pt x="30933" y="21114"/>
                      <a:pt x="31006" y="21295"/>
                      <a:pt x="31187" y="21368"/>
                    </a:cubicBezTo>
                    <a:cubicBezTo>
                      <a:pt x="31252" y="21400"/>
                      <a:pt x="31332" y="21418"/>
                      <a:pt x="31410" y="21418"/>
                    </a:cubicBezTo>
                    <a:cubicBezTo>
                      <a:pt x="31505" y="21418"/>
                      <a:pt x="31598" y="21391"/>
                      <a:pt x="31658" y="21331"/>
                    </a:cubicBezTo>
                    <a:lnTo>
                      <a:pt x="32962" y="20390"/>
                    </a:lnTo>
                    <a:cubicBezTo>
                      <a:pt x="33650" y="21078"/>
                      <a:pt x="34410" y="21694"/>
                      <a:pt x="35244" y="22237"/>
                    </a:cubicBezTo>
                    <a:cubicBezTo>
                      <a:pt x="35312" y="22306"/>
                      <a:pt x="35410" y="22331"/>
                      <a:pt x="35510" y="22331"/>
                    </a:cubicBezTo>
                    <a:cubicBezTo>
                      <a:pt x="35567" y="22331"/>
                      <a:pt x="35625" y="22323"/>
                      <a:pt x="35678" y="22309"/>
                    </a:cubicBezTo>
                    <a:lnTo>
                      <a:pt x="38576" y="21042"/>
                    </a:lnTo>
                    <a:cubicBezTo>
                      <a:pt x="38979" y="20840"/>
                      <a:pt x="39429" y="20730"/>
                      <a:pt x="39888" y="20730"/>
                    </a:cubicBezTo>
                    <a:cubicBezTo>
                      <a:pt x="40005" y="20730"/>
                      <a:pt x="40124" y="20737"/>
                      <a:pt x="40242" y="20752"/>
                    </a:cubicBezTo>
                    <a:cubicBezTo>
                      <a:pt x="40568" y="20824"/>
                      <a:pt x="40749" y="21078"/>
                      <a:pt x="41003" y="21440"/>
                    </a:cubicBezTo>
                    <a:lnTo>
                      <a:pt x="41184" y="21657"/>
                    </a:lnTo>
                    <a:cubicBezTo>
                      <a:pt x="41546" y="22164"/>
                      <a:pt x="42162" y="22490"/>
                      <a:pt x="42814" y="22527"/>
                    </a:cubicBezTo>
                    <a:cubicBezTo>
                      <a:pt x="42959" y="22527"/>
                      <a:pt x="43067" y="22490"/>
                      <a:pt x="43212" y="22490"/>
                    </a:cubicBezTo>
                    <a:cubicBezTo>
                      <a:pt x="43502" y="22382"/>
                      <a:pt x="43792" y="22201"/>
                      <a:pt x="44045" y="21983"/>
                    </a:cubicBezTo>
                    <a:lnTo>
                      <a:pt x="44987" y="21186"/>
                    </a:lnTo>
                    <a:cubicBezTo>
                      <a:pt x="45023" y="21150"/>
                      <a:pt x="45096" y="21078"/>
                      <a:pt x="45132" y="21078"/>
                    </a:cubicBezTo>
                    <a:cubicBezTo>
                      <a:pt x="45204" y="21078"/>
                      <a:pt x="45277" y="21114"/>
                      <a:pt x="45349" y="21186"/>
                    </a:cubicBezTo>
                    <a:cubicBezTo>
                      <a:pt x="46110" y="21657"/>
                      <a:pt x="46798" y="22237"/>
                      <a:pt x="47450" y="22853"/>
                    </a:cubicBezTo>
                    <a:cubicBezTo>
                      <a:pt x="47523" y="22925"/>
                      <a:pt x="47667" y="22997"/>
                      <a:pt x="47776" y="22997"/>
                    </a:cubicBezTo>
                    <a:lnTo>
                      <a:pt x="47885" y="22997"/>
                    </a:lnTo>
                    <a:cubicBezTo>
                      <a:pt x="48030" y="22961"/>
                      <a:pt x="48175" y="22853"/>
                      <a:pt x="48211" y="22708"/>
                    </a:cubicBezTo>
                    <a:cubicBezTo>
                      <a:pt x="49442" y="19593"/>
                      <a:pt x="49804" y="16369"/>
                      <a:pt x="49986" y="13182"/>
                    </a:cubicBezTo>
                    <a:cubicBezTo>
                      <a:pt x="64112" y="13363"/>
                      <a:pt x="76391" y="13544"/>
                      <a:pt x="78782" y="13580"/>
                    </a:cubicBezTo>
                    <a:cubicBezTo>
                      <a:pt x="79941" y="26982"/>
                      <a:pt x="77369" y="83559"/>
                      <a:pt x="77188" y="88087"/>
                    </a:cubicBezTo>
                    <a:cubicBezTo>
                      <a:pt x="72044" y="90369"/>
                      <a:pt x="57157" y="91637"/>
                      <a:pt x="36149" y="91637"/>
                    </a:cubicBezTo>
                    <a:cubicBezTo>
                      <a:pt x="18799" y="91637"/>
                      <a:pt x="3441" y="90695"/>
                      <a:pt x="2137" y="89934"/>
                    </a:cubicBezTo>
                    <a:cubicBezTo>
                      <a:pt x="725" y="87508"/>
                      <a:pt x="1304" y="42847"/>
                      <a:pt x="2029" y="13037"/>
                    </a:cubicBezTo>
                    <a:cubicBezTo>
                      <a:pt x="4274" y="12928"/>
                      <a:pt x="8331" y="12892"/>
                      <a:pt x="14090" y="12892"/>
                    </a:cubicBezTo>
                    <a:close/>
                    <a:moveTo>
                      <a:pt x="38269" y="0"/>
                    </a:moveTo>
                    <a:cubicBezTo>
                      <a:pt x="37999" y="0"/>
                      <a:pt x="37725" y="82"/>
                      <a:pt x="37489" y="251"/>
                    </a:cubicBezTo>
                    <a:cubicBezTo>
                      <a:pt x="36801" y="685"/>
                      <a:pt x="36149" y="1192"/>
                      <a:pt x="35569" y="1772"/>
                    </a:cubicBezTo>
                    <a:lnTo>
                      <a:pt x="33650" y="866"/>
                    </a:lnTo>
                    <a:cubicBezTo>
                      <a:pt x="33577" y="830"/>
                      <a:pt x="33505" y="812"/>
                      <a:pt x="33432" y="812"/>
                    </a:cubicBezTo>
                    <a:cubicBezTo>
                      <a:pt x="33360" y="812"/>
                      <a:pt x="33288" y="830"/>
                      <a:pt x="33215" y="866"/>
                    </a:cubicBezTo>
                    <a:cubicBezTo>
                      <a:pt x="33106" y="939"/>
                      <a:pt x="32998" y="1047"/>
                      <a:pt x="32998" y="1192"/>
                    </a:cubicBezTo>
                    <a:cubicBezTo>
                      <a:pt x="32273" y="4778"/>
                      <a:pt x="31730" y="8364"/>
                      <a:pt x="31404" y="12022"/>
                    </a:cubicBezTo>
                    <a:cubicBezTo>
                      <a:pt x="25102" y="11950"/>
                      <a:pt x="19125" y="11914"/>
                      <a:pt x="14090" y="11914"/>
                    </a:cubicBezTo>
                    <a:cubicBezTo>
                      <a:pt x="7933" y="11914"/>
                      <a:pt x="3695" y="11986"/>
                      <a:pt x="1521" y="12059"/>
                    </a:cubicBezTo>
                    <a:cubicBezTo>
                      <a:pt x="1268" y="12095"/>
                      <a:pt x="1087" y="12276"/>
                      <a:pt x="1051" y="12530"/>
                    </a:cubicBezTo>
                    <a:cubicBezTo>
                      <a:pt x="1051" y="12711"/>
                      <a:pt x="616" y="31691"/>
                      <a:pt x="399" y="50671"/>
                    </a:cubicBezTo>
                    <a:cubicBezTo>
                      <a:pt x="0" y="89282"/>
                      <a:pt x="1051" y="90188"/>
                      <a:pt x="1485" y="90586"/>
                    </a:cubicBezTo>
                    <a:cubicBezTo>
                      <a:pt x="2862" y="91782"/>
                      <a:pt x="20501" y="92542"/>
                      <a:pt x="36149" y="92542"/>
                    </a:cubicBezTo>
                    <a:cubicBezTo>
                      <a:pt x="46291" y="92542"/>
                      <a:pt x="70740" y="92180"/>
                      <a:pt x="77840" y="88811"/>
                    </a:cubicBezTo>
                    <a:cubicBezTo>
                      <a:pt x="77985" y="88739"/>
                      <a:pt x="78093" y="88558"/>
                      <a:pt x="78093" y="88413"/>
                    </a:cubicBezTo>
                    <a:cubicBezTo>
                      <a:pt x="78130" y="87761"/>
                      <a:pt x="80991" y="26185"/>
                      <a:pt x="79687" y="13037"/>
                    </a:cubicBezTo>
                    <a:cubicBezTo>
                      <a:pt x="79651" y="12819"/>
                      <a:pt x="79470" y="12638"/>
                      <a:pt x="79216" y="12602"/>
                    </a:cubicBezTo>
                    <a:cubicBezTo>
                      <a:pt x="78999" y="12602"/>
                      <a:pt x="65669" y="12421"/>
                      <a:pt x="50022" y="12204"/>
                    </a:cubicBezTo>
                    <a:cubicBezTo>
                      <a:pt x="50058" y="11660"/>
                      <a:pt x="50058" y="11117"/>
                      <a:pt x="50094" y="10537"/>
                    </a:cubicBezTo>
                    <a:cubicBezTo>
                      <a:pt x="50203" y="7676"/>
                      <a:pt x="50312" y="4706"/>
                      <a:pt x="50927" y="1881"/>
                    </a:cubicBezTo>
                    <a:cubicBezTo>
                      <a:pt x="51013" y="1565"/>
                      <a:pt x="50782" y="1318"/>
                      <a:pt x="50520" y="1318"/>
                    </a:cubicBezTo>
                    <a:cubicBezTo>
                      <a:pt x="50451" y="1318"/>
                      <a:pt x="50380" y="1336"/>
                      <a:pt x="50312" y="1373"/>
                    </a:cubicBezTo>
                    <a:lnTo>
                      <a:pt x="46834" y="2714"/>
                    </a:lnTo>
                    <a:cubicBezTo>
                      <a:pt x="46508" y="2170"/>
                      <a:pt x="46037" y="1699"/>
                      <a:pt x="45530" y="1337"/>
                    </a:cubicBezTo>
                    <a:cubicBezTo>
                      <a:pt x="45168" y="1047"/>
                      <a:pt x="44770" y="903"/>
                      <a:pt x="44371" y="903"/>
                    </a:cubicBezTo>
                    <a:cubicBezTo>
                      <a:pt x="44045" y="903"/>
                      <a:pt x="43719" y="975"/>
                      <a:pt x="43466" y="1120"/>
                    </a:cubicBezTo>
                    <a:cubicBezTo>
                      <a:pt x="42705" y="1446"/>
                      <a:pt x="42017" y="1772"/>
                      <a:pt x="41329" y="2134"/>
                    </a:cubicBezTo>
                    <a:cubicBezTo>
                      <a:pt x="40640" y="1482"/>
                      <a:pt x="39916" y="866"/>
                      <a:pt x="39119" y="323"/>
                    </a:cubicBezTo>
                    <a:cubicBezTo>
                      <a:pt x="38886" y="110"/>
                      <a:pt x="38581" y="0"/>
                      <a:pt x="38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</a:rPr>
                  <a:t>   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5451010" y="1048035"/>
                <a:ext cx="109075" cy="99419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6373" extrusionOk="0">
                    <a:moveTo>
                      <a:pt x="6448" y="1"/>
                    </a:moveTo>
                    <a:cubicBezTo>
                      <a:pt x="6330" y="1"/>
                      <a:pt x="6212" y="55"/>
                      <a:pt x="6122" y="164"/>
                    </a:cubicBezTo>
                    <a:cubicBezTo>
                      <a:pt x="4311" y="2011"/>
                      <a:pt x="2210" y="4148"/>
                      <a:pt x="326" y="5488"/>
                    </a:cubicBezTo>
                    <a:cubicBezTo>
                      <a:pt x="73" y="5633"/>
                      <a:pt x="0" y="5959"/>
                      <a:pt x="182" y="6176"/>
                    </a:cubicBezTo>
                    <a:cubicBezTo>
                      <a:pt x="269" y="6307"/>
                      <a:pt x="408" y="6372"/>
                      <a:pt x="552" y="6372"/>
                    </a:cubicBezTo>
                    <a:cubicBezTo>
                      <a:pt x="648" y="6372"/>
                      <a:pt x="747" y="6343"/>
                      <a:pt x="834" y="6285"/>
                    </a:cubicBezTo>
                    <a:cubicBezTo>
                      <a:pt x="2826" y="4872"/>
                      <a:pt x="4963" y="2735"/>
                      <a:pt x="6774" y="816"/>
                    </a:cubicBezTo>
                    <a:cubicBezTo>
                      <a:pt x="6991" y="635"/>
                      <a:pt x="6991" y="345"/>
                      <a:pt x="6774" y="164"/>
                    </a:cubicBezTo>
                    <a:cubicBezTo>
                      <a:pt x="6683" y="55"/>
                      <a:pt x="6566" y="1"/>
                      <a:pt x="6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5519557" y="1088423"/>
                <a:ext cx="44476" cy="37346"/>
              </a:xfrm>
              <a:custGeom>
                <a:avLst/>
                <a:gdLst/>
                <a:ahLst/>
                <a:cxnLst/>
                <a:rect l="l" t="t" r="r" b="b"/>
                <a:pathLst>
                  <a:path w="2851" h="2394" extrusionOk="0">
                    <a:moveTo>
                      <a:pt x="2320" y="0"/>
                    </a:moveTo>
                    <a:cubicBezTo>
                      <a:pt x="2232" y="0"/>
                      <a:pt x="2141" y="24"/>
                      <a:pt x="2054" y="74"/>
                    </a:cubicBezTo>
                    <a:cubicBezTo>
                      <a:pt x="1366" y="472"/>
                      <a:pt x="786" y="980"/>
                      <a:pt x="315" y="1595"/>
                    </a:cubicBezTo>
                    <a:cubicBezTo>
                      <a:pt x="0" y="1910"/>
                      <a:pt x="226" y="2394"/>
                      <a:pt x="634" y="2394"/>
                    </a:cubicBezTo>
                    <a:cubicBezTo>
                      <a:pt x="648" y="2394"/>
                      <a:pt x="663" y="2393"/>
                      <a:pt x="677" y="2392"/>
                    </a:cubicBezTo>
                    <a:cubicBezTo>
                      <a:pt x="822" y="2356"/>
                      <a:pt x="931" y="2320"/>
                      <a:pt x="1040" y="2211"/>
                    </a:cubicBezTo>
                    <a:cubicBezTo>
                      <a:pt x="1438" y="1668"/>
                      <a:pt x="1945" y="1233"/>
                      <a:pt x="2525" y="907"/>
                    </a:cubicBezTo>
                    <a:cubicBezTo>
                      <a:pt x="2778" y="798"/>
                      <a:pt x="2851" y="472"/>
                      <a:pt x="2742" y="255"/>
                    </a:cubicBezTo>
                    <a:cubicBezTo>
                      <a:pt x="2647" y="89"/>
                      <a:pt x="2489" y="0"/>
                      <a:pt x="2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5895142" y="2207801"/>
                <a:ext cx="92118" cy="88171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5652" extrusionOk="0">
                    <a:moveTo>
                      <a:pt x="5253" y="1"/>
                    </a:moveTo>
                    <a:cubicBezTo>
                      <a:pt x="3912" y="1"/>
                      <a:pt x="797" y="3913"/>
                      <a:pt x="182" y="4927"/>
                    </a:cubicBezTo>
                    <a:cubicBezTo>
                      <a:pt x="0" y="5144"/>
                      <a:pt x="73" y="5434"/>
                      <a:pt x="326" y="5579"/>
                    </a:cubicBezTo>
                    <a:cubicBezTo>
                      <a:pt x="399" y="5615"/>
                      <a:pt x="471" y="5651"/>
                      <a:pt x="544" y="5651"/>
                    </a:cubicBezTo>
                    <a:cubicBezTo>
                      <a:pt x="725" y="5651"/>
                      <a:pt x="870" y="5579"/>
                      <a:pt x="942" y="5434"/>
                    </a:cubicBezTo>
                    <a:cubicBezTo>
                      <a:pt x="1956" y="3840"/>
                      <a:pt x="4637" y="979"/>
                      <a:pt x="5253" y="943"/>
                    </a:cubicBezTo>
                    <a:cubicBezTo>
                      <a:pt x="5904" y="943"/>
                      <a:pt x="5904" y="1"/>
                      <a:pt x="5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5972549" y="2200578"/>
                <a:ext cx="66768" cy="62618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4014" extrusionOk="0">
                    <a:moveTo>
                      <a:pt x="3613" y="0"/>
                    </a:moveTo>
                    <a:cubicBezTo>
                      <a:pt x="3490" y="0"/>
                      <a:pt x="3364" y="51"/>
                      <a:pt x="3261" y="174"/>
                    </a:cubicBezTo>
                    <a:cubicBezTo>
                      <a:pt x="2754" y="754"/>
                      <a:pt x="2210" y="1297"/>
                      <a:pt x="1631" y="1804"/>
                    </a:cubicBezTo>
                    <a:cubicBezTo>
                      <a:pt x="1160" y="2239"/>
                      <a:pt x="653" y="2710"/>
                      <a:pt x="182" y="3217"/>
                    </a:cubicBezTo>
                    <a:cubicBezTo>
                      <a:pt x="1" y="3398"/>
                      <a:pt x="37" y="3687"/>
                      <a:pt x="254" y="3869"/>
                    </a:cubicBezTo>
                    <a:cubicBezTo>
                      <a:pt x="327" y="3941"/>
                      <a:pt x="435" y="4013"/>
                      <a:pt x="544" y="4013"/>
                    </a:cubicBezTo>
                    <a:cubicBezTo>
                      <a:pt x="689" y="4013"/>
                      <a:pt x="798" y="3941"/>
                      <a:pt x="906" y="3832"/>
                    </a:cubicBezTo>
                    <a:cubicBezTo>
                      <a:pt x="1341" y="3398"/>
                      <a:pt x="1812" y="2927"/>
                      <a:pt x="2283" y="2492"/>
                    </a:cubicBezTo>
                    <a:cubicBezTo>
                      <a:pt x="2898" y="1949"/>
                      <a:pt x="3442" y="1369"/>
                      <a:pt x="3985" y="790"/>
                    </a:cubicBezTo>
                    <a:cubicBezTo>
                      <a:pt x="4280" y="415"/>
                      <a:pt x="3960" y="0"/>
                      <a:pt x="3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5653295" y="1253830"/>
                <a:ext cx="46348" cy="5499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3525" extrusionOk="0">
                    <a:moveTo>
                      <a:pt x="2423" y="1"/>
                    </a:moveTo>
                    <a:cubicBezTo>
                      <a:pt x="2312" y="1"/>
                      <a:pt x="2199" y="38"/>
                      <a:pt x="2102" y="120"/>
                    </a:cubicBezTo>
                    <a:cubicBezTo>
                      <a:pt x="1558" y="663"/>
                      <a:pt x="1087" y="1243"/>
                      <a:pt x="725" y="1931"/>
                    </a:cubicBezTo>
                    <a:cubicBezTo>
                      <a:pt x="544" y="2257"/>
                      <a:pt x="363" y="2547"/>
                      <a:pt x="182" y="2800"/>
                    </a:cubicBezTo>
                    <a:cubicBezTo>
                      <a:pt x="1" y="2981"/>
                      <a:pt x="37" y="3307"/>
                      <a:pt x="254" y="3452"/>
                    </a:cubicBezTo>
                    <a:cubicBezTo>
                      <a:pt x="327" y="3489"/>
                      <a:pt x="435" y="3525"/>
                      <a:pt x="544" y="3525"/>
                    </a:cubicBezTo>
                    <a:cubicBezTo>
                      <a:pt x="689" y="3525"/>
                      <a:pt x="834" y="3452"/>
                      <a:pt x="906" y="3344"/>
                    </a:cubicBezTo>
                    <a:cubicBezTo>
                      <a:pt x="1124" y="3054"/>
                      <a:pt x="1341" y="2764"/>
                      <a:pt x="1522" y="2402"/>
                    </a:cubicBezTo>
                    <a:cubicBezTo>
                      <a:pt x="1848" y="1822"/>
                      <a:pt x="2246" y="1315"/>
                      <a:pt x="2717" y="844"/>
                    </a:cubicBezTo>
                    <a:cubicBezTo>
                      <a:pt x="2935" y="663"/>
                      <a:pt x="2971" y="374"/>
                      <a:pt x="2790" y="156"/>
                    </a:cubicBezTo>
                    <a:cubicBezTo>
                      <a:pt x="2690" y="57"/>
                      <a:pt x="255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5717458" y="1246482"/>
                <a:ext cx="39406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19" extrusionOk="0">
                    <a:moveTo>
                      <a:pt x="1813" y="0"/>
                    </a:moveTo>
                    <a:cubicBezTo>
                      <a:pt x="1710" y="0"/>
                      <a:pt x="1602" y="36"/>
                      <a:pt x="1502" y="120"/>
                    </a:cubicBezTo>
                    <a:cubicBezTo>
                      <a:pt x="1104" y="482"/>
                      <a:pt x="705" y="917"/>
                      <a:pt x="307" y="1315"/>
                    </a:cubicBezTo>
                    <a:cubicBezTo>
                      <a:pt x="1" y="1621"/>
                      <a:pt x="205" y="2119"/>
                      <a:pt x="591" y="2119"/>
                    </a:cubicBezTo>
                    <a:cubicBezTo>
                      <a:pt x="616" y="2119"/>
                      <a:pt x="642" y="2117"/>
                      <a:pt x="669" y="2112"/>
                    </a:cubicBezTo>
                    <a:cubicBezTo>
                      <a:pt x="778" y="2112"/>
                      <a:pt x="922" y="2076"/>
                      <a:pt x="995" y="1967"/>
                    </a:cubicBezTo>
                    <a:cubicBezTo>
                      <a:pt x="1357" y="1569"/>
                      <a:pt x="1756" y="1171"/>
                      <a:pt x="2154" y="808"/>
                    </a:cubicBezTo>
                    <a:cubicBezTo>
                      <a:pt x="2525" y="494"/>
                      <a:pt x="2199" y="0"/>
                      <a:pt x="1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4952637" y="2273945"/>
                <a:ext cx="5550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3984" extrusionOk="0">
                    <a:moveTo>
                      <a:pt x="2894" y="0"/>
                    </a:moveTo>
                    <a:cubicBezTo>
                      <a:pt x="2786" y="0"/>
                      <a:pt x="2673" y="43"/>
                      <a:pt x="2572" y="144"/>
                    </a:cubicBezTo>
                    <a:cubicBezTo>
                      <a:pt x="1956" y="759"/>
                      <a:pt x="1377" y="1448"/>
                      <a:pt x="906" y="2172"/>
                    </a:cubicBezTo>
                    <a:cubicBezTo>
                      <a:pt x="688" y="2534"/>
                      <a:pt x="435" y="2896"/>
                      <a:pt x="145" y="3222"/>
                    </a:cubicBezTo>
                    <a:cubicBezTo>
                      <a:pt x="0" y="3440"/>
                      <a:pt x="36" y="3729"/>
                      <a:pt x="254" y="3911"/>
                    </a:cubicBezTo>
                    <a:cubicBezTo>
                      <a:pt x="326" y="3947"/>
                      <a:pt x="435" y="3983"/>
                      <a:pt x="544" y="3983"/>
                    </a:cubicBezTo>
                    <a:cubicBezTo>
                      <a:pt x="688" y="3983"/>
                      <a:pt x="797" y="3947"/>
                      <a:pt x="906" y="3802"/>
                    </a:cubicBezTo>
                    <a:cubicBezTo>
                      <a:pt x="1196" y="3476"/>
                      <a:pt x="1449" y="3077"/>
                      <a:pt x="1703" y="2715"/>
                    </a:cubicBezTo>
                    <a:cubicBezTo>
                      <a:pt x="2137" y="2027"/>
                      <a:pt x="2644" y="1411"/>
                      <a:pt x="3224" y="796"/>
                    </a:cubicBezTo>
                    <a:cubicBezTo>
                      <a:pt x="3558" y="462"/>
                      <a:pt x="3251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5373026" y="960737"/>
                <a:ext cx="280285" cy="323794"/>
              </a:xfrm>
              <a:custGeom>
                <a:avLst/>
                <a:gdLst/>
                <a:ahLst/>
                <a:cxnLst/>
                <a:rect l="l" t="t" r="r" b="b"/>
                <a:pathLst>
                  <a:path w="17967" h="20756" extrusionOk="0">
                    <a:moveTo>
                      <a:pt x="8175" y="6081"/>
                    </a:moveTo>
                    <a:cubicBezTo>
                      <a:pt x="8318" y="6081"/>
                      <a:pt x="8465" y="6155"/>
                      <a:pt x="8549" y="6303"/>
                    </a:cubicBezTo>
                    <a:cubicBezTo>
                      <a:pt x="8694" y="6484"/>
                      <a:pt x="8658" y="6810"/>
                      <a:pt x="8440" y="6955"/>
                    </a:cubicBezTo>
                    <a:cubicBezTo>
                      <a:pt x="7970" y="7281"/>
                      <a:pt x="7535" y="7643"/>
                      <a:pt x="7064" y="8005"/>
                    </a:cubicBezTo>
                    <a:cubicBezTo>
                      <a:pt x="6738" y="8295"/>
                      <a:pt x="6412" y="8585"/>
                      <a:pt x="6086" y="8802"/>
                    </a:cubicBezTo>
                    <a:cubicBezTo>
                      <a:pt x="5977" y="8875"/>
                      <a:pt x="5905" y="8911"/>
                      <a:pt x="5796" y="8911"/>
                    </a:cubicBezTo>
                    <a:cubicBezTo>
                      <a:pt x="5651" y="8911"/>
                      <a:pt x="5507" y="8839"/>
                      <a:pt x="5398" y="8730"/>
                    </a:cubicBezTo>
                    <a:cubicBezTo>
                      <a:pt x="5253" y="8513"/>
                      <a:pt x="5289" y="8223"/>
                      <a:pt x="5507" y="8078"/>
                    </a:cubicBezTo>
                    <a:cubicBezTo>
                      <a:pt x="5833" y="7824"/>
                      <a:pt x="6159" y="7571"/>
                      <a:pt x="6485" y="7281"/>
                    </a:cubicBezTo>
                    <a:cubicBezTo>
                      <a:pt x="6955" y="6919"/>
                      <a:pt x="7390" y="6520"/>
                      <a:pt x="7897" y="6194"/>
                    </a:cubicBezTo>
                    <a:cubicBezTo>
                      <a:pt x="7973" y="6119"/>
                      <a:pt x="8073" y="6081"/>
                      <a:pt x="8175" y="6081"/>
                    </a:cubicBezTo>
                    <a:close/>
                    <a:moveTo>
                      <a:pt x="11674" y="8193"/>
                    </a:moveTo>
                    <a:cubicBezTo>
                      <a:pt x="11847" y="8193"/>
                      <a:pt x="12024" y="8291"/>
                      <a:pt x="12099" y="8440"/>
                    </a:cubicBezTo>
                    <a:cubicBezTo>
                      <a:pt x="12244" y="8657"/>
                      <a:pt x="12135" y="8983"/>
                      <a:pt x="11918" y="9092"/>
                    </a:cubicBezTo>
                    <a:cubicBezTo>
                      <a:pt x="11338" y="9418"/>
                      <a:pt x="10831" y="9853"/>
                      <a:pt x="10396" y="10396"/>
                    </a:cubicBezTo>
                    <a:cubicBezTo>
                      <a:pt x="10324" y="10505"/>
                      <a:pt x="10179" y="10541"/>
                      <a:pt x="10034" y="10577"/>
                    </a:cubicBezTo>
                    <a:cubicBezTo>
                      <a:pt x="10019" y="10578"/>
                      <a:pt x="10005" y="10579"/>
                      <a:pt x="9991" y="10579"/>
                    </a:cubicBezTo>
                    <a:cubicBezTo>
                      <a:pt x="9585" y="10579"/>
                      <a:pt x="9392" y="10095"/>
                      <a:pt x="9672" y="9780"/>
                    </a:cubicBezTo>
                    <a:cubicBezTo>
                      <a:pt x="10179" y="9165"/>
                      <a:pt x="10759" y="8657"/>
                      <a:pt x="11447" y="8259"/>
                    </a:cubicBezTo>
                    <a:cubicBezTo>
                      <a:pt x="11515" y="8214"/>
                      <a:pt x="11594" y="8193"/>
                      <a:pt x="11674" y="8193"/>
                    </a:cubicBezTo>
                    <a:close/>
                    <a:moveTo>
                      <a:pt x="11447" y="5624"/>
                    </a:moveTo>
                    <a:cubicBezTo>
                      <a:pt x="11565" y="5624"/>
                      <a:pt x="11682" y="5669"/>
                      <a:pt x="11773" y="5760"/>
                    </a:cubicBezTo>
                    <a:cubicBezTo>
                      <a:pt x="11954" y="5941"/>
                      <a:pt x="11954" y="6267"/>
                      <a:pt x="11773" y="6448"/>
                    </a:cubicBezTo>
                    <a:cubicBezTo>
                      <a:pt x="9926" y="8331"/>
                      <a:pt x="7789" y="10468"/>
                      <a:pt x="5833" y="11881"/>
                    </a:cubicBezTo>
                    <a:cubicBezTo>
                      <a:pt x="5748" y="11952"/>
                      <a:pt x="5652" y="11984"/>
                      <a:pt x="5558" y="11984"/>
                    </a:cubicBezTo>
                    <a:cubicBezTo>
                      <a:pt x="5411" y="11984"/>
                      <a:pt x="5269" y="11905"/>
                      <a:pt x="5181" y="11772"/>
                    </a:cubicBezTo>
                    <a:cubicBezTo>
                      <a:pt x="4999" y="11591"/>
                      <a:pt x="5072" y="11265"/>
                      <a:pt x="5289" y="11120"/>
                    </a:cubicBezTo>
                    <a:cubicBezTo>
                      <a:pt x="7209" y="9744"/>
                      <a:pt x="9310" y="7643"/>
                      <a:pt x="11121" y="5760"/>
                    </a:cubicBezTo>
                    <a:cubicBezTo>
                      <a:pt x="11211" y="5669"/>
                      <a:pt x="11329" y="5624"/>
                      <a:pt x="11447" y="5624"/>
                    </a:cubicBezTo>
                    <a:close/>
                    <a:moveTo>
                      <a:pt x="6412" y="1"/>
                    </a:moveTo>
                    <a:cubicBezTo>
                      <a:pt x="6303" y="37"/>
                      <a:pt x="6195" y="73"/>
                      <a:pt x="6122" y="145"/>
                    </a:cubicBezTo>
                    <a:cubicBezTo>
                      <a:pt x="5398" y="580"/>
                      <a:pt x="4746" y="1123"/>
                      <a:pt x="4166" y="1739"/>
                    </a:cubicBezTo>
                    <a:cubicBezTo>
                      <a:pt x="4070" y="1836"/>
                      <a:pt x="3941" y="1884"/>
                      <a:pt x="3812" y="1884"/>
                    </a:cubicBezTo>
                    <a:cubicBezTo>
                      <a:pt x="3748" y="1884"/>
                      <a:pt x="3683" y="1872"/>
                      <a:pt x="3623" y="1848"/>
                    </a:cubicBezTo>
                    <a:lnTo>
                      <a:pt x="1921" y="1051"/>
                    </a:lnTo>
                    <a:cubicBezTo>
                      <a:pt x="762" y="6991"/>
                      <a:pt x="146" y="13040"/>
                      <a:pt x="1" y="19089"/>
                    </a:cubicBezTo>
                    <a:lnTo>
                      <a:pt x="870" y="18437"/>
                    </a:lnTo>
                    <a:cubicBezTo>
                      <a:pt x="946" y="18377"/>
                      <a:pt x="1040" y="18348"/>
                      <a:pt x="1135" y="18348"/>
                    </a:cubicBezTo>
                    <a:cubicBezTo>
                      <a:pt x="1268" y="18348"/>
                      <a:pt x="1402" y="18404"/>
                      <a:pt x="1486" y="18510"/>
                    </a:cubicBezTo>
                    <a:cubicBezTo>
                      <a:pt x="2138" y="19198"/>
                      <a:pt x="2899" y="19850"/>
                      <a:pt x="3659" y="20393"/>
                    </a:cubicBezTo>
                    <a:lnTo>
                      <a:pt x="6340" y="19270"/>
                    </a:lnTo>
                    <a:cubicBezTo>
                      <a:pt x="6847" y="19017"/>
                      <a:pt x="7426" y="18836"/>
                      <a:pt x="8042" y="18799"/>
                    </a:cubicBezTo>
                    <a:cubicBezTo>
                      <a:pt x="8223" y="18799"/>
                      <a:pt x="8440" y="18836"/>
                      <a:pt x="8622" y="18908"/>
                    </a:cubicBezTo>
                    <a:cubicBezTo>
                      <a:pt x="9165" y="19089"/>
                      <a:pt x="9636" y="19451"/>
                      <a:pt x="9926" y="19958"/>
                    </a:cubicBezTo>
                    <a:lnTo>
                      <a:pt x="10034" y="20140"/>
                    </a:lnTo>
                    <a:cubicBezTo>
                      <a:pt x="10201" y="20474"/>
                      <a:pt x="10537" y="20652"/>
                      <a:pt x="10875" y="20652"/>
                    </a:cubicBezTo>
                    <a:cubicBezTo>
                      <a:pt x="11123" y="20652"/>
                      <a:pt x="11372" y="20556"/>
                      <a:pt x="11556" y="20357"/>
                    </a:cubicBezTo>
                    <a:lnTo>
                      <a:pt x="12497" y="19524"/>
                    </a:lnTo>
                    <a:cubicBezTo>
                      <a:pt x="12678" y="19343"/>
                      <a:pt x="12932" y="19234"/>
                      <a:pt x="13222" y="19198"/>
                    </a:cubicBezTo>
                    <a:lnTo>
                      <a:pt x="13258" y="19198"/>
                    </a:lnTo>
                    <a:cubicBezTo>
                      <a:pt x="13548" y="19198"/>
                      <a:pt x="13801" y="19306"/>
                      <a:pt x="14019" y="19451"/>
                    </a:cubicBezTo>
                    <a:cubicBezTo>
                      <a:pt x="14598" y="19850"/>
                      <a:pt x="15178" y="20284"/>
                      <a:pt x="15721" y="20755"/>
                    </a:cubicBezTo>
                    <a:cubicBezTo>
                      <a:pt x="16989" y="17133"/>
                      <a:pt x="17134" y="13294"/>
                      <a:pt x="17278" y="9599"/>
                    </a:cubicBezTo>
                    <a:cubicBezTo>
                      <a:pt x="17315" y="6919"/>
                      <a:pt x="17532" y="4238"/>
                      <a:pt x="17967" y="1594"/>
                    </a:cubicBezTo>
                    <a:lnTo>
                      <a:pt x="17967" y="1594"/>
                    </a:lnTo>
                    <a:lnTo>
                      <a:pt x="14924" y="2826"/>
                    </a:lnTo>
                    <a:cubicBezTo>
                      <a:pt x="14867" y="2854"/>
                      <a:pt x="14806" y="2868"/>
                      <a:pt x="14743" y="2868"/>
                    </a:cubicBezTo>
                    <a:cubicBezTo>
                      <a:pt x="14568" y="2868"/>
                      <a:pt x="14389" y="2760"/>
                      <a:pt x="14308" y="2572"/>
                    </a:cubicBezTo>
                    <a:cubicBezTo>
                      <a:pt x="14055" y="1993"/>
                      <a:pt x="13620" y="1522"/>
                      <a:pt x="13077" y="1160"/>
                    </a:cubicBezTo>
                    <a:cubicBezTo>
                      <a:pt x="12932" y="1015"/>
                      <a:pt x="12715" y="942"/>
                      <a:pt x="12461" y="906"/>
                    </a:cubicBezTo>
                    <a:cubicBezTo>
                      <a:pt x="12280" y="942"/>
                      <a:pt x="12099" y="979"/>
                      <a:pt x="11954" y="1051"/>
                    </a:cubicBezTo>
                    <a:cubicBezTo>
                      <a:pt x="11121" y="1413"/>
                      <a:pt x="10360" y="1775"/>
                      <a:pt x="9600" y="2210"/>
                    </a:cubicBezTo>
                    <a:cubicBezTo>
                      <a:pt x="9532" y="2251"/>
                      <a:pt x="9454" y="2271"/>
                      <a:pt x="9375" y="2271"/>
                    </a:cubicBezTo>
                    <a:cubicBezTo>
                      <a:pt x="9244" y="2271"/>
                      <a:pt x="9111" y="2215"/>
                      <a:pt x="9020" y="2101"/>
                    </a:cubicBezTo>
                    <a:cubicBezTo>
                      <a:pt x="8332" y="1413"/>
                      <a:pt x="7535" y="761"/>
                      <a:pt x="6702" y="145"/>
                    </a:cubicBezTo>
                    <a:cubicBezTo>
                      <a:pt x="6629" y="73"/>
                      <a:pt x="6521" y="37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9" name="Google Shape;1648;p40">
            <a:extLst>
              <a:ext uri="{FF2B5EF4-FFF2-40B4-BE49-F238E27FC236}">
                <a16:creationId xmlns:a16="http://schemas.microsoft.com/office/drawing/2014/main" id="{CF9E682D-D8A7-92F3-984E-695432ECE8B8}"/>
              </a:ext>
            </a:extLst>
          </p:cNvPr>
          <p:cNvSpPr txBox="1"/>
          <p:nvPr/>
        </p:nvSpPr>
        <p:spPr>
          <a:xfrm>
            <a:off x="1193100" y="1834935"/>
            <a:ext cx="13332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連接</a:t>
            </a:r>
            <a:endParaRPr sz="1800" b="1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0" name="Google Shape;1615;p40">
            <a:extLst>
              <a:ext uri="{FF2B5EF4-FFF2-40B4-BE49-F238E27FC236}">
                <a16:creationId xmlns:a16="http://schemas.microsoft.com/office/drawing/2014/main" id="{B5BAF088-290C-6ED0-31B9-A5665C159F45}"/>
              </a:ext>
            </a:extLst>
          </p:cNvPr>
          <p:cNvGrpSpPr/>
          <p:nvPr/>
        </p:nvGrpSpPr>
        <p:grpSpPr>
          <a:xfrm>
            <a:off x="3350727" y="1802342"/>
            <a:ext cx="2638464" cy="2568915"/>
            <a:chOff x="3355308" y="2059990"/>
            <a:chExt cx="2638464" cy="2568915"/>
          </a:xfrm>
        </p:grpSpPr>
        <p:sp>
          <p:nvSpPr>
            <p:cNvPr id="51" name="Google Shape;1616;p40">
              <a:extLst>
                <a:ext uri="{FF2B5EF4-FFF2-40B4-BE49-F238E27FC236}">
                  <a16:creationId xmlns:a16="http://schemas.microsoft.com/office/drawing/2014/main" id="{213C57F3-E995-846E-6258-A970249E59D8}"/>
                </a:ext>
              </a:extLst>
            </p:cNvPr>
            <p:cNvSpPr txBox="1"/>
            <p:nvPr/>
          </p:nvSpPr>
          <p:spPr>
            <a:xfrm>
              <a:off x="4021205" y="3319696"/>
              <a:ext cx="1333200" cy="9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考慮到可不可以跟其他</a:t>
              </a:r>
              <a:r>
                <a:rPr lang="en-US" altLang="zh-TW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class</a:t>
              </a:r>
              <a:r>
                <a:rPr lang="zh-TW" altLang="en-US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連接還有要在哪邊初始</a:t>
              </a:r>
              <a:endParaRPr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  <p:sp>
          <p:nvSpPr>
            <p:cNvPr id="52" name="Google Shape;1617;p40">
              <a:extLst>
                <a:ext uri="{FF2B5EF4-FFF2-40B4-BE49-F238E27FC236}">
                  <a16:creationId xmlns:a16="http://schemas.microsoft.com/office/drawing/2014/main" id="{CD72561B-DBE5-4691-CC12-815A3E4C9DBD}"/>
                </a:ext>
              </a:extLst>
            </p:cNvPr>
            <p:cNvSpPr txBox="1"/>
            <p:nvPr/>
          </p:nvSpPr>
          <p:spPr>
            <a:xfrm>
              <a:off x="3990894" y="2634349"/>
              <a:ext cx="13332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某個功能要寫在哪裡</a:t>
              </a:r>
              <a:endParaRPr sz="1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3" name="Google Shape;1618;p40">
              <a:extLst>
                <a:ext uri="{FF2B5EF4-FFF2-40B4-BE49-F238E27FC236}">
                  <a16:creationId xmlns:a16="http://schemas.microsoft.com/office/drawing/2014/main" id="{0A8D27E0-09E3-48AD-9AC4-1FD960DEBF71}"/>
                </a:ext>
              </a:extLst>
            </p:cNvPr>
            <p:cNvGrpSpPr/>
            <p:nvPr/>
          </p:nvGrpSpPr>
          <p:grpSpPr>
            <a:xfrm>
              <a:off x="3355308" y="2059990"/>
              <a:ext cx="2638464" cy="2568915"/>
              <a:chOff x="1126675" y="238075"/>
              <a:chExt cx="5356200" cy="5219250"/>
            </a:xfrm>
          </p:grpSpPr>
          <p:sp>
            <p:nvSpPr>
              <p:cNvPr id="54" name="Google Shape;1619;p40">
                <a:extLst>
                  <a:ext uri="{FF2B5EF4-FFF2-40B4-BE49-F238E27FC236}">
                    <a16:creationId xmlns:a16="http://schemas.microsoft.com/office/drawing/2014/main" id="{2E08C90A-EB05-57A3-C00D-0721DAD435B6}"/>
                  </a:ext>
                </a:extLst>
              </p:cNvPr>
              <p:cNvSpPr/>
              <p:nvPr/>
            </p:nvSpPr>
            <p:spPr>
              <a:xfrm>
                <a:off x="1190625" y="292925"/>
                <a:ext cx="1287850" cy="1175625"/>
              </a:xfrm>
              <a:custGeom>
                <a:avLst/>
                <a:gdLst/>
                <a:ahLst/>
                <a:cxnLst/>
                <a:rect l="l" t="t" r="r" b="b"/>
                <a:pathLst>
                  <a:path w="51514" h="47025" extrusionOk="0">
                    <a:moveTo>
                      <a:pt x="32049" y="23185"/>
                    </a:moveTo>
                    <a:cubicBezTo>
                      <a:pt x="32818" y="23185"/>
                      <a:pt x="33403" y="24236"/>
                      <a:pt x="32620" y="24896"/>
                    </a:cubicBezTo>
                    <a:cubicBezTo>
                      <a:pt x="31002" y="26096"/>
                      <a:pt x="29280" y="27192"/>
                      <a:pt x="27453" y="28079"/>
                    </a:cubicBezTo>
                    <a:cubicBezTo>
                      <a:pt x="26774" y="28497"/>
                      <a:pt x="26044" y="28862"/>
                      <a:pt x="25417" y="29227"/>
                    </a:cubicBezTo>
                    <a:cubicBezTo>
                      <a:pt x="25261" y="29332"/>
                      <a:pt x="25104" y="29332"/>
                      <a:pt x="24948" y="29384"/>
                    </a:cubicBezTo>
                    <a:lnTo>
                      <a:pt x="24895" y="29384"/>
                    </a:lnTo>
                    <a:cubicBezTo>
                      <a:pt x="23956" y="29384"/>
                      <a:pt x="23591" y="28079"/>
                      <a:pt x="24426" y="27610"/>
                    </a:cubicBezTo>
                    <a:cubicBezTo>
                      <a:pt x="25104" y="27192"/>
                      <a:pt x="25835" y="26827"/>
                      <a:pt x="26566" y="26409"/>
                    </a:cubicBezTo>
                    <a:cubicBezTo>
                      <a:pt x="28288" y="25574"/>
                      <a:pt x="29906" y="24582"/>
                      <a:pt x="31419" y="23434"/>
                    </a:cubicBezTo>
                    <a:cubicBezTo>
                      <a:pt x="31628" y="23259"/>
                      <a:pt x="31845" y="23185"/>
                      <a:pt x="32049" y="23185"/>
                    </a:cubicBezTo>
                    <a:close/>
                    <a:moveTo>
                      <a:pt x="24913" y="23178"/>
                    </a:moveTo>
                    <a:cubicBezTo>
                      <a:pt x="25812" y="23178"/>
                      <a:pt x="26310" y="24502"/>
                      <a:pt x="25313" y="25000"/>
                    </a:cubicBezTo>
                    <a:cubicBezTo>
                      <a:pt x="22912" y="26305"/>
                      <a:pt x="20616" y="27870"/>
                      <a:pt x="18528" y="29645"/>
                    </a:cubicBezTo>
                    <a:lnTo>
                      <a:pt x="17902" y="30115"/>
                    </a:lnTo>
                    <a:cubicBezTo>
                      <a:pt x="17745" y="30219"/>
                      <a:pt x="17536" y="30323"/>
                      <a:pt x="17328" y="30323"/>
                    </a:cubicBezTo>
                    <a:cubicBezTo>
                      <a:pt x="16388" y="30323"/>
                      <a:pt x="16023" y="29175"/>
                      <a:pt x="16754" y="28601"/>
                    </a:cubicBezTo>
                    <a:lnTo>
                      <a:pt x="17328" y="28131"/>
                    </a:lnTo>
                    <a:cubicBezTo>
                      <a:pt x="19572" y="26253"/>
                      <a:pt x="21921" y="24635"/>
                      <a:pt x="24478" y="23278"/>
                    </a:cubicBezTo>
                    <a:cubicBezTo>
                      <a:pt x="24630" y="23209"/>
                      <a:pt x="24776" y="23178"/>
                      <a:pt x="24913" y="23178"/>
                    </a:cubicBezTo>
                    <a:close/>
                    <a:moveTo>
                      <a:pt x="36065" y="0"/>
                    </a:moveTo>
                    <a:lnTo>
                      <a:pt x="0" y="32672"/>
                    </a:lnTo>
                    <a:lnTo>
                      <a:pt x="18789" y="47025"/>
                    </a:lnTo>
                    <a:cubicBezTo>
                      <a:pt x="30167" y="36378"/>
                      <a:pt x="41179" y="25156"/>
                      <a:pt x="51513" y="13570"/>
                    </a:cubicBezTo>
                    <a:cubicBezTo>
                      <a:pt x="46920" y="8507"/>
                      <a:pt x="41388" y="4175"/>
                      <a:pt x="36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20;p40">
                <a:extLst>
                  <a:ext uri="{FF2B5EF4-FFF2-40B4-BE49-F238E27FC236}">
                    <a16:creationId xmlns:a16="http://schemas.microsoft.com/office/drawing/2014/main" id="{3C5C9AF6-2479-625C-35E4-A07CBAE65338}"/>
                  </a:ext>
                </a:extLst>
              </p:cNvPr>
              <p:cNvSpPr/>
              <p:nvPr/>
            </p:nvSpPr>
            <p:spPr>
              <a:xfrm>
                <a:off x="5129775" y="292925"/>
                <a:ext cx="1287875" cy="1174325"/>
              </a:xfrm>
              <a:custGeom>
                <a:avLst/>
                <a:gdLst/>
                <a:ahLst/>
                <a:cxnLst/>
                <a:rect l="l" t="t" r="r" b="b"/>
                <a:pathLst>
                  <a:path w="51515" h="46973" extrusionOk="0">
                    <a:moveTo>
                      <a:pt x="27478" y="21746"/>
                    </a:moveTo>
                    <a:cubicBezTo>
                      <a:pt x="27934" y="21746"/>
                      <a:pt x="28353" y="22085"/>
                      <a:pt x="28446" y="22547"/>
                    </a:cubicBezTo>
                    <a:lnTo>
                      <a:pt x="28393" y="22547"/>
                    </a:lnTo>
                    <a:cubicBezTo>
                      <a:pt x="28498" y="23069"/>
                      <a:pt x="28185" y="23539"/>
                      <a:pt x="27663" y="23643"/>
                    </a:cubicBezTo>
                    <a:cubicBezTo>
                      <a:pt x="26514" y="23904"/>
                      <a:pt x="25418" y="24269"/>
                      <a:pt x="24375" y="24687"/>
                    </a:cubicBezTo>
                    <a:cubicBezTo>
                      <a:pt x="23644" y="25000"/>
                      <a:pt x="22861" y="25313"/>
                      <a:pt x="22078" y="25522"/>
                    </a:cubicBezTo>
                    <a:cubicBezTo>
                      <a:pt x="21974" y="25522"/>
                      <a:pt x="21869" y="25574"/>
                      <a:pt x="21817" y="25574"/>
                    </a:cubicBezTo>
                    <a:cubicBezTo>
                      <a:pt x="20721" y="25522"/>
                      <a:pt x="20512" y="24008"/>
                      <a:pt x="21504" y="23695"/>
                    </a:cubicBezTo>
                    <a:cubicBezTo>
                      <a:pt x="22235" y="23486"/>
                      <a:pt x="22965" y="23225"/>
                      <a:pt x="23696" y="22912"/>
                    </a:cubicBezTo>
                    <a:cubicBezTo>
                      <a:pt x="24844" y="22443"/>
                      <a:pt x="26045" y="22025"/>
                      <a:pt x="27297" y="21764"/>
                    </a:cubicBezTo>
                    <a:cubicBezTo>
                      <a:pt x="27358" y="21752"/>
                      <a:pt x="27418" y="21746"/>
                      <a:pt x="27478" y="21746"/>
                    </a:cubicBezTo>
                    <a:close/>
                    <a:moveTo>
                      <a:pt x="33189" y="25099"/>
                    </a:moveTo>
                    <a:cubicBezTo>
                      <a:pt x="33670" y="25099"/>
                      <a:pt x="34086" y="25454"/>
                      <a:pt x="34134" y="25992"/>
                    </a:cubicBezTo>
                    <a:lnTo>
                      <a:pt x="34082" y="25939"/>
                    </a:lnTo>
                    <a:lnTo>
                      <a:pt x="34082" y="25939"/>
                    </a:lnTo>
                    <a:cubicBezTo>
                      <a:pt x="34134" y="26461"/>
                      <a:pt x="33769" y="26931"/>
                      <a:pt x="33247" y="26983"/>
                    </a:cubicBezTo>
                    <a:cubicBezTo>
                      <a:pt x="31681" y="27192"/>
                      <a:pt x="30168" y="27610"/>
                      <a:pt x="28759" y="28288"/>
                    </a:cubicBezTo>
                    <a:cubicBezTo>
                      <a:pt x="27819" y="28706"/>
                      <a:pt x="26828" y="29019"/>
                      <a:pt x="25836" y="29332"/>
                    </a:cubicBezTo>
                    <a:lnTo>
                      <a:pt x="25575" y="29332"/>
                    </a:lnTo>
                    <a:cubicBezTo>
                      <a:pt x="24479" y="29280"/>
                      <a:pt x="24270" y="27766"/>
                      <a:pt x="25314" y="27453"/>
                    </a:cubicBezTo>
                    <a:cubicBezTo>
                      <a:pt x="26253" y="27192"/>
                      <a:pt x="27193" y="26879"/>
                      <a:pt x="28080" y="26513"/>
                    </a:cubicBezTo>
                    <a:cubicBezTo>
                      <a:pt x="29698" y="25783"/>
                      <a:pt x="31368" y="25313"/>
                      <a:pt x="33091" y="25104"/>
                    </a:cubicBezTo>
                    <a:cubicBezTo>
                      <a:pt x="33124" y="25101"/>
                      <a:pt x="33157" y="25099"/>
                      <a:pt x="33189" y="25099"/>
                    </a:cubicBezTo>
                    <a:close/>
                    <a:moveTo>
                      <a:pt x="37929" y="27460"/>
                    </a:moveTo>
                    <a:cubicBezTo>
                      <a:pt x="38215" y="27460"/>
                      <a:pt x="38496" y="27580"/>
                      <a:pt x="38675" y="27818"/>
                    </a:cubicBezTo>
                    <a:cubicBezTo>
                      <a:pt x="38988" y="28236"/>
                      <a:pt x="38884" y="28810"/>
                      <a:pt x="38519" y="29123"/>
                    </a:cubicBezTo>
                    <a:cubicBezTo>
                      <a:pt x="37162" y="30219"/>
                      <a:pt x="35491" y="30793"/>
                      <a:pt x="33769" y="30793"/>
                    </a:cubicBezTo>
                    <a:lnTo>
                      <a:pt x="33091" y="30793"/>
                    </a:lnTo>
                    <a:cubicBezTo>
                      <a:pt x="32569" y="30741"/>
                      <a:pt x="32203" y="30271"/>
                      <a:pt x="32256" y="29802"/>
                    </a:cubicBezTo>
                    <a:cubicBezTo>
                      <a:pt x="32305" y="29309"/>
                      <a:pt x="32679" y="28910"/>
                      <a:pt x="33159" y="28910"/>
                    </a:cubicBezTo>
                    <a:cubicBezTo>
                      <a:pt x="33188" y="28910"/>
                      <a:pt x="33217" y="28911"/>
                      <a:pt x="33247" y="28914"/>
                    </a:cubicBezTo>
                    <a:cubicBezTo>
                      <a:pt x="33393" y="28925"/>
                      <a:pt x="33539" y="28930"/>
                      <a:pt x="33685" y="28930"/>
                    </a:cubicBezTo>
                    <a:cubicBezTo>
                      <a:pt x="34998" y="28930"/>
                      <a:pt x="36285" y="28507"/>
                      <a:pt x="37318" y="27662"/>
                    </a:cubicBezTo>
                    <a:cubicBezTo>
                      <a:pt x="37497" y="27527"/>
                      <a:pt x="37714" y="27460"/>
                      <a:pt x="37929" y="27460"/>
                    </a:cubicBezTo>
                    <a:close/>
                    <a:moveTo>
                      <a:pt x="15502" y="0"/>
                    </a:moveTo>
                    <a:cubicBezTo>
                      <a:pt x="10126" y="4175"/>
                      <a:pt x="4646" y="8507"/>
                      <a:pt x="1" y="13570"/>
                    </a:cubicBezTo>
                    <a:cubicBezTo>
                      <a:pt x="10335" y="25156"/>
                      <a:pt x="21347" y="36378"/>
                      <a:pt x="32725" y="46973"/>
                    </a:cubicBezTo>
                    <a:lnTo>
                      <a:pt x="51514" y="32620"/>
                    </a:lnTo>
                    <a:lnTo>
                      <a:pt x="155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21;p40">
                <a:extLst>
                  <a:ext uri="{FF2B5EF4-FFF2-40B4-BE49-F238E27FC236}">
                    <a16:creationId xmlns:a16="http://schemas.microsoft.com/office/drawing/2014/main" id="{1C2E9C32-2B3E-C4DA-7C44-05A034CF490B}"/>
                  </a:ext>
                </a:extLst>
              </p:cNvPr>
              <p:cNvSpPr/>
              <p:nvPr/>
            </p:nvSpPr>
            <p:spPr>
              <a:xfrm>
                <a:off x="1126675" y="238075"/>
                <a:ext cx="5356200" cy="5219250"/>
              </a:xfrm>
              <a:custGeom>
                <a:avLst/>
                <a:gdLst/>
                <a:ahLst/>
                <a:cxnLst/>
                <a:rect l="l" t="t" r="r" b="b"/>
                <a:pathLst>
                  <a:path w="214248" h="208770" extrusionOk="0">
                    <a:moveTo>
                      <a:pt x="38623" y="2194"/>
                    </a:moveTo>
                    <a:cubicBezTo>
                      <a:pt x="43946" y="6369"/>
                      <a:pt x="49478" y="10649"/>
                      <a:pt x="54123" y="15764"/>
                    </a:cubicBezTo>
                    <a:cubicBezTo>
                      <a:pt x="43737" y="27350"/>
                      <a:pt x="32725" y="38572"/>
                      <a:pt x="21347" y="49167"/>
                    </a:cubicBezTo>
                    <a:lnTo>
                      <a:pt x="2558" y="34866"/>
                    </a:lnTo>
                    <a:lnTo>
                      <a:pt x="38623" y="2194"/>
                    </a:lnTo>
                    <a:close/>
                    <a:moveTo>
                      <a:pt x="175626" y="2194"/>
                    </a:moveTo>
                    <a:lnTo>
                      <a:pt x="211638" y="34866"/>
                    </a:lnTo>
                    <a:lnTo>
                      <a:pt x="192849" y="49219"/>
                    </a:lnTo>
                    <a:cubicBezTo>
                      <a:pt x="181471" y="38572"/>
                      <a:pt x="170459" y="27350"/>
                      <a:pt x="160125" y="15764"/>
                    </a:cubicBezTo>
                    <a:cubicBezTo>
                      <a:pt x="164770" y="10701"/>
                      <a:pt x="170250" y="6369"/>
                      <a:pt x="175626" y="2194"/>
                    </a:cubicBezTo>
                    <a:close/>
                    <a:moveTo>
                      <a:pt x="44781" y="28655"/>
                    </a:moveTo>
                    <a:cubicBezTo>
                      <a:pt x="61326" y="31108"/>
                      <a:pt x="89353" y="34449"/>
                      <a:pt x="118580" y="34449"/>
                    </a:cubicBezTo>
                    <a:cubicBezTo>
                      <a:pt x="138309" y="34449"/>
                      <a:pt x="155741" y="32935"/>
                      <a:pt x="170563" y="29960"/>
                    </a:cubicBezTo>
                    <a:cubicBezTo>
                      <a:pt x="175208" y="34762"/>
                      <a:pt x="179958" y="39511"/>
                      <a:pt x="184812" y="44208"/>
                    </a:cubicBezTo>
                    <a:cubicBezTo>
                      <a:pt x="186012" y="85179"/>
                      <a:pt x="188465" y="179959"/>
                      <a:pt x="186743" y="196922"/>
                    </a:cubicBezTo>
                    <a:cubicBezTo>
                      <a:pt x="181576" y="198226"/>
                      <a:pt x="145250" y="206942"/>
                      <a:pt x="103132" y="206942"/>
                    </a:cubicBezTo>
                    <a:cubicBezTo>
                      <a:pt x="74478" y="206942"/>
                      <a:pt x="49322" y="202976"/>
                      <a:pt x="28341" y="195199"/>
                    </a:cubicBezTo>
                    <a:cubicBezTo>
                      <a:pt x="28445" y="186222"/>
                      <a:pt x="29593" y="90137"/>
                      <a:pt x="30428" y="43217"/>
                    </a:cubicBezTo>
                    <a:cubicBezTo>
                      <a:pt x="35282" y="38467"/>
                      <a:pt x="40084" y="33614"/>
                      <a:pt x="44781" y="28655"/>
                    </a:cubicBezTo>
                    <a:close/>
                    <a:moveTo>
                      <a:pt x="38513" y="0"/>
                    </a:moveTo>
                    <a:cubicBezTo>
                      <a:pt x="38281" y="0"/>
                      <a:pt x="38037" y="93"/>
                      <a:pt x="37840" y="263"/>
                    </a:cubicBezTo>
                    <a:lnTo>
                      <a:pt x="418" y="34240"/>
                    </a:lnTo>
                    <a:cubicBezTo>
                      <a:pt x="1" y="34605"/>
                      <a:pt x="1" y="35284"/>
                      <a:pt x="470" y="35649"/>
                    </a:cubicBezTo>
                    <a:lnTo>
                      <a:pt x="20825" y="51202"/>
                    </a:lnTo>
                    <a:cubicBezTo>
                      <a:pt x="20990" y="51320"/>
                      <a:pt x="21186" y="51374"/>
                      <a:pt x="21381" y="51374"/>
                    </a:cubicBezTo>
                    <a:cubicBezTo>
                      <a:pt x="21618" y="51374"/>
                      <a:pt x="21853" y="51293"/>
                      <a:pt x="22026" y="51150"/>
                    </a:cubicBezTo>
                    <a:cubicBezTo>
                      <a:pt x="24218" y="49114"/>
                      <a:pt x="26357" y="47079"/>
                      <a:pt x="28497" y="45044"/>
                    </a:cubicBezTo>
                    <a:lnTo>
                      <a:pt x="28497" y="45044"/>
                    </a:lnTo>
                    <a:cubicBezTo>
                      <a:pt x="27662" y="94730"/>
                      <a:pt x="26462" y="194625"/>
                      <a:pt x="26462" y="195773"/>
                    </a:cubicBezTo>
                    <a:cubicBezTo>
                      <a:pt x="26462" y="196191"/>
                      <a:pt x="26723" y="196556"/>
                      <a:pt x="27088" y="196713"/>
                    </a:cubicBezTo>
                    <a:cubicBezTo>
                      <a:pt x="48382" y="204698"/>
                      <a:pt x="73956" y="208769"/>
                      <a:pt x="103132" y="208769"/>
                    </a:cubicBezTo>
                    <a:cubicBezTo>
                      <a:pt x="148643" y="208769"/>
                      <a:pt x="187473" y="198644"/>
                      <a:pt x="187839" y="198540"/>
                    </a:cubicBezTo>
                    <a:cubicBezTo>
                      <a:pt x="188256" y="198435"/>
                      <a:pt x="188517" y="198122"/>
                      <a:pt x="188570" y="197757"/>
                    </a:cubicBezTo>
                    <a:cubicBezTo>
                      <a:pt x="190448" y="182621"/>
                      <a:pt x="187995" y="88728"/>
                      <a:pt x="186795" y="46035"/>
                    </a:cubicBezTo>
                    <a:lnTo>
                      <a:pt x="186795" y="46035"/>
                    </a:lnTo>
                    <a:cubicBezTo>
                      <a:pt x="188570" y="47757"/>
                      <a:pt x="190344" y="49428"/>
                      <a:pt x="192171" y="51150"/>
                    </a:cubicBezTo>
                    <a:cubicBezTo>
                      <a:pt x="192327" y="51307"/>
                      <a:pt x="192588" y="51359"/>
                      <a:pt x="192797" y="51359"/>
                    </a:cubicBezTo>
                    <a:cubicBezTo>
                      <a:pt x="193006" y="51359"/>
                      <a:pt x="193215" y="51307"/>
                      <a:pt x="193371" y="51202"/>
                    </a:cubicBezTo>
                    <a:lnTo>
                      <a:pt x="213726" y="35649"/>
                    </a:lnTo>
                    <a:cubicBezTo>
                      <a:pt x="214196" y="35284"/>
                      <a:pt x="214248" y="34605"/>
                      <a:pt x="213778" y="34240"/>
                    </a:cubicBezTo>
                    <a:lnTo>
                      <a:pt x="176304" y="263"/>
                    </a:lnTo>
                    <a:cubicBezTo>
                      <a:pt x="176135" y="93"/>
                      <a:pt x="175904" y="0"/>
                      <a:pt x="175670" y="0"/>
                    </a:cubicBezTo>
                    <a:cubicBezTo>
                      <a:pt x="175472" y="0"/>
                      <a:pt x="175272" y="67"/>
                      <a:pt x="175104" y="211"/>
                    </a:cubicBezTo>
                    <a:cubicBezTo>
                      <a:pt x="169206" y="4751"/>
                      <a:pt x="163152" y="9449"/>
                      <a:pt x="158142" y="15138"/>
                    </a:cubicBezTo>
                    <a:cubicBezTo>
                      <a:pt x="157829" y="15451"/>
                      <a:pt x="157829" y="16025"/>
                      <a:pt x="158142" y="16390"/>
                    </a:cubicBezTo>
                    <a:cubicBezTo>
                      <a:pt x="161691" y="20409"/>
                      <a:pt x="165292" y="24376"/>
                      <a:pt x="169050" y="28238"/>
                    </a:cubicBezTo>
                    <a:cubicBezTo>
                      <a:pt x="154593" y="31056"/>
                      <a:pt x="137683" y="32517"/>
                      <a:pt x="118580" y="32517"/>
                    </a:cubicBezTo>
                    <a:cubicBezTo>
                      <a:pt x="90240" y="32517"/>
                      <a:pt x="62996" y="29334"/>
                      <a:pt x="46347" y="26933"/>
                    </a:cubicBezTo>
                    <a:cubicBezTo>
                      <a:pt x="49635" y="23488"/>
                      <a:pt x="52871" y="19939"/>
                      <a:pt x="56002" y="16390"/>
                    </a:cubicBezTo>
                    <a:cubicBezTo>
                      <a:pt x="56368" y="16025"/>
                      <a:pt x="56368" y="15451"/>
                      <a:pt x="56002" y="15138"/>
                    </a:cubicBezTo>
                    <a:cubicBezTo>
                      <a:pt x="50992" y="9449"/>
                      <a:pt x="44938" y="4751"/>
                      <a:pt x="39040" y="211"/>
                    </a:cubicBezTo>
                    <a:cubicBezTo>
                      <a:pt x="38896" y="67"/>
                      <a:pt x="38709" y="0"/>
                      <a:pt x="38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22;p40">
                <a:extLst>
                  <a:ext uri="{FF2B5EF4-FFF2-40B4-BE49-F238E27FC236}">
                    <a16:creationId xmlns:a16="http://schemas.microsoft.com/office/drawing/2014/main" id="{A63F9201-BC89-C86D-5679-FF5C8DB2F108}"/>
                  </a:ext>
                </a:extLst>
              </p:cNvPr>
              <p:cNvSpPr/>
              <p:nvPr/>
            </p:nvSpPr>
            <p:spPr>
              <a:xfrm>
                <a:off x="5642575" y="837700"/>
                <a:ext cx="208075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3784" extrusionOk="0">
                    <a:moveTo>
                      <a:pt x="7017" y="0"/>
                    </a:moveTo>
                    <a:cubicBezTo>
                      <a:pt x="6944" y="0"/>
                      <a:pt x="6866" y="8"/>
                      <a:pt x="6785" y="25"/>
                    </a:cubicBezTo>
                    <a:cubicBezTo>
                      <a:pt x="5585" y="286"/>
                      <a:pt x="4332" y="652"/>
                      <a:pt x="3184" y="1173"/>
                    </a:cubicBezTo>
                    <a:cubicBezTo>
                      <a:pt x="2453" y="1434"/>
                      <a:pt x="1723" y="1695"/>
                      <a:pt x="1044" y="1904"/>
                    </a:cubicBezTo>
                    <a:cubicBezTo>
                      <a:pt x="0" y="2269"/>
                      <a:pt x="209" y="3731"/>
                      <a:pt x="1305" y="3783"/>
                    </a:cubicBezTo>
                    <a:cubicBezTo>
                      <a:pt x="1410" y="3783"/>
                      <a:pt x="1462" y="3783"/>
                      <a:pt x="1566" y="3731"/>
                    </a:cubicBezTo>
                    <a:cubicBezTo>
                      <a:pt x="2349" y="3522"/>
                      <a:pt x="3132" y="3209"/>
                      <a:pt x="3863" y="2896"/>
                    </a:cubicBezTo>
                    <a:cubicBezTo>
                      <a:pt x="4959" y="2478"/>
                      <a:pt x="6002" y="2113"/>
                      <a:pt x="7151" y="1852"/>
                    </a:cubicBezTo>
                    <a:cubicBezTo>
                      <a:pt x="8322" y="1657"/>
                      <a:pt x="8078" y="0"/>
                      <a:pt x="70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23;p40">
                <a:extLst>
                  <a:ext uri="{FF2B5EF4-FFF2-40B4-BE49-F238E27FC236}">
                    <a16:creationId xmlns:a16="http://schemas.microsoft.com/office/drawing/2014/main" id="{2E855DAA-09F2-4680-6056-A9FE50D88233}"/>
                  </a:ext>
                </a:extLst>
              </p:cNvPr>
              <p:cNvSpPr/>
              <p:nvPr/>
            </p:nvSpPr>
            <p:spPr>
              <a:xfrm>
                <a:off x="5737825" y="920425"/>
                <a:ext cx="25362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4285" extrusionOk="0">
                    <a:moveTo>
                      <a:pt x="8869" y="0"/>
                    </a:moveTo>
                    <a:cubicBezTo>
                      <a:pt x="8836" y="0"/>
                      <a:pt x="8803" y="2"/>
                      <a:pt x="8769" y="4"/>
                    </a:cubicBezTo>
                    <a:cubicBezTo>
                      <a:pt x="7046" y="213"/>
                      <a:pt x="5376" y="735"/>
                      <a:pt x="3758" y="1466"/>
                    </a:cubicBezTo>
                    <a:cubicBezTo>
                      <a:pt x="2871" y="1831"/>
                      <a:pt x="1984" y="2144"/>
                      <a:pt x="1044" y="2405"/>
                    </a:cubicBezTo>
                    <a:cubicBezTo>
                      <a:pt x="0" y="2718"/>
                      <a:pt x="209" y="4232"/>
                      <a:pt x="1305" y="4284"/>
                    </a:cubicBezTo>
                    <a:lnTo>
                      <a:pt x="1514" y="4284"/>
                    </a:lnTo>
                    <a:cubicBezTo>
                      <a:pt x="2506" y="3971"/>
                      <a:pt x="3497" y="3606"/>
                      <a:pt x="4489" y="3240"/>
                    </a:cubicBezTo>
                    <a:cubicBezTo>
                      <a:pt x="5898" y="2562"/>
                      <a:pt x="7412" y="2144"/>
                      <a:pt x="8925" y="1935"/>
                    </a:cubicBezTo>
                    <a:cubicBezTo>
                      <a:pt x="10145" y="1834"/>
                      <a:pt x="10078" y="0"/>
                      <a:pt x="8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24;p40">
                <a:extLst>
                  <a:ext uri="{FF2B5EF4-FFF2-40B4-BE49-F238E27FC236}">
                    <a16:creationId xmlns:a16="http://schemas.microsoft.com/office/drawing/2014/main" id="{A00768F7-29B0-4DE3-243D-292AE63526FD}"/>
                  </a:ext>
                </a:extLst>
              </p:cNvPr>
              <p:cNvSpPr/>
              <p:nvPr/>
            </p:nvSpPr>
            <p:spPr>
              <a:xfrm>
                <a:off x="5934850" y="978850"/>
                <a:ext cx="177725" cy="8392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3357" extrusionOk="0">
                    <a:moveTo>
                      <a:pt x="5765" y="1"/>
                    </a:moveTo>
                    <a:cubicBezTo>
                      <a:pt x="5572" y="1"/>
                      <a:pt x="5366" y="68"/>
                      <a:pt x="5167" y="225"/>
                    </a:cubicBezTo>
                    <a:cubicBezTo>
                      <a:pt x="4088" y="1023"/>
                      <a:pt x="2839" y="1441"/>
                      <a:pt x="1535" y="1441"/>
                    </a:cubicBezTo>
                    <a:cubicBezTo>
                      <a:pt x="1390" y="1441"/>
                      <a:pt x="1243" y="1436"/>
                      <a:pt x="1096" y="1425"/>
                    </a:cubicBezTo>
                    <a:cubicBezTo>
                      <a:pt x="1064" y="1422"/>
                      <a:pt x="1032" y="1421"/>
                      <a:pt x="1000" y="1421"/>
                    </a:cubicBezTo>
                    <a:cubicBezTo>
                      <a:pt x="471" y="1421"/>
                      <a:pt x="53" y="1823"/>
                      <a:pt x="53" y="2365"/>
                    </a:cubicBezTo>
                    <a:cubicBezTo>
                      <a:pt x="0" y="2834"/>
                      <a:pt x="366" y="3304"/>
                      <a:pt x="888" y="3356"/>
                    </a:cubicBezTo>
                    <a:lnTo>
                      <a:pt x="1566" y="3356"/>
                    </a:lnTo>
                    <a:cubicBezTo>
                      <a:pt x="3288" y="3356"/>
                      <a:pt x="4959" y="2730"/>
                      <a:pt x="6316" y="1686"/>
                    </a:cubicBezTo>
                    <a:cubicBezTo>
                      <a:pt x="7108" y="1060"/>
                      <a:pt x="6534" y="1"/>
                      <a:pt x="5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25;p40">
                <a:extLst>
                  <a:ext uri="{FF2B5EF4-FFF2-40B4-BE49-F238E27FC236}">
                    <a16:creationId xmlns:a16="http://schemas.microsoft.com/office/drawing/2014/main" id="{A47612B2-3AEF-C4EB-1F94-75C4B245327B}"/>
                  </a:ext>
                </a:extLst>
              </p:cNvPr>
              <p:cNvSpPr/>
              <p:nvPr/>
            </p:nvSpPr>
            <p:spPr>
              <a:xfrm>
                <a:off x="1591175" y="872825"/>
                <a:ext cx="249250" cy="178200"/>
              </a:xfrm>
              <a:custGeom>
                <a:avLst/>
                <a:gdLst/>
                <a:ahLst/>
                <a:cxnLst/>
                <a:rect l="l" t="t" r="r" b="b"/>
                <a:pathLst>
                  <a:path w="9970" h="7128" extrusionOk="0">
                    <a:moveTo>
                      <a:pt x="8841" y="1"/>
                    </a:moveTo>
                    <a:cubicBezTo>
                      <a:pt x="8710" y="1"/>
                      <a:pt x="8579" y="27"/>
                      <a:pt x="8456" y="82"/>
                    </a:cubicBezTo>
                    <a:cubicBezTo>
                      <a:pt x="5951" y="1439"/>
                      <a:pt x="3550" y="3057"/>
                      <a:pt x="1358" y="4935"/>
                    </a:cubicBezTo>
                    <a:lnTo>
                      <a:pt x="732" y="5405"/>
                    </a:lnTo>
                    <a:cubicBezTo>
                      <a:pt x="1" y="5979"/>
                      <a:pt x="418" y="7127"/>
                      <a:pt x="1306" y="7127"/>
                    </a:cubicBezTo>
                    <a:cubicBezTo>
                      <a:pt x="1514" y="7127"/>
                      <a:pt x="1723" y="7023"/>
                      <a:pt x="1880" y="6919"/>
                    </a:cubicBezTo>
                    <a:lnTo>
                      <a:pt x="2558" y="6449"/>
                    </a:lnTo>
                    <a:cubicBezTo>
                      <a:pt x="4646" y="4674"/>
                      <a:pt x="6942" y="3109"/>
                      <a:pt x="9343" y="1804"/>
                    </a:cubicBezTo>
                    <a:cubicBezTo>
                      <a:pt x="9813" y="1543"/>
                      <a:pt x="9970" y="969"/>
                      <a:pt x="9761" y="551"/>
                    </a:cubicBezTo>
                    <a:cubicBezTo>
                      <a:pt x="9568" y="205"/>
                      <a:pt x="9206" y="1"/>
                      <a:pt x="8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26;p40">
                <a:extLst>
                  <a:ext uri="{FF2B5EF4-FFF2-40B4-BE49-F238E27FC236}">
                    <a16:creationId xmlns:a16="http://schemas.microsoft.com/office/drawing/2014/main" id="{49053980-8020-61AA-751E-8545A30E48D6}"/>
                  </a:ext>
                </a:extLst>
              </p:cNvPr>
              <p:cNvSpPr/>
              <p:nvPr/>
            </p:nvSpPr>
            <p:spPr>
              <a:xfrm>
                <a:off x="1780375" y="872525"/>
                <a:ext cx="245350" cy="155025"/>
              </a:xfrm>
              <a:custGeom>
                <a:avLst/>
                <a:gdLst/>
                <a:ahLst/>
                <a:cxnLst/>
                <a:rect l="l" t="t" r="r" b="b"/>
                <a:pathLst>
                  <a:path w="9814" h="6201" extrusionOk="0">
                    <a:moveTo>
                      <a:pt x="8459" y="1"/>
                    </a:moveTo>
                    <a:cubicBezTo>
                      <a:pt x="8255" y="1"/>
                      <a:pt x="8038" y="75"/>
                      <a:pt x="7829" y="250"/>
                    </a:cubicBezTo>
                    <a:cubicBezTo>
                      <a:pt x="6316" y="1398"/>
                      <a:pt x="4698" y="2390"/>
                      <a:pt x="2976" y="3225"/>
                    </a:cubicBezTo>
                    <a:cubicBezTo>
                      <a:pt x="2245" y="3643"/>
                      <a:pt x="1514" y="4008"/>
                      <a:pt x="836" y="4426"/>
                    </a:cubicBezTo>
                    <a:cubicBezTo>
                      <a:pt x="1" y="4895"/>
                      <a:pt x="366" y="6200"/>
                      <a:pt x="1358" y="6200"/>
                    </a:cubicBezTo>
                    <a:cubicBezTo>
                      <a:pt x="1514" y="6148"/>
                      <a:pt x="1671" y="6148"/>
                      <a:pt x="1827" y="6043"/>
                    </a:cubicBezTo>
                    <a:cubicBezTo>
                      <a:pt x="2454" y="5678"/>
                      <a:pt x="3184" y="5313"/>
                      <a:pt x="3863" y="4895"/>
                    </a:cubicBezTo>
                    <a:cubicBezTo>
                      <a:pt x="5690" y="4008"/>
                      <a:pt x="7412" y="2912"/>
                      <a:pt x="9030" y="1712"/>
                    </a:cubicBezTo>
                    <a:cubicBezTo>
                      <a:pt x="9813" y="1052"/>
                      <a:pt x="9228" y="1"/>
                      <a:pt x="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27;p40">
                <a:extLst>
                  <a:ext uri="{FF2B5EF4-FFF2-40B4-BE49-F238E27FC236}">
                    <a16:creationId xmlns:a16="http://schemas.microsoft.com/office/drawing/2014/main" id="{1FEB5E7E-0E7C-0AD3-9263-59B0FC2EA015}"/>
                  </a:ext>
                </a:extLst>
              </p:cNvPr>
              <p:cNvSpPr/>
              <p:nvPr/>
            </p:nvSpPr>
            <p:spPr>
              <a:xfrm>
                <a:off x="5316375" y="4864375"/>
                <a:ext cx="167275" cy="166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51" extrusionOk="0">
                    <a:moveTo>
                      <a:pt x="5330" y="0"/>
                    </a:moveTo>
                    <a:cubicBezTo>
                      <a:pt x="5118" y="0"/>
                      <a:pt x="4897" y="84"/>
                      <a:pt x="4698" y="283"/>
                    </a:cubicBezTo>
                    <a:cubicBezTo>
                      <a:pt x="4280" y="648"/>
                      <a:pt x="3863" y="1014"/>
                      <a:pt x="3445" y="1379"/>
                    </a:cubicBezTo>
                    <a:cubicBezTo>
                      <a:pt x="2088" y="2475"/>
                      <a:pt x="731" y="3675"/>
                      <a:pt x="157" y="5398"/>
                    </a:cubicBezTo>
                    <a:cubicBezTo>
                      <a:pt x="0" y="5920"/>
                      <a:pt x="314" y="6442"/>
                      <a:pt x="783" y="6598"/>
                    </a:cubicBezTo>
                    <a:cubicBezTo>
                      <a:pt x="888" y="6650"/>
                      <a:pt x="992" y="6650"/>
                      <a:pt x="1096" y="6650"/>
                    </a:cubicBezTo>
                    <a:cubicBezTo>
                      <a:pt x="1514" y="6650"/>
                      <a:pt x="1879" y="6389"/>
                      <a:pt x="1984" y="5972"/>
                    </a:cubicBezTo>
                    <a:cubicBezTo>
                      <a:pt x="2401" y="4719"/>
                      <a:pt x="3497" y="3780"/>
                      <a:pt x="4698" y="2788"/>
                    </a:cubicBezTo>
                    <a:cubicBezTo>
                      <a:pt x="5115" y="2423"/>
                      <a:pt x="5585" y="2058"/>
                      <a:pt x="6002" y="1640"/>
                    </a:cubicBezTo>
                    <a:cubicBezTo>
                      <a:pt x="6690" y="993"/>
                      <a:pt x="6061" y="0"/>
                      <a:pt x="5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28;p40">
                <a:extLst>
                  <a:ext uri="{FF2B5EF4-FFF2-40B4-BE49-F238E27FC236}">
                    <a16:creationId xmlns:a16="http://schemas.microsoft.com/office/drawing/2014/main" id="{48459F9F-841F-C011-0590-CD4B0318BEF1}"/>
                  </a:ext>
                </a:extLst>
              </p:cNvPr>
              <p:cNvSpPr/>
              <p:nvPr/>
            </p:nvSpPr>
            <p:spPr>
              <a:xfrm>
                <a:off x="5329425" y="4829100"/>
                <a:ext cx="348400" cy="319550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2782" extrusionOk="0">
                    <a:moveTo>
                      <a:pt x="12836" y="1"/>
                    </a:moveTo>
                    <a:cubicBezTo>
                      <a:pt x="12671" y="1"/>
                      <a:pt x="12509" y="41"/>
                      <a:pt x="12370" y="128"/>
                    </a:cubicBezTo>
                    <a:cubicBezTo>
                      <a:pt x="7359" y="3364"/>
                      <a:pt x="2662" y="8479"/>
                      <a:pt x="313" y="11245"/>
                    </a:cubicBezTo>
                    <a:cubicBezTo>
                      <a:pt x="0" y="11663"/>
                      <a:pt x="53" y="12237"/>
                      <a:pt x="418" y="12602"/>
                    </a:cubicBezTo>
                    <a:cubicBezTo>
                      <a:pt x="602" y="12717"/>
                      <a:pt x="817" y="12782"/>
                      <a:pt x="1027" y="12782"/>
                    </a:cubicBezTo>
                    <a:cubicBezTo>
                      <a:pt x="1291" y="12782"/>
                      <a:pt x="1548" y="12679"/>
                      <a:pt x="1723" y="12446"/>
                    </a:cubicBezTo>
                    <a:cubicBezTo>
                      <a:pt x="4019" y="9784"/>
                      <a:pt x="8560" y="4826"/>
                      <a:pt x="13361" y="1746"/>
                    </a:cubicBezTo>
                    <a:cubicBezTo>
                      <a:pt x="13831" y="1485"/>
                      <a:pt x="13936" y="859"/>
                      <a:pt x="13675" y="441"/>
                    </a:cubicBezTo>
                    <a:cubicBezTo>
                      <a:pt x="13501" y="163"/>
                      <a:pt x="13164" y="1"/>
                      <a:pt x="12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29;p40">
                <a:extLst>
                  <a:ext uri="{FF2B5EF4-FFF2-40B4-BE49-F238E27FC236}">
                    <a16:creationId xmlns:a16="http://schemas.microsoft.com/office/drawing/2014/main" id="{3321AA8F-A581-1658-07F9-4B3EE293AB29}"/>
                  </a:ext>
                </a:extLst>
              </p:cNvPr>
              <p:cNvSpPr/>
              <p:nvPr/>
            </p:nvSpPr>
            <p:spPr>
              <a:xfrm>
                <a:off x="5565600" y="4946825"/>
                <a:ext cx="156500" cy="142550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702" extrusionOk="0">
                    <a:moveTo>
                      <a:pt x="4878" y="1"/>
                    </a:moveTo>
                    <a:cubicBezTo>
                      <a:pt x="4738" y="1"/>
                      <a:pt x="4589" y="36"/>
                      <a:pt x="4436" y="117"/>
                    </a:cubicBezTo>
                    <a:cubicBezTo>
                      <a:pt x="2662" y="1108"/>
                      <a:pt x="1253" y="2517"/>
                      <a:pt x="261" y="4292"/>
                    </a:cubicBezTo>
                    <a:cubicBezTo>
                      <a:pt x="0" y="4709"/>
                      <a:pt x="104" y="5284"/>
                      <a:pt x="574" y="5597"/>
                    </a:cubicBezTo>
                    <a:cubicBezTo>
                      <a:pt x="731" y="5649"/>
                      <a:pt x="887" y="5701"/>
                      <a:pt x="1044" y="5701"/>
                    </a:cubicBezTo>
                    <a:cubicBezTo>
                      <a:pt x="1409" y="5701"/>
                      <a:pt x="1670" y="5544"/>
                      <a:pt x="1879" y="5284"/>
                    </a:cubicBezTo>
                    <a:cubicBezTo>
                      <a:pt x="2662" y="3822"/>
                      <a:pt x="3862" y="2622"/>
                      <a:pt x="5271" y="1839"/>
                    </a:cubicBezTo>
                    <a:cubicBezTo>
                      <a:pt x="6259" y="1345"/>
                      <a:pt x="5740" y="1"/>
                      <a:pt x="4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  <a:endParaRPr dirty="0"/>
          </a:p>
        </p:txBody>
      </p:sp>
      <p:grpSp>
        <p:nvGrpSpPr>
          <p:cNvPr id="336" name="Google Shape;336;p19"/>
          <p:cNvGrpSpPr/>
          <p:nvPr/>
        </p:nvGrpSpPr>
        <p:grpSpPr>
          <a:xfrm>
            <a:off x="3252692" y="2160216"/>
            <a:ext cx="2514802" cy="1879675"/>
            <a:chOff x="3252692" y="2160216"/>
            <a:chExt cx="2514802" cy="1879675"/>
          </a:xfrm>
        </p:grpSpPr>
        <p:sp>
          <p:nvSpPr>
            <p:cNvPr id="337" name="Google Shape;337;p19"/>
            <p:cNvSpPr/>
            <p:nvPr/>
          </p:nvSpPr>
          <p:spPr>
            <a:xfrm>
              <a:off x="4328971" y="3411898"/>
              <a:ext cx="6831" cy="24335"/>
            </a:xfrm>
            <a:custGeom>
              <a:avLst/>
              <a:gdLst/>
              <a:ahLst/>
              <a:cxnLst/>
              <a:rect l="l" t="t" r="r" b="b"/>
              <a:pathLst>
                <a:path w="144" h="513" extrusionOk="0">
                  <a:moveTo>
                    <a:pt x="144" y="1"/>
                  </a:moveTo>
                  <a:lnTo>
                    <a:pt x="144" y="1"/>
                  </a:lnTo>
                  <a:cubicBezTo>
                    <a:pt x="43" y="160"/>
                    <a:pt x="1" y="336"/>
                    <a:pt x="43" y="512"/>
                  </a:cubicBezTo>
                  <a:cubicBezTo>
                    <a:pt x="77" y="344"/>
                    <a:pt x="110" y="177"/>
                    <a:pt x="144" y="1"/>
                  </a:cubicBezTo>
                  <a:close/>
                </a:path>
              </a:pathLst>
            </a:custGeom>
            <a:solidFill>
              <a:srgbClr val="CA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19"/>
            <p:cNvGrpSpPr/>
            <p:nvPr/>
          </p:nvGrpSpPr>
          <p:grpSpPr>
            <a:xfrm rot="-1712855">
              <a:off x="3252692" y="2160216"/>
              <a:ext cx="2514802" cy="1879675"/>
              <a:chOff x="3381773" y="1706076"/>
              <a:chExt cx="2401668" cy="1795113"/>
            </a:xfrm>
          </p:grpSpPr>
          <p:sp>
            <p:nvSpPr>
              <p:cNvPr id="339" name="Google Shape;339;p19"/>
              <p:cNvSpPr/>
              <p:nvPr/>
            </p:nvSpPr>
            <p:spPr>
              <a:xfrm>
                <a:off x="3444628" y="1796032"/>
                <a:ext cx="2338813" cy="1670607"/>
              </a:xfrm>
              <a:custGeom>
                <a:avLst/>
                <a:gdLst/>
                <a:ahLst/>
                <a:cxnLst/>
                <a:rect l="l" t="t" r="r" b="b"/>
                <a:pathLst>
                  <a:path w="25453" h="18181" extrusionOk="0">
                    <a:moveTo>
                      <a:pt x="14174" y="0"/>
                    </a:moveTo>
                    <a:cubicBezTo>
                      <a:pt x="13802" y="0"/>
                      <a:pt x="13417" y="21"/>
                      <a:pt x="13020" y="66"/>
                    </a:cubicBezTo>
                    <a:cubicBezTo>
                      <a:pt x="1" y="563"/>
                      <a:pt x="2552" y="18181"/>
                      <a:pt x="13832" y="18181"/>
                    </a:cubicBezTo>
                    <a:cubicBezTo>
                      <a:pt x="13965" y="18181"/>
                      <a:pt x="14100" y="18178"/>
                      <a:pt x="14236" y="18173"/>
                    </a:cubicBezTo>
                    <a:cubicBezTo>
                      <a:pt x="25453" y="17759"/>
                      <a:pt x="24919" y="0"/>
                      <a:pt x="14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3798216" y="1761667"/>
                <a:ext cx="1745679" cy="1739522"/>
              </a:xfrm>
              <a:custGeom>
                <a:avLst/>
                <a:gdLst/>
                <a:ahLst/>
                <a:cxnLst/>
                <a:rect l="l" t="t" r="r" b="b"/>
                <a:pathLst>
                  <a:path w="18998" h="18931" extrusionOk="0">
                    <a:moveTo>
                      <a:pt x="11454" y="826"/>
                    </a:moveTo>
                    <a:cubicBezTo>
                      <a:pt x="11473" y="828"/>
                      <a:pt x="11488" y="830"/>
                      <a:pt x="11499" y="831"/>
                    </a:cubicBezTo>
                    <a:lnTo>
                      <a:pt x="11499" y="831"/>
                    </a:lnTo>
                    <a:cubicBezTo>
                      <a:pt x="11484" y="826"/>
                      <a:pt x="11469" y="826"/>
                      <a:pt x="11454" y="826"/>
                    </a:cubicBezTo>
                    <a:close/>
                    <a:moveTo>
                      <a:pt x="7982" y="916"/>
                    </a:moveTo>
                    <a:cubicBezTo>
                      <a:pt x="7983" y="916"/>
                      <a:pt x="7978" y="917"/>
                      <a:pt x="7971" y="918"/>
                    </a:cubicBezTo>
                    <a:lnTo>
                      <a:pt x="7971" y="918"/>
                    </a:lnTo>
                    <a:cubicBezTo>
                      <a:pt x="7971" y="918"/>
                      <a:pt x="7971" y="918"/>
                      <a:pt x="7972" y="917"/>
                    </a:cubicBezTo>
                    <a:cubicBezTo>
                      <a:pt x="7979" y="916"/>
                      <a:pt x="7982" y="916"/>
                      <a:pt x="7982" y="916"/>
                    </a:cubicBezTo>
                    <a:close/>
                    <a:moveTo>
                      <a:pt x="13387" y="1331"/>
                    </a:moveTo>
                    <a:cubicBezTo>
                      <a:pt x="13387" y="1331"/>
                      <a:pt x="13392" y="1333"/>
                      <a:pt x="13401" y="1337"/>
                    </a:cubicBezTo>
                    <a:cubicBezTo>
                      <a:pt x="13403" y="1338"/>
                      <a:pt x="13405" y="1340"/>
                      <a:pt x="13407" y="1341"/>
                    </a:cubicBezTo>
                    <a:lnTo>
                      <a:pt x="13407" y="1341"/>
                    </a:lnTo>
                    <a:cubicBezTo>
                      <a:pt x="13396" y="1336"/>
                      <a:pt x="13387" y="1331"/>
                      <a:pt x="13387" y="1331"/>
                    </a:cubicBezTo>
                    <a:close/>
                    <a:moveTo>
                      <a:pt x="14968" y="2246"/>
                    </a:moveTo>
                    <a:lnTo>
                      <a:pt x="14968" y="2246"/>
                    </a:lnTo>
                    <a:cubicBezTo>
                      <a:pt x="14968" y="2246"/>
                      <a:pt x="14973" y="2250"/>
                      <a:pt x="14987" y="2260"/>
                    </a:cubicBezTo>
                    <a:cubicBezTo>
                      <a:pt x="14992" y="2265"/>
                      <a:pt x="14998" y="2270"/>
                      <a:pt x="15004" y="2274"/>
                    </a:cubicBezTo>
                    <a:lnTo>
                      <a:pt x="15004" y="2274"/>
                    </a:lnTo>
                    <a:cubicBezTo>
                      <a:pt x="14990" y="2264"/>
                      <a:pt x="14968" y="2246"/>
                      <a:pt x="14968" y="2246"/>
                    </a:cubicBezTo>
                    <a:close/>
                    <a:moveTo>
                      <a:pt x="17441" y="5539"/>
                    </a:moveTo>
                    <a:cubicBezTo>
                      <a:pt x="17442" y="5542"/>
                      <a:pt x="17444" y="5546"/>
                      <a:pt x="17446" y="5549"/>
                    </a:cubicBezTo>
                    <a:cubicBezTo>
                      <a:pt x="17444" y="5546"/>
                      <a:pt x="17442" y="5542"/>
                      <a:pt x="17441" y="5539"/>
                    </a:cubicBezTo>
                    <a:close/>
                    <a:moveTo>
                      <a:pt x="18119" y="8036"/>
                    </a:moveTo>
                    <a:cubicBezTo>
                      <a:pt x="18120" y="8036"/>
                      <a:pt x="18123" y="8054"/>
                      <a:pt x="18125" y="8068"/>
                    </a:cubicBezTo>
                    <a:lnTo>
                      <a:pt x="18125" y="8068"/>
                    </a:lnTo>
                    <a:cubicBezTo>
                      <a:pt x="18120" y="8044"/>
                      <a:pt x="18119" y="8036"/>
                      <a:pt x="18119" y="8036"/>
                    </a:cubicBezTo>
                    <a:close/>
                    <a:moveTo>
                      <a:pt x="877" y="9997"/>
                    </a:moveTo>
                    <a:lnTo>
                      <a:pt x="877" y="9997"/>
                    </a:lnTo>
                    <a:cubicBezTo>
                      <a:pt x="876" y="9997"/>
                      <a:pt x="885" y="10051"/>
                      <a:pt x="890" y="10072"/>
                    </a:cubicBezTo>
                    <a:cubicBezTo>
                      <a:pt x="881" y="10016"/>
                      <a:pt x="877" y="9997"/>
                      <a:pt x="877" y="9997"/>
                    </a:cubicBezTo>
                    <a:close/>
                    <a:moveTo>
                      <a:pt x="1561" y="12523"/>
                    </a:moveTo>
                    <a:cubicBezTo>
                      <a:pt x="1561" y="12539"/>
                      <a:pt x="1570" y="12556"/>
                      <a:pt x="1578" y="12564"/>
                    </a:cubicBezTo>
                    <a:lnTo>
                      <a:pt x="1578" y="12564"/>
                    </a:lnTo>
                    <a:cubicBezTo>
                      <a:pt x="1573" y="12553"/>
                      <a:pt x="1568" y="12540"/>
                      <a:pt x="1561" y="12523"/>
                    </a:cubicBezTo>
                    <a:close/>
                    <a:moveTo>
                      <a:pt x="2812" y="14687"/>
                    </a:moveTo>
                    <a:cubicBezTo>
                      <a:pt x="2823" y="14706"/>
                      <a:pt x="2836" y="14725"/>
                      <a:pt x="2850" y="14743"/>
                    </a:cubicBezTo>
                    <a:lnTo>
                      <a:pt x="2850" y="14743"/>
                    </a:lnTo>
                    <a:cubicBezTo>
                      <a:pt x="2847" y="14738"/>
                      <a:pt x="2836" y="14721"/>
                      <a:pt x="2812" y="14687"/>
                    </a:cubicBezTo>
                    <a:close/>
                    <a:moveTo>
                      <a:pt x="16391" y="15214"/>
                    </a:moveTo>
                    <a:cubicBezTo>
                      <a:pt x="16373" y="15235"/>
                      <a:pt x="16351" y="15263"/>
                      <a:pt x="16352" y="15263"/>
                    </a:cubicBezTo>
                    <a:cubicBezTo>
                      <a:pt x="16352" y="15263"/>
                      <a:pt x="16363" y="15251"/>
                      <a:pt x="16391" y="15214"/>
                    </a:cubicBezTo>
                    <a:close/>
                    <a:moveTo>
                      <a:pt x="4431" y="16332"/>
                    </a:moveTo>
                    <a:cubicBezTo>
                      <a:pt x="4446" y="16344"/>
                      <a:pt x="4457" y="16352"/>
                      <a:pt x="4466" y="16359"/>
                    </a:cubicBezTo>
                    <a:lnTo>
                      <a:pt x="4466" y="16359"/>
                    </a:lnTo>
                    <a:cubicBezTo>
                      <a:pt x="4454" y="16350"/>
                      <a:pt x="4442" y="16341"/>
                      <a:pt x="4431" y="16332"/>
                    </a:cubicBezTo>
                    <a:close/>
                    <a:moveTo>
                      <a:pt x="15056" y="16568"/>
                    </a:moveTo>
                    <a:cubicBezTo>
                      <a:pt x="15053" y="16571"/>
                      <a:pt x="15049" y="16574"/>
                      <a:pt x="15046" y="16576"/>
                    </a:cubicBezTo>
                    <a:lnTo>
                      <a:pt x="15046" y="16576"/>
                    </a:lnTo>
                    <a:cubicBezTo>
                      <a:pt x="15050" y="16573"/>
                      <a:pt x="15053" y="16571"/>
                      <a:pt x="15056" y="16568"/>
                    </a:cubicBezTo>
                    <a:close/>
                    <a:moveTo>
                      <a:pt x="15041" y="16580"/>
                    </a:moveTo>
                    <a:cubicBezTo>
                      <a:pt x="15040" y="16581"/>
                      <a:pt x="15038" y="16583"/>
                      <a:pt x="15037" y="16584"/>
                    </a:cubicBezTo>
                    <a:cubicBezTo>
                      <a:pt x="15023" y="16594"/>
                      <a:pt x="15018" y="16598"/>
                      <a:pt x="15018" y="16598"/>
                    </a:cubicBezTo>
                    <a:cubicBezTo>
                      <a:pt x="15018" y="16598"/>
                      <a:pt x="15029" y="16589"/>
                      <a:pt x="15041" y="16580"/>
                    </a:cubicBezTo>
                    <a:close/>
                    <a:moveTo>
                      <a:pt x="8648" y="18088"/>
                    </a:moveTo>
                    <a:cubicBezTo>
                      <a:pt x="8646" y="18088"/>
                      <a:pt x="8654" y="18090"/>
                      <a:pt x="8685" y="18094"/>
                    </a:cubicBezTo>
                    <a:cubicBezTo>
                      <a:pt x="8688" y="18094"/>
                      <a:pt x="8691" y="18094"/>
                      <a:pt x="8694" y="18094"/>
                    </a:cubicBezTo>
                    <a:lnTo>
                      <a:pt x="8694" y="18094"/>
                    </a:lnTo>
                    <a:cubicBezTo>
                      <a:pt x="8683" y="18092"/>
                      <a:pt x="8651" y="18088"/>
                      <a:pt x="8648" y="18088"/>
                    </a:cubicBezTo>
                    <a:close/>
                    <a:moveTo>
                      <a:pt x="10345" y="756"/>
                    </a:moveTo>
                    <a:cubicBezTo>
                      <a:pt x="10505" y="756"/>
                      <a:pt x="10664" y="759"/>
                      <a:pt x="10825" y="766"/>
                    </a:cubicBezTo>
                    <a:cubicBezTo>
                      <a:pt x="10951" y="775"/>
                      <a:pt x="11085" y="783"/>
                      <a:pt x="11219" y="800"/>
                    </a:cubicBezTo>
                    <a:cubicBezTo>
                      <a:pt x="11278" y="800"/>
                      <a:pt x="11345" y="809"/>
                      <a:pt x="11404" y="817"/>
                    </a:cubicBezTo>
                    <a:cubicBezTo>
                      <a:pt x="11429" y="817"/>
                      <a:pt x="11462" y="826"/>
                      <a:pt x="11488" y="826"/>
                    </a:cubicBezTo>
                    <a:cubicBezTo>
                      <a:pt x="11502" y="830"/>
                      <a:pt x="11534" y="835"/>
                      <a:pt x="11532" y="835"/>
                    </a:cubicBezTo>
                    <a:cubicBezTo>
                      <a:pt x="11531" y="835"/>
                      <a:pt x="11522" y="834"/>
                      <a:pt x="11499" y="831"/>
                    </a:cubicBezTo>
                    <a:lnTo>
                      <a:pt x="11499" y="831"/>
                    </a:lnTo>
                    <a:cubicBezTo>
                      <a:pt x="11501" y="832"/>
                      <a:pt x="11503" y="833"/>
                      <a:pt x="11505" y="834"/>
                    </a:cubicBezTo>
                    <a:cubicBezTo>
                      <a:pt x="11748" y="867"/>
                      <a:pt x="11991" y="909"/>
                      <a:pt x="12226" y="968"/>
                    </a:cubicBezTo>
                    <a:cubicBezTo>
                      <a:pt x="12461" y="1018"/>
                      <a:pt x="12687" y="1085"/>
                      <a:pt x="12914" y="1161"/>
                    </a:cubicBezTo>
                    <a:cubicBezTo>
                      <a:pt x="13032" y="1195"/>
                      <a:pt x="13141" y="1236"/>
                      <a:pt x="13250" y="1279"/>
                    </a:cubicBezTo>
                    <a:cubicBezTo>
                      <a:pt x="13300" y="1295"/>
                      <a:pt x="13342" y="1320"/>
                      <a:pt x="13392" y="1337"/>
                    </a:cubicBezTo>
                    <a:cubicBezTo>
                      <a:pt x="13404" y="1343"/>
                      <a:pt x="13411" y="1345"/>
                      <a:pt x="13420" y="1348"/>
                    </a:cubicBezTo>
                    <a:lnTo>
                      <a:pt x="13420" y="1348"/>
                    </a:lnTo>
                    <a:cubicBezTo>
                      <a:pt x="13441" y="1358"/>
                      <a:pt x="13466" y="1367"/>
                      <a:pt x="13485" y="1379"/>
                    </a:cubicBezTo>
                    <a:cubicBezTo>
                      <a:pt x="13896" y="1555"/>
                      <a:pt x="14291" y="1773"/>
                      <a:pt x="14660" y="2025"/>
                    </a:cubicBezTo>
                    <a:cubicBezTo>
                      <a:pt x="14752" y="2092"/>
                      <a:pt x="14844" y="2151"/>
                      <a:pt x="14928" y="2218"/>
                    </a:cubicBezTo>
                    <a:cubicBezTo>
                      <a:pt x="14953" y="2235"/>
                      <a:pt x="14970" y="2252"/>
                      <a:pt x="14995" y="2269"/>
                    </a:cubicBezTo>
                    <a:cubicBezTo>
                      <a:pt x="15004" y="2275"/>
                      <a:pt x="15009" y="2279"/>
                      <a:pt x="15012" y="2281"/>
                    </a:cubicBezTo>
                    <a:lnTo>
                      <a:pt x="15012" y="2281"/>
                    </a:lnTo>
                    <a:cubicBezTo>
                      <a:pt x="15051" y="2314"/>
                      <a:pt x="15086" y="2342"/>
                      <a:pt x="15121" y="2369"/>
                    </a:cubicBezTo>
                    <a:cubicBezTo>
                      <a:pt x="15297" y="2512"/>
                      <a:pt x="15457" y="2655"/>
                      <a:pt x="15616" y="2806"/>
                    </a:cubicBezTo>
                    <a:cubicBezTo>
                      <a:pt x="15767" y="2965"/>
                      <a:pt x="15918" y="3116"/>
                      <a:pt x="16061" y="3284"/>
                    </a:cubicBezTo>
                    <a:cubicBezTo>
                      <a:pt x="16128" y="3368"/>
                      <a:pt x="16195" y="3444"/>
                      <a:pt x="16262" y="3527"/>
                    </a:cubicBezTo>
                    <a:cubicBezTo>
                      <a:pt x="16288" y="3552"/>
                      <a:pt x="16304" y="3578"/>
                      <a:pt x="16321" y="3595"/>
                    </a:cubicBezTo>
                    <a:cubicBezTo>
                      <a:pt x="16326" y="3600"/>
                      <a:pt x="16328" y="3605"/>
                      <a:pt x="16331" y="3610"/>
                    </a:cubicBezTo>
                    <a:lnTo>
                      <a:pt x="16331" y="3610"/>
                    </a:lnTo>
                    <a:cubicBezTo>
                      <a:pt x="16320" y="3597"/>
                      <a:pt x="16307" y="3582"/>
                      <a:pt x="16306" y="3582"/>
                    </a:cubicBezTo>
                    <a:lnTo>
                      <a:pt x="16306" y="3582"/>
                    </a:lnTo>
                    <a:cubicBezTo>
                      <a:pt x="16305" y="3582"/>
                      <a:pt x="16307" y="3586"/>
                      <a:pt x="16312" y="3595"/>
                    </a:cubicBezTo>
                    <a:cubicBezTo>
                      <a:pt x="16346" y="3636"/>
                      <a:pt x="16388" y="3687"/>
                      <a:pt x="16422" y="3729"/>
                    </a:cubicBezTo>
                    <a:cubicBezTo>
                      <a:pt x="16674" y="4081"/>
                      <a:pt x="16908" y="4458"/>
                      <a:pt x="17110" y="4844"/>
                    </a:cubicBezTo>
                    <a:cubicBezTo>
                      <a:pt x="17219" y="5038"/>
                      <a:pt x="17311" y="5239"/>
                      <a:pt x="17403" y="5441"/>
                    </a:cubicBezTo>
                    <a:cubicBezTo>
                      <a:pt x="17410" y="5453"/>
                      <a:pt x="17416" y="5470"/>
                      <a:pt x="17422" y="5489"/>
                    </a:cubicBezTo>
                    <a:lnTo>
                      <a:pt x="17422" y="5489"/>
                    </a:lnTo>
                    <a:cubicBezTo>
                      <a:pt x="17417" y="5479"/>
                      <a:pt x="17412" y="5471"/>
                      <a:pt x="17412" y="5471"/>
                    </a:cubicBezTo>
                    <a:lnTo>
                      <a:pt x="17412" y="5471"/>
                    </a:lnTo>
                    <a:cubicBezTo>
                      <a:pt x="17412" y="5471"/>
                      <a:pt x="17419" y="5487"/>
                      <a:pt x="17441" y="5539"/>
                    </a:cubicBezTo>
                    <a:lnTo>
                      <a:pt x="17441" y="5539"/>
                    </a:lnTo>
                    <a:cubicBezTo>
                      <a:pt x="17436" y="5526"/>
                      <a:pt x="17435" y="5514"/>
                      <a:pt x="17429" y="5508"/>
                    </a:cubicBezTo>
                    <a:cubicBezTo>
                      <a:pt x="17427" y="5501"/>
                      <a:pt x="17424" y="5495"/>
                      <a:pt x="17422" y="5489"/>
                    </a:cubicBezTo>
                    <a:lnTo>
                      <a:pt x="17422" y="5489"/>
                    </a:lnTo>
                    <a:cubicBezTo>
                      <a:pt x="17424" y="5492"/>
                      <a:pt x="17427" y="5496"/>
                      <a:pt x="17429" y="5499"/>
                    </a:cubicBezTo>
                    <a:cubicBezTo>
                      <a:pt x="17446" y="5549"/>
                      <a:pt x="17470" y="5608"/>
                      <a:pt x="17496" y="5659"/>
                    </a:cubicBezTo>
                    <a:cubicBezTo>
                      <a:pt x="17537" y="5767"/>
                      <a:pt x="17571" y="5868"/>
                      <a:pt x="17613" y="5978"/>
                    </a:cubicBezTo>
                    <a:cubicBezTo>
                      <a:pt x="17764" y="6397"/>
                      <a:pt x="17882" y="6825"/>
                      <a:pt x="17983" y="7253"/>
                    </a:cubicBezTo>
                    <a:cubicBezTo>
                      <a:pt x="18024" y="7471"/>
                      <a:pt x="18066" y="7689"/>
                      <a:pt x="18100" y="7908"/>
                    </a:cubicBezTo>
                    <a:cubicBezTo>
                      <a:pt x="18108" y="7966"/>
                      <a:pt x="18117" y="8016"/>
                      <a:pt x="18125" y="8075"/>
                    </a:cubicBezTo>
                    <a:cubicBezTo>
                      <a:pt x="18125" y="8075"/>
                      <a:pt x="18125" y="8075"/>
                      <a:pt x="18125" y="8075"/>
                    </a:cubicBezTo>
                    <a:lnTo>
                      <a:pt x="18125" y="8075"/>
                    </a:lnTo>
                    <a:cubicBezTo>
                      <a:pt x="18125" y="8084"/>
                      <a:pt x="18125" y="8090"/>
                      <a:pt x="18126" y="8096"/>
                    </a:cubicBezTo>
                    <a:lnTo>
                      <a:pt x="18126" y="8096"/>
                    </a:lnTo>
                    <a:cubicBezTo>
                      <a:pt x="18128" y="8120"/>
                      <a:pt x="18134" y="8141"/>
                      <a:pt x="18134" y="8167"/>
                    </a:cubicBezTo>
                    <a:cubicBezTo>
                      <a:pt x="18150" y="8277"/>
                      <a:pt x="18158" y="8385"/>
                      <a:pt x="18175" y="8495"/>
                    </a:cubicBezTo>
                    <a:cubicBezTo>
                      <a:pt x="18209" y="8939"/>
                      <a:pt x="18226" y="9392"/>
                      <a:pt x="18209" y="9845"/>
                    </a:cubicBezTo>
                    <a:cubicBezTo>
                      <a:pt x="18201" y="10072"/>
                      <a:pt x="18192" y="10299"/>
                      <a:pt x="18167" y="10517"/>
                    </a:cubicBezTo>
                    <a:cubicBezTo>
                      <a:pt x="18158" y="10634"/>
                      <a:pt x="18142" y="10744"/>
                      <a:pt x="18134" y="10861"/>
                    </a:cubicBezTo>
                    <a:cubicBezTo>
                      <a:pt x="18131" y="10873"/>
                      <a:pt x="18127" y="10892"/>
                      <a:pt x="18124" y="10907"/>
                    </a:cubicBezTo>
                    <a:lnTo>
                      <a:pt x="18124" y="10907"/>
                    </a:lnTo>
                    <a:cubicBezTo>
                      <a:pt x="18126" y="10895"/>
                      <a:pt x="18129" y="10877"/>
                      <a:pt x="18134" y="10852"/>
                    </a:cubicBezTo>
                    <a:lnTo>
                      <a:pt x="18134" y="10852"/>
                    </a:lnTo>
                    <a:cubicBezTo>
                      <a:pt x="18125" y="10878"/>
                      <a:pt x="18125" y="10903"/>
                      <a:pt x="18117" y="10928"/>
                    </a:cubicBezTo>
                    <a:lnTo>
                      <a:pt x="18091" y="11104"/>
                    </a:lnTo>
                    <a:cubicBezTo>
                      <a:pt x="18024" y="11540"/>
                      <a:pt x="17923" y="11977"/>
                      <a:pt x="17798" y="12413"/>
                    </a:cubicBezTo>
                    <a:cubicBezTo>
                      <a:pt x="17739" y="12623"/>
                      <a:pt x="17664" y="12833"/>
                      <a:pt x="17588" y="13043"/>
                    </a:cubicBezTo>
                    <a:cubicBezTo>
                      <a:pt x="17546" y="13143"/>
                      <a:pt x="17504" y="13252"/>
                      <a:pt x="17462" y="13353"/>
                    </a:cubicBezTo>
                    <a:cubicBezTo>
                      <a:pt x="17461" y="13358"/>
                      <a:pt x="17459" y="13364"/>
                      <a:pt x="17457" y="13371"/>
                    </a:cubicBezTo>
                    <a:lnTo>
                      <a:pt x="17457" y="13371"/>
                    </a:lnTo>
                    <a:cubicBezTo>
                      <a:pt x="17448" y="13386"/>
                      <a:pt x="17443" y="13403"/>
                      <a:pt x="17437" y="13420"/>
                    </a:cubicBezTo>
                    <a:cubicBezTo>
                      <a:pt x="17412" y="13470"/>
                      <a:pt x="17386" y="13529"/>
                      <a:pt x="17362" y="13580"/>
                    </a:cubicBezTo>
                    <a:cubicBezTo>
                      <a:pt x="17185" y="13983"/>
                      <a:pt x="16967" y="14369"/>
                      <a:pt x="16732" y="14738"/>
                    </a:cubicBezTo>
                    <a:cubicBezTo>
                      <a:pt x="16674" y="14830"/>
                      <a:pt x="16606" y="14914"/>
                      <a:pt x="16547" y="15006"/>
                    </a:cubicBezTo>
                    <a:cubicBezTo>
                      <a:pt x="16514" y="15048"/>
                      <a:pt x="16480" y="15090"/>
                      <a:pt x="16455" y="15132"/>
                    </a:cubicBezTo>
                    <a:cubicBezTo>
                      <a:pt x="16439" y="15157"/>
                      <a:pt x="16422" y="15182"/>
                      <a:pt x="16405" y="15199"/>
                    </a:cubicBezTo>
                    <a:cubicBezTo>
                      <a:pt x="16402" y="15202"/>
                      <a:pt x="16397" y="15207"/>
                      <a:pt x="16392" y="15213"/>
                    </a:cubicBezTo>
                    <a:lnTo>
                      <a:pt x="16392" y="15213"/>
                    </a:lnTo>
                    <a:cubicBezTo>
                      <a:pt x="16394" y="15211"/>
                      <a:pt x="16395" y="15209"/>
                      <a:pt x="16396" y="15208"/>
                    </a:cubicBezTo>
                    <a:lnTo>
                      <a:pt x="16396" y="15208"/>
                    </a:lnTo>
                    <a:cubicBezTo>
                      <a:pt x="16395" y="15210"/>
                      <a:pt x="16393" y="15212"/>
                      <a:pt x="16391" y="15214"/>
                    </a:cubicBezTo>
                    <a:lnTo>
                      <a:pt x="16391" y="15214"/>
                    </a:lnTo>
                    <a:cubicBezTo>
                      <a:pt x="16392" y="15214"/>
                      <a:pt x="16392" y="15213"/>
                      <a:pt x="16392" y="15213"/>
                    </a:cubicBezTo>
                    <a:lnTo>
                      <a:pt x="16392" y="15213"/>
                    </a:lnTo>
                    <a:cubicBezTo>
                      <a:pt x="16259" y="15387"/>
                      <a:pt x="16118" y="15553"/>
                      <a:pt x="15969" y="15719"/>
                    </a:cubicBezTo>
                    <a:cubicBezTo>
                      <a:pt x="15818" y="15879"/>
                      <a:pt x="15667" y="16038"/>
                      <a:pt x="15499" y="16189"/>
                    </a:cubicBezTo>
                    <a:cubicBezTo>
                      <a:pt x="15423" y="16256"/>
                      <a:pt x="15339" y="16332"/>
                      <a:pt x="15255" y="16399"/>
                    </a:cubicBezTo>
                    <a:cubicBezTo>
                      <a:pt x="15214" y="16441"/>
                      <a:pt x="15171" y="16474"/>
                      <a:pt x="15130" y="16508"/>
                    </a:cubicBezTo>
                    <a:cubicBezTo>
                      <a:pt x="15113" y="16525"/>
                      <a:pt x="15087" y="16541"/>
                      <a:pt x="15071" y="16550"/>
                    </a:cubicBezTo>
                    <a:cubicBezTo>
                      <a:pt x="15069" y="16554"/>
                      <a:pt x="15066" y="16558"/>
                      <a:pt x="15064" y="16561"/>
                    </a:cubicBezTo>
                    <a:lnTo>
                      <a:pt x="15064" y="16561"/>
                    </a:lnTo>
                    <a:cubicBezTo>
                      <a:pt x="15062" y="16562"/>
                      <a:pt x="15059" y="16564"/>
                      <a:pt x="15054" y="16567"/>
                    </a:cubicBezTo>
                    <a:cubicBezTo>
                      <a:pt x="14693" y="16844"/>
                      <a:pt x="14307" y="17087"/>
                      <a:pt x="13905" y="17297"/>
                    </a:cubicBezTo>
                    <a:cubicBezTo>
                      <a:pt x="13804" y="17347"/>
                      <a:pt x="13694" y="17397"/>
                      <a:pt x="13586" y="17448"/>
                    </a:cubicBezTo>
                    <a:cubicBezTo>
                      <a:pt x="13540" y="17471"/>
                      <a:pt x="13495" y="17493"/>
                      <a:pt x="13443" y="17516"/>
                    </a:cubicBezTo>
                    <a:lnTo>
                      <a:pt x="13443" y="17516"/>
                    </a:lnTo>
                    <a:cubicBezTo>
                      <a:pt x="13448" y="17514"/>
                      <a:pt x="13450" y="17512"/>
                      <a:pt x="13448" y="17512"/>
                    </a:cubicBezTo>
                    <a:cubicBezTo>
                      <a:pt x="13446" y="17512"/>
                      <a:pt x="13442" y="17513"/>
                      <a:pt x="13435" y="17515"/>
                    </a:cubicBezTo>
                    <a:cubicBezTo>
                      <a:pt x="13426" y="17519"/>
                      <a:pt x="13417" y="17524"/>
                      <a:pt x="13408" y="17528"/>
                    </a:cubicBezTo>
                    <a:lnTo>
                      <a:pt x="13408" y="17528"/>
                    </a:lnTo>
                    <a:cubicBezTo>
                      <a:pt x="13402" y="17530"/>
                      <a:pt x="13396" y="17532"/>
                      <a:pt x="13392" y="17532"/>
                    </a:cubicBezTo>
                    <a:cubicBezTo>
                      <a:pt x="13385" y="17536"/>
                      <a:pt x="13383" y="17538"/>
                      <a:pt x="13386" y="17538"/>
                    </a:cubicBezTo>
                    <a:cubicBezTo>
                      <a:pt x="13386" y="17538"/>
                      <a:pt x="13386" y="17538"/>
                      <a:pt x="13386" y="17538"/>
                    </a:cubicBezTo>
                    <a:lnTo>
                      <a:pt x="13386" y="17538"/>
                    </a:lnTo>
                    <a:cubicBezTo>
                      <a:pt x="13369" y="17546"/>
                      <a:pt x="13351" y="17553"/>
                      <a:pt x="13334" y="17557"/>
                    </a:cubicBezTo>
                    <a:cubicBezTo>
                      <a:pt x="13116" y="17649"/>
                      <a:pt x="12889" y="17725"/>
                      <a:pt x="12654" y="17800"/>
                    </a:cubicBezTo>
                    <a:cubicBezTo>
                      <a:pt x="12419" y="17867"/>
                      <a:pt x="12167" y="17934"/>
                      <a:pt x="11924" y="17985"/>
                    </a:cubicBezTo>
                    <a:cubicBezTo>
                      <a:pt x="11798" y="18010"/>
                      <a:pt x="11664" y="18035"/>
                      <a:pt x="11530" y="18061"/>
                    </a:cubicBezTo>
                    <a:cubicBezTo>
                      <a:pt x="11471" y="18069"/>
                      <a:pt x="11404" y="18077"/>
                      <a:pt x="11345" y="18085"/>
                    </a:cubicBezTo>
                    <a:cubicBezTo>
                      <a:pt x="11329" y="18090"/>
                      <a:pt x="11297" y="18093"/>
                      <a:pt x="11281" y="18095"/>
                    </a:cubicBezTo>
                    <a:lnTo>
                      <a:pt x="11281" y="18095"/>
                    </a:lnTo>
                    <a:cubicBezTo>
                      <a:pt x="11300" y="18092"/>
                      <a:pt x="11318" y="18090"/>
                      <a:pt x="11337" y="18085"/>
                    </a:cubicBezTo>
                    <a:lnTo>
                      <a:pt x="11337" y="18085"/>
                    </a:lnTo>
                    <a:cubicBezTo>
                      <a:pt x="11280" y="18093"/>
                      <a:pt x="11267" y="18095"/>
                      <a:pt x="11273" y="18095"/>
                    </a:cubicBezTo>
                    <a:cubicBezTo>
                      <a:pt x="11275" y="18095"/>
                      <a:pt x="11277" y="18095"/>
                      <a:pt x="11281" y="18095"/>
                    </a:cubicBezTo>
                    <a:lnTo>
                      <a:pt x="11281" y="18095"/>
                    </a:lnTo>
                    <a:cubicBezTo>
                      <a:pt x="11266" y="18097"/>
                      <a:pt x="11251" y="18099"/>
                      <a:pt x="11236" y="18102"/>
                    </a:cubicBezTo>
                    <a:cubicBezTo>
                      <a:pt x="10813" y="18153"/>
                      <a:pt x="10390" y="18175"/>
                      <a:pt x="9967" y="18175"/>
                    </a:cubicBezTo>
                    <a:cubicBezTo>
                      <a:pt x="9836" y="18175"/>
                      <a:pt x="9706" y="18173"/>
                      <a:pt x="9575" y="18169"/>
                    </a:cubicBezTo>
                    <a:cubicBezTo>
                      <a:pt x="9314" y="18153"/>
                      <a:pt x="9046" y="18136"/>
                      <a:pt x="8777" y="18102"/>
                    </a:cubicBezTo>
                    <a:cubicBezTo>
                      <a:pt x="8747" y="18102"/>
                      <a:pt x="8718" y="18096"/>
                      <a:pt x="8694" y="18094"/>
                    </a:cubicBezTo>
                    <a:lnTo>
                      <a:pt x="8694" y="18094"/>
                    </a:lnTo>
                    <a:cubicBezTo>
                      <a:pt x="8698" y="18095"/>
                      <a:pt x="8699" y="18096"/>
                      <a:pt x="8695" y="18096"/>
                    </a:cubicBezTo>
                    <a:cubicBezTo>
                      <a:pt x="8692" y="18096"/>
                      <a:pt x="8683" y="18095"/>
                      <a:pt x="8669" y="18094"/>
                    </a:cubicBezTo>
                    <a:cubicBezTo>
                      <a:pt x="8601" y="18077"/>
                      <a:pt x="8534" y="18069"/>
                      <a:pt x="8467" y="18061"/>
                    </a:cubicBezTo>
                    <a:cubicBezTo>
                      <a:pt x="8341" y="18044"/>
                      <a:pt x="8215" y="18018"/>
                      <a:pt x="8089" y="17993"/>
                    </a:cubicBezTo>
                    <a:cubicBezTo>
                      <a:pt x="7603" y="17893"/>
                      <a:pt x="7125" y="17759"/>
                      <a:pt x="6655" y="17582"/>
                    </a:cubicBezTo>
                    <a:cubicBezTo>
                      <a:pt x="6604" y="17557"/>
                      <a:pt x="6545" y="17540"/>
                      <a:pt x="6495" y="17515"/>
                    </a:cubicBezTo>
                    <a:lnTo>
                      <a:pt x="6420" y="17490"/>
                    </a:lnTo>
                    <a:lnTo>
                      <a:pt x="6369" y="17464"/>
                    </a:lnTo>
                    <a:cubicBezTo>
                      <a:pt x="6354" y="17459"/>
                      <a:pt x="6347" y="17458"/>
                      <a:pt x="6346" y="17458"/>
                    </a:cubicBezTo>
                    <a:cubicBezTo>
                      <a:pt x="6341" y="17458"/>
                      <a:pt x="6406" y="17482"/>
                      <a:pt x="6399" y="17482"/>
                    </a:cubicBezTo>
                    <a:cubicBezTo>
                      <a:pt x="6399" y="17482"/>
                      <a:pt x="6397" y="17482"/>
                      <a:pt x="6394" y="17481"/>
                    </a:cubicBezTo>
                    <a:lnTo>
                      <a:pt x="6067" y="17330"/>
                    </a:lnTo>
                    <a:cubicBezTo>
                      <a:pt x="5857" y="17230"/>
                      <a:pt x="5639" y="17121"/>
                      <a:pt x="5438" y="17003"/>
                    </a:cubicBezTo>
                    <a:cubicBezTo>
                      <a:pt x="5236" y="16886"/>
                      <a:pt x="5035" y="16760"/>
                      <a:pt x="4842" y="16625"/>
                    </a:cubicBezTo>
                    <a:cubicBezTo>
                      <a:pt x="4750" y="16567"/>
                      <a:pt x="4658" y="16500"/>
                      <a:pt x="4565" y="16433"/>
                    </a:cubicBezTo>
                    <a:cubicBezTo>
                      <a:pt x="4540" y="16412"/>
                      <a:pt x="4512" y="16392"/>
                      <a:pt x="4484" y="16372"/>
                    </a:cubicBezTo>
                    <a:lnTo>
                      <a:pt x="4484" y="16372"/>
                    </a:lnTo>
                    <a:cubicBezTo>
                      <a:pt x="4485" y="16373"/>
                      <a:pt x="4485" y="16373"/>
                      <a:pt x="4486" y="16373"/>
                    </a:cubicBezTo>
                    <a:cubicBezTo>
                      <a:pt x="4487" y="16373"/>
                      <a:pt x="4447" y="16340"/>
                      <a:pt x="4431" y="16323"/>
                    </a:cubicBezTo>
                    <a:cubicBezTo>
                      <a:pt x="4406" y="16307"/>
                      <a:pt x="4372" y="16282"/>
                      <a:pt x="4347" y="16265"/>
                    </a:cubicBezTo>
                    <a:cubicBezTo>
                      <a:pt x="3994" y="15980"/>
                      <a:pt x="3659" y="15661"/>
                      <a:pt x="3349" y="15325"/>
                    </a:cubicBezTo>
                    <a:cubicBezTo>
                      <a:pt x="3189" y="15157"/>
                      <a:pt x="3047" y="14989"/>
                      <a:pt x="2904" y="14805"/>
                    </a:cubicBezTo>
                    <a:cubicBezTo>
                      <a:pt x="2885" y="14786"/>
                      <a:pt x="2867" y="14765"/>
                      <a:pt x="2850" y="14743"/>
                    </a:cubicBezTo>
                    <a:lnTo>
                      <a:pt x="2850" y="14743"/>
                    </a:lnTo>
                    <a:cubicBezTo>
                      <a:pt x="2850" y="14745"/>
                      <a:pt x="2851" y="14745"/>
                      <a:pt x="2850" y="14745"/>
                    </a:cubicBezTo>
                    <a:cubicBezTo>
                      <a:pt x="2848" y="14745"/>
                      <a:pt x="2814" y="14700"/>
                      <a:pt x="2803" y="14679"/>
                    </a:cubicBezTo>
                    <a:cubicBezTo>
                      <a:pt x="2786" y="14662"/>
                      <a:pt x="2769" y="14637"/>
                      <a:pt x="2753" y="14612"/>
                    </a:cubicBezTo>
                    <a:cubicBezTo>
                      <a:pt x="2677" y="14520"/>
                      <a:pt x="2610" y="14419"/>
                      <a:pt x="2543" y="14326"/>
                    </a:cubicBezTo>
                    <a:cubicBezTo>
                      <a:pt x="2291" y="13957"/>
                      <a:pt x="2065" y="13571"/>
                      <a:pt x="1855" y="13168"/>
                    </a:cubicBezTo>
                    <a:cubicBezTo>
                      <a:pt x="1754" y="12976"/>
                      <a:pt x="1662" y="12774"/>
                      <a:pt x="1578" y="12564"/>
                    </a:cubicBezTo>
                    <a:cubicBezTo>
                      <a:pt x="1578" y="12564"/>
                      <a:pt x="1578" y="12564"/>
                      <a:pt x="1578" y="12564"/>
                    </a:cubicBezTo>
                    <a:lnTo>
                      <a:pt x="1578" y="12564"/>
                    </a:lnTo>
                    <a:cubicBezTo>
                      <a:pt x="1588" y="12590"/>
                      <a:pt x="1591" y="12599"/>
                      <a:pt x="1591" y="12599"/>
                    </a:cubicBezTo>
                    <a:cubicBezTo>
                      <a:pt x="1590" y="12599"/>
                      <a:pt x="1579" y="12574"/>
                      <a:pt x="1570" y="12556"/>
                    </a:cubicBezTo>
                    <a:cubicBezTo>
                      <a:pt x="1561" y="12539"/>
                      <a:pt x="1553" y="12514"/>
                      <a:pt x="1544" y="12489"/>
                    </a:cubicBezTo>
                    <a:cubicBezTo>
                      <a:pt x="1519" y="12439"/>
                      <a:pt x="1503" y="12380"/>
                      <a:pt x="1477" y="12321"/>
                    </a:cubicBezTo>
                    <a:cubicBezTo>
                      <a:pt x="1436" y="12220"/>
                      <a:pt x="1402" y="12120"/>
                      <a:pt x="1368" y="12019"/>
                    </a:cubicBezTo>
                    <a:cubicBezTo>
                      <a:pt x="1217" y="11591"/>
                      <a:pt x="1100" y="11163"/>
                      <a:pt x="1007" y="10727"/>
                    </a:cubicBezTo>
                    <a:cubicBezTo>
                      <a:pt x="957" y="10509"/>
                      <a:pt x="915" y="10291"/>
                      <a:pt x="890" y="10072"/>
                    </a:cubicBezTo>
                    <a:cubicBezTo>
                      <a:pt x="882" y="10047"/>
                      <a:pt x="882" y="10022"/>
                      <a:pt x="873" y="9997"/>
                    </a:cubicBezTo>
                    <a:cubicBezTo>
                      <a:pt x="873" y="9938"/>
                      <a:pt x="865" y="9879"/>
                      <a:pt x="856" y="9821"/>
                    </a:cubicBezTo>
                    <a:cubicBezTo>
                      <a:pt x="848" y="9711"/>
                      <a:pt x="831" y="9602"/>
                      <a:pt x="823" y="9502"/>
                    </a:cubicBezTo>
                    <a:cubicBezTo>
                      <a:pt x="798" y="9065"/>
                      <a:pt x="789" y="8620"/>
                      <a:pt x="815" y="8184"/>
                    </a:cubicBezTo>
                    <a:cubicBezTo>
                      <a:pt x="831" y="7966"/>
                      <a:pt x="856" y="7748"/>
                      <a:pt x="882" y="7538"/>
                    </a:cubicBezTo>
                    <a:lnTo>
                      <a:pt x="882" y="7538"/>
                    </a:lnTo>
                    <a:cubicBezTo>
                      <a:pt x="874" y="7583"/>
                      <a:pt x="871" y="7600"/>
                      <a:pt x="871" y="7600"/>
                    </a:cubicBezTo>
                    <a:cubicBezTo>
                      <a:pt x="869" y="7600"/>
                      <a:pt x="884" y="7493"/>
                      <a:pt x="890" y="7462"/>
                    </a:cubicBezTo>
                    <a:cubicBezTo>
                      <a:pt x="898" y="7412"/>
                      <a:pt x="907" y="7354"/>
                      <a:pt x="915" y="7303"/>
                    </a:cubicBezTo>
                    <a:cubicBezTo>
                      <a:pt x="940" y="7194"/>
                      <a:pt x="957" y="7085"/>
                      <a:pt x="982" y="6984"/>
                    </a:cubicBezTo>
                    <a:cubicBezTo>
                      <a:pt x="1066" y="6556"/>
                      <a:pt x="1184" y="6145"/>
                      <a:pt x="1343" y="5743"/>
                    </a:cubicBezTo>
                    <a:lnTo>
                      <a:pt x="1393" y="5592"/>
                    </a:lnTo>
                    <a:cubicBezTo>
                      <a:pt x="1410" y="5575"/>
                      <a:pt x="1419" y="5549"/>
                      <a:pt x="1427" y="5533"/>
                    </a:cubicBezTo>
                    <a:cubicBezTo>
                      <a:pt x="1427" y="5529"/>
                      <a:pt x="1427" y="5525"/>
                      <a:pt x="1428" y="5522"/>
                    </a:cubicBezTo>
                    <a:lnTo>
                      <a:pt x="1428" y="5522"/>
                    </a:lnTo>
                    <a:cubicBezTo>
                      <a:pt x="1431" y="5514"/>
                      <a:pt x="1435" y="5506"/>
                      <a:pt x="1438" y="5498"/>
                    </a:cubicBezTo>
                    <a:lnTo>
                      <a:pt x="1438" y="5498"/>
                    </a:lnTo>
                    <a:cubicBezTo>
                      <a:pt x="1440" y="5495"/>
                      <a:pt x="1442" y="5493"/>
                      <a:pt x="1444" y="5491"/>
                    </a:cubicBezTo>
                    <a:cubicBezTo>
                      <a:pt x="1446" y="5482"/>
                      <a:pt x="1447" y="5478"/>
                      <a:pt x="1447" y="5477"/>
                    </a:cubicBezTo>
                    <a:lnTo>
                      <a:pt x="1447" y="5477"/>
                    </a:lnTo>
                    <a:cubicBezTo>
                      <a:pt x="1482" y="5392"/>
                      <a:pt x="1519" y="5307"/>
                      <a:pt x="1561" y="5222"/>
                    </a:cubicBezTo>
                    <a:cubicBezTo>
                      <a:pt x="1654" y="5029"/>
                      <a:pt x="1754" y="4844"/>
                      <a:pt x="1863" y="4652"/>
                    </a:cubicBezTo>
                    <a:cubicBezTo>
                      <a:pt x="1973" y="4467"/>
                      <a:pt x="2090" y="4283"/>
                      <a:pt x="2216" y="4106"/>
                    </a:cubicBezTo>
                    <a:cubicBezTo>
                      <a:pt x="2241" y="4064"/>
                      <a:pt x="2275" y="4031"/>
                      <a:pt x="2299" y="3989"/>
                    </a:cubicBezTo>
                    <a:cubicBezTo>
                      <a:pt x="2316" y="3964"/>
                      <a:pt x="2333" y="3947"/>
                      <a:pt x="2350" y="3921"/>
                    </a:cubicBezTo>
                    <a:cubicBezTo>
                      <a:pt x="2360" y="3906"/>
                      <a:pt x="2394" y="3863"/>
                      <a:pt x="2395" y="3863"/>
                    </a:cubicBezTo>
                    <a:lnTo>
                      <a:pt x="2395" y="3863"/>
                    </a:lnTo>
                    <a:cubicBezTo>
                      <a:pt x="2395" y="3863"/>
                      <a:pt x="2384" y="3878"/>
                      <a:pt x="2350" y="3921"/>
                    </a:cubicBezTo>
                    <a:cubicBezTo>
                      <a:pt x="2426" y="3829"/>
                      <a:pt x="2493" y="3746"/>
                      <a:pt x="2568" y="3653"/>
                    </a:cubicBezTo>
                    <a:cubicBezTo>
                      <a:pt x="2853" y="3317"/>
                      <a:pt x="3172" y="3007"/>
                      <a:pt x="3516" y="2722"/>
                    </a:cubicBezTo>
                    <a:lnTo>
                      <a:pt x="3640" y="2623"/>
                    </a:lnTo>
                    <a:lnTo>
                      <a:pt x="3640" y="2623"/>
                    </a:lnTo>
                    <a:cubicBezTo>
                      <a:pt x="3628" y="2634"/>
                      <a:pt x="3615" y="2646"/>
                      <a:pt x="3615" y="2646"/>
                    </a:cubicBezTo>
                    <a:cubicBezTo>
                      <a:pt x="3616" y="2646"/>
                      <a:pt x="3628" y="2635"/>
                      <a:pt x="3666" y="2604"/>
                    </a:cubicBezTo>
                    <a:lnTo>
                      <a:pt x="3666" y="2604"/>
                    </a:lnTo>
                    <a:cubicBezTo>
                      <a:pt x="3658" y="2610"/>
                      <a:pt x="3648" y="2615"/>
                      <a:pt x="3642" y="2621"/>
                    </a:cubicBezTo>
                    <a:lnTo>
                      <a:pt x="3640" y="2623"/>
                    </a:lnTo>
                    <a:lnTo>
                      <a:pt x="3640" y="2623"/>
                    </a:lnTo>
                    <a:cubicBezTo>
                      <a:pt x="3644" y="2619"/>
                      <a:pt x="3648" y="2616"/>
                      <a:pt x="3651" y="2612"/>
                    </a:cubicBezTo>
                    <a:lnTo>
                      <a:pt x="3675" y="2596"/>
                    </a:lnTo>
                    <a:lnTo>
                      <a:pt x="3675" y="2596"/>
                    </a:lnTo>
                    <a:cubicBezTo>
                      <a:pt x="3672" y="2599"/>
                      <a:pt x="3669" y="2602"/>
                      <a:pt x="3666" y="2604"/>
                    </a:cubicBezTo>
                    <a:lnTo>
                      <a:pt x="3666" y="2604"/>
                    </a:lnTo>
                    <a:cubicBezTo>
                      <a:pt x="3669" y="2601"/>
                      <a:pt x="3673" y="2599"/>
                      <a:pt x="3675" y="2596"/>
                    </a:cubicBezTo>
                    <a:lnTo>
                      <a:pt x="3675" y="2596"/>
                    </a:lnTo>
                    <a:lnTo>
                      <a:pt x="3726" y="2562"/>
                    </a:lnTo>
                    <a:cubicBezTo>
                      <a:pt x="3819" y="2495"/>
                      <a:pt x="3911" y="2428"/>
                      <a:pt x="4011" y="2361"/>
                    </a:cubicBezTo>
                    <a:cubicBezTo>
                      <a:pt x="4205" y="2226"/>
                      <a:pt x="4406" y="2101"/>
                      <a:pt x="4607" y="1992"/>
                    </a:cubicBezTo>
                    <a:cubicBezTo>
                      <a:pt x="4825" y="1866"/>
                      <a:pt x="5044" y="1757"/>
                      <a:pt x="5270" y="1656"/>
                    </a:cubicBezTo>
                    <a:cubicBezTo>
                      <a:pt x="5303" y="1648"/>
                      <a:pt x="5329" y="1631"/>
                      <a:pt x="5362" y="1622"/>
                    </a:cubicBezTo>
                    <a:cubicBezTo>
                      <a:pt x="5378" y="1612"/>
                      <a:pt x="5426" y="1591"/>
                      <a:pt x="5424" y="1590"/>
                    </a:cubicBezTo>
                    <a:lnTo>
                      <a:pt x="5424" y="1590"/>
                    </a:lnTo>
                    <a:cubicBezTo>
                      <a:pt x="5467" y="1573"/>
                      <a:pt x="5509" y="1556"/>
                      <a:pt x="5555" y="1538"/>
                    </a:cubicBezTo>
                    <a:cubicBezTo>
                      <a:pt x="5673" y="1497"/>
                      <a:pt x="5790" y="1446"/>
                      <a:pt x="5908" y="1404"/>
                    </a:cubicBezTo>
                    <a:cubicBezTo>
                      <a:pt x="6428" y="1228"/>
                      <a:pt x="6965" y="1094"/>
                      <a:pt x="7502" y="993"/>
                    </a:cubicBezTo>
                    <a:cubicBezTo>
                      <a:pt x="7644" y="968"/>
                      <a:pt x="7785" y="951"/>
                      <a:pt x="7927" y="927"/>
                    </a:cubicBezTo>
                    <a:lnTo>
                      <a:pt x="7927" y="927"/>
                    </a:lnTo>
                    <a:cubicBezTo>
                      <a:pt x="7925" y="927"/>
                      <a:pt x="7924" y="928"/>
                      <a:pt x="7927" y="928"/>
                    </a:cubicBezTo>
                    <a:cubicBezTo>
                      <a:pt x="7930" y="928"/>
                      <a:pt x="7936" y="927"/>
                      <a:pt x="7947" y="926"/>
                    </a:cubicBezTo>
                    <a:cubicBezTo>
                      <a:pt x="7980" y="917"/>
                      <a:pt x="8022" y="917"/>
                      <a:pt x="8064" y="909"/>
                    </a:cubicBezTo>
                    <a:lnTo>
                      <a:pt x="8266" y="884"/>
                    </a:lnTo>
                    <a:cubicBezTo>
                      <a:pt x="8558" y="860"/>
                      <a:pt x="8850" y="835"/>
                      <a:pt x="9142" y="826"/>
                    </a:cubicBezTo>
                    <a:lnTo>
                      <a:pt x="9142" y="826"/>
                    </a:lnTo>
                    <a:cubicBezTo>
                      <a:pt x="9144" y="826"/>
                      <a:pt x="9146" y="826"/>
                      <a:pt x="9148" y="826"/>
                    </a:cubicBezTo>
                    <a:cubicBezTo>
                      <a:pt x="9156" y="826"/>
                      <a:pt x="9164" y="826"/>
                      <a:pt x="9172" y="826"/>
                    </a:cubicBezTo>
                    <a:lnTo>
                      <a:pt x="9172" y="826"/>
                    </a:lnTo>
                    <a:cubicBezTo>
                      <a:pt x="9172" y="826"/>
                      <a:pt x="9172" y="826"/>
                      <a:pt x="9172" y="826"/>
                    </a:cubicBezTo>
                    <a:cubicBezTo>
                      <a:pt x="9191" y="825"/>
                      <a:pt x="9211" y="822"/>
                      <a:pt x="9230" y="819"/>
                    </a:cubicBezTo>
                    <a:lnTo>
                      <a:pt x="9230" y="819"/>
                    </a:lnTo>
                    <a:cubicBezTo>
                      <a:pt x="9603" y="776"/>
                      <a:pt x="9974" y="756"/>
                      <a:pt x="10345" y="756"/>
                    </a:cubicBezTo>
                    <a:close/>
                    <a:moveTo>
                      <a:pt x="10302" y="0"/>
                    </a:moveTo>
                    <a:cubicBezTo>
                      <a:pt x="9926" y="0"/>
                      <a:pt x="9549" y="21"/>
                      <a:pt x="9172" y="62"/>
                    </a:cubicBezTo>
                    <a:cubicBezTo>
                      <a:pt x="7980" y="112"/>
                      <a:pt x="6780" y="297"/>
                      <a:pt x="5648" y="699"/>
                    </a:cubicBezTo>
                    <a:cubicBezTo>
                      <a:pt x="4666" y="1044"/>
                      <a:pt x="3751" y="1547"/>
                      <a:pt x="2954" y="2210"/>
                    </a:cubicBezTo>
                    <a:cubicBezTo>
                      <a:pt x="2249" y="2797"/>
                      <a:pt x="1645" y="3519"/>
                      <a:pt x="1184" y="4307"/>
                    </a:cubicBezTo>
                    <a:cubicBezTo>
                      <a:pt x="739" y="5088"/>
                      <a:pt x="420" y="5944"/>
                      <a:pt x="244" y="6825"/>
                    </a:cubicBezTo>
                    <a:cubicBezTo>
                      <a:pt x="59" y="7714"/>
                      <a:pt x="0" y="8637"/>
                      <a:pt x="76" y="9543"/>
                    </a:cubicBezTo>
                    <a:cubicBezTo>
                      <a:pt x="143" y="10466"/>
                      <a:pt x="336" y="11381"/>
                      <a:pt x="647" y="12262"/>
                    </a:cubicBezTo>
                    <a:cubicBezTo>
                      <a:pt x="966" y="13143"/>
                      <a:pt x="1393" y="13991"/>
                      <a:pt x="1930" y="14763"/>
                    </a:cubicBezTo>
                    <a:cubicBezTo>
                      <a:pt x="2476" y="15543"/>
                      <a:pt x="3122" y="16248"/>
                      <a:pt x="3869" y="16844"/>
                    </a:cubicBezTo>
                    <a:cubicBezTo>
                      <a:pt x="4666" y="17473"/>
                      <a:pt x="5547" y="17977"/>
                      <a:pt x="6504" y="18329"/>
                    </a:cubicBezTo>
                    <a:cubicBezTo>
                      <a:pt x="7502" y="18698"/>
                      <a:pt x="8568" y="18891"/>
                      <a:pt x="9633" y="18925"/>
                    </a:cubicBezTo>
                    <a:cubicBezTo>
                      <a:pt x="9753" y="18928"/>
                      <a:pt x="9873" y="18930"/>
                      <a:pt x="9993" y="18930"/>
                    </a:cubicBezTo>
                    <a:cubicBezTo>
                      <a:pt x="10975" y="18930"/>
                      <a:pt x="11963" y="18805"/>
                      <a:pt x="12906" y="18514"/>
                    </a:cubicBezTo>
                    <a:cubicBezTo>
                      <a:pt x="13862" y="18220"/>
                      <a:pt x="14752" y="17750"/>
                      <a:pt x="15549" y="17138"/>
                    </a:cubicBezTo>
                    <a:cubicBezTo>
                      <a:pt x="16279" y="16567"/>
                      <a:pt x="16900" y="15870"/>
                      <a:pt x="17395" y="15098"/>
                    </a:cubicBezTo>
                    <a:cubicBezTo>
                      <a:pt x="17899" y="14326"/>
                      <a:pt x="18276" y="13462"/>
                      <a:pt x="18536" y="12581"/>
                    </a:cubicBezTo>
                    <a:cubicBezTo>
                      <a:pt x="18796" y="11683"/>
                      <a:pt x="18939" y="10752"/>
                      <a:pt x="18973" y="9812"/>
                    </a:cubicBezTo>
                    <a:cubicBezTo>
                      <a:pt x="18998" y="8872"/>
                      <a:pt x="18906" y="7932"/>
                      <a:pt x="18695" y="7009"/>
                    </a:cubicBezTo>
                    <a:cubicBezTo>
                      <a:pt x="18494" y="6112"/>
                      <a:pt x="18175" y="5222"/>
                      <a:pt x="17739" y="4408"/>
                    </a:cubicBezTo>
                    <a:cubicBezTo>
                      <a:pt x="17311" y="3611"/>
                      <a:pt x="16757" y="2864"/>
                      <a:pt x="16103" y="2235"/>
                    </a:cubicBezTo>
                    <a:cubicBezTo>
                      <a:pt x="15440" y="1589"/>
                      <a:pt x="14660" y="1060"/>
                      <a:pt x="13812" y="699"/>
                    </a:cubicBezTo>
                    <a:cubicBezTo>
                      <a:pt x="12855" y="280"/>
                      <a:pt x="11832" y="62"/>
                      <a:pt x="10783" y="11"/>
                    </a:cubicBezTo>
                    <a:cubicBezTo>
                      <a:pt x="10623" y="4"/>
                      <a:pt x="10463" y="0"/>
                      <a:pt x="10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3714964" y="1706076"/>
                <a:ext cx="1745679" cy="1739522"/>
              </a:xfrm>
              <a:custGeom>
                <a:avLst/>
                <a:gdLst/>
                <a:ahLst/>
                <a:cxnLst/>
                <a:rect l="l" t="t" r="r" b="b"/>
                <a:pathLst>
                  <a:path w="18998" h="18931" extrusionOk="0">
                    <a:moveTo>
                      <a:pt x="11454" y="826"/>
                    </a:moveTo>
                    <a:cubicBezTo>
                      <a:pt x="11507" y="833"/>
                      <a:pt x="11526" y="836"/>
                      <a:pt x="11528" y="836"/>
                    </a:cubicBezTo>
                    <a:cubicBezTo>
                      <a:pt x="11531" y="836"/>
                      <a:pt x="11502" y="831"/>
                      <a:pt x="11488" y="826"/>
                    </a:cubicBezTo>
                    <a:close/>
                    <a:moveTo>
                      <a:pt x="7982" y="917"/>
                    </a:moveTo>
                    <a:cubicBezTo>
                      <a:pt x="7983" y="917"/>
                      <a:pt x="7959" y="921"/>
                      <a:pt x="7941" y="924"/>
                    </a:cubicBezTo>
                    <a:lnTo>
                      <a:pt x="7941" y="924"/>
                    </a:lnTo>
                    <a:cubicBezTo>
                      <a:pt x="7951" y="922"/>
                      <a:pt x="7961" y="918"/>
                      <a:pt x="7972" y="918"/>
                    </a:cubicBezTo>
                    <a:cubicBezTo>
                      <a:pt x="7979" y="917"/>
                      <a:pt x="7982" y="917"/>
                      <a:pt x="7982" y="917"/>
                    </a:cubicBezTo>
                    <a:close/>
                    <a:moveTo>
                      <a:pt x="13387" y="1332"/>
                    </a:moveTo>
                    <a:cubicBezTo>
                      <a:pt x="13387" y="1332"/>
                      <a:pt x="13391" y="1334"/>
                      <a:pt x="13401" y="1338"/>
                    </a:cubicBezTo>
                    <a:cubicBezTo>
                      <a:pt x="13403" y="1339"/>
                      <a:pt x="13405" y="1340"/>
                      <a:pt x="13407" y="1342"/>
                    </a:cubicBezTo>
                    <a:lnTo>
                      <a:pt x="13407" y="1342"/>
                    </a:lnTo>
                    <a:cubicBezTo>
                      <a:pt x="13395" y="1336"/>
                      <a:pt x="13386" y="1332"/>
                      <a:pt x="13387" y="1332"/>
                    </a:cubicBezTo>
                    <a:close/>
                    <a:moveTo>
                      <a:pt x="13409" y="1343"/>
                    </a:moveTo>
                    <a:lnTo>
                      <a:pt x="13409" y="1343"/>
                    </a:lnTo>
                    <a:cubicBezTo>
                      <a:pt x="13413" y="1344"/>
                      <a:pt x="13416" y="1346"/>
                      <a:pt x="13420" y="1348"/>
                    </a:cubicBezTo>
                    <a:lnTo>
                      <a:pt x="13420" y="1348"/>
                    </a:lnTo>
                    <a:cubicBezTo>
                      <a:pt x="13417" y="1346"/>
                      <a:pt x="13413" y="1344"/>
                      <a:pt x="13409" y="1343"/>
                    </a:cubicBezTo>
                    <a:close/>
                    <a:moveTo>
                      <a:pt x="5424" y="1591"/>
                    </a:moveTo>
                    <a:lnTo>
                      <a:pt x="5424" y="1591"/>
                    </a:lnTo>
                    <a:cubicBezTo>
                      <a:pt x="5424" y="1591"/>
                      <a:pt x="5408" y="1597"/>
                      <a:pt x="5362" y="1615"/>
                    </a:cubicBezTo>
                    <a:cubicBezTo>
                      <a:pt x="5378" y="1610"/>
                      <a:pt x="5425" y="1591"/>
                      <a:pt x="5424" y="1591"/>
                    </a:cubicBezTo>
                    <a:close/>
                    <a:moveTo>
                      <a:pt x="14965" y="2247"/>
                    </a:moveTo>
                    <a:cubicBezTo>
                      <a:pt x="14963" y="2248"/>
                      <a:pt x="15012" y="2283"/>
                      <a:pt x="15013" y="2283"/>
                    </a:cubicBezTo>
                    <a:cubicBezTo>
                      <a:pt x="15013" y="2283"/>
                      <a:pt x="15008" y="2279"/>
                      <a:pt x="14995" y="2270"/>
                    </a:cubicBezTo>
                    <a:cubicBezTo>
                      <a:pt x="14984" y="2262"/>
                      <a:pt x="14974" y="2255"/>
                      <a:pt x="14965" y="2247"/>
                    </a:cubicBezTo>
                    <a:close/>
                    <a:moveTo>
                      <a:pt x="3675" y="2597"/>
                    </a:moveTo>
                    <a:cubicBezTo>
                      <a:pt x="3660" y="2605"/>
                      <a:pt x="3652" y="2612"/>
                      <a:pt x="3643" y="2620"/>
                    </a:cubicBezTo>
                    <a:lnTo>
                      <a:pt x="3643" y="2620"/>
                    </a:lnTo>
                    <a:cubicBezTo>
                      <a:pt x="3652" y="2614"/>
                      <a:pt x="3662" y="2606"/>
                      <a:pt x="3675" y="2597"/>
                    </a:cubicBezTo>
                    <a:close/>
                    <a:moveTo>
                      <a:pt x="16315" y="3592"/>
                    </a:moveTo>
                    <a:lnTo>
                      <a:pt x="16315" y="3592"/>
                    </a:lnTo>
                    <a:cubicBezTo>
                      <a:pt x="16317" y="3593"/>
                      <a:pt x="16319" y="3594"/>
                      <a:pt x="16321" y="3595"/>
                    </a:cubicBezTo>
                    <a:cubicBezTo>
                      <a:pt x="16321" y="3597"/>
                      <a:pt x="16321" y="3600"/>
                      <a:pt x="16322" y="3602"/>
                    </a:cubicBezTo>
                    <a:lnTo>
                      <a:pt x="16322" y="3602"/>
                    </a:lnTo>
                    <a:cubicBezTo>
                      <a:pt x="16320" y="3598"/>
                      <a:pt x="16318" y="3595"/>
                      <a:pt x="16315" y="3592"/>
                    </a:cubicBezTo>
                    <a:close/>
                    <a:moveTo>
                      <a:pt x="16322" y="3602"/>
                    </a:moveTo>
                    <a:cubicBezTo>
                      <a:pt x="16325" y="3605"/>
                      <a:pt x="16327" y="3609"/>
                      <a:pt x="16330" y="3612"/>
                    </a:cubicBezTo>
                    <a:lnTo>
                      <a:pt x="16330" y="3612"/>
                    </a:lnTo>
                    <a:cubicBezTo>
                      <a:pt x="16326" y="3609"/>
                      <a:pt x="16324" y="3605"/>
                      <a:pt x="16322" y="3602"/>
                    </a:cubicBezTo>
                    <a:close/>
                    <a:moveTo>
                      <a:pt x="881" y="7530"/>
                    </a:moveTo>
                    <a:cubicBezTo>
                      <a:pt x="881" y="7534"/>
                      <a:pt x="880" y="7538"/>
                      <a:pt x="880" y="7542"/>
                    </a:cubicBezTo>
                    <a:lnTo>
                      <a:pt x="880" y="7542"/>
                    </a:lnTo>
                    <a:cubicBezTo>
                      <a:pt x="880" y="7538"/>
                      <a:pt x="881" y="7534"/>
                      <a:pt x="881" y="7530"/>
                    </a:cubicBezTo>
                    <a:close/>
                    <a:moveTo>
                      <a:pt x="18115" y="8034"/>
                    </a:moveTo>
                    <a:cubicBezTo>
                      <a:pt x="18114" y="8034"/>
                      <a:pt x="18117" y="8054"/>
                      <a:pt x="18125" y="8118"/>
                    </a:cubicBezTo>
                    <a:lnTo>
                      <a:pt x="18125" y="8076"/>
                    </a:lnTo>
                    <a:cubicBezTo>
                      <a:pt x="18120" y="8059"/>
                      <a:pt x="18116" y="8034"/>
                      <a:pt x="18115" y="8034"/>
                    </a:cubicBezTo>
                    <a:close/>
                    <a:moveTo>
                      <a:pt x="1553" y="12523"/>
                    </a:moveTo>
                    <a:cubicBezTo>
                      <a:pt x="1553" y="12524"/>
                      <a:pt x="1554" y="12525"/>
                      <a:pt x="1554" y="12526"/>
                    </a:cubicBezTo>
                    <a:lnTo>
                      <a:pt x="1554" y="12526"/>
                    </a:lnTo>
                    <a:cubicBezTo>
                      <a:pt x="1554" y="12525"/>
                      <a:pt x="1553" y="12524"/>
                      <a:pt x="1553" y="12523"/>
                    </a:cubicBezTo>
                    <a:close/>
                    <a:moveTo>
                      <a:pt x="1569" y="12557"/>
                    </a:moveTo>
                    <a:cubicBezTo>
                      <a:pt x="1570" y="12557"/>
                      <a:pt x="1570" y="12557"/>
                      <a:pt x="1570" y="12557"/>
                    </a:cubicBezTo>
                    <a:lnTo>
                      <a:pt x="1570" y="12557"/>
                    </a:lnTo>
                    <a:cubicBezTo>
                      <a:pt x="1570" y="12557"/>
                      <a:pt x="1570" y="12557"/>
                      <a:pt x="1570" y="12557"/>
                    </a:cubicBezTo>
                    <a:cubicBezTo>
                      <a:pt x="1570" y="12557"/>
                      <a:pt x="1569" y="12557"/>
                      <a:pt x="1569" y="12557"/>
                    </a:cubicBezTo>
                    <a:close/>
                    <a:moveTo>
                      <a:pt x="17462" y="13354"/>
                    </a:moveTo>
                    <a:lnTo>
                      <a:pt x="17462" y="13354"/>
                    </a:lnTo>
                    <a:cubicBezTo>
                      <a:pt x="17460" y="13357"/>
                      <a:pt x="17459" y="13361"/>
                      <a:pt x="17457" y="13365"/>
                    </a:cubicBezTo>
                    <a:lnTo>
                      <a:pt x="17457" y="13365"/>
                    </a:lnTo>
                    <a:cubicBezTo>
                      <a:pt x="17458" y="13361"/>
                      <a:pt x="17460" y="13358"/>
                      <a:pt x="17462" y="13354"/>
                    </a:cubicBezTo>
                    <a:close/>
                    <a:moveTo>
                      <a:pt x="10326" y="756"/>
                    </a:moveTo>
                    <a:cubicBezTo>
                      <a:pt x="10490" y="756"/>
                      <a:pt x="10654" y="760"/>
                      <a:pt x="10816" y="767"/>
                    </a:cubicBezTo>
                    <a:cubicBezTo>
                      <a:pt x="10951" y="776"/>
                      <a:pt x="11085" y="784"/>
                      <a:pt x="11210" y="801"/>
                    </a:cubicBezTo>
                    <a:cubicBezTo>
                      <a:pt x="11278" y="801"/>
                      <a:pt x="11337" y="810"/>
                      <a:pt x="11404" y="818"/>
                    </a:cubicBezTo>
                    <a:cubicBezTo>
                      <a:pt x="11429" y="818"/>
                      <a:pt x="11454" y="826"/>
                      <a:pt x="11488" y="826"/>
                    </a:cubicBezTo>
                    <a:lnTo>
                      <a:pt x="11496" y="826"/>
                    </a:lnTo>
                    <a:cubicBezTo>
                      <a:pt x="11747" y="860"/>
                      <a:pt x="11982" y="910"/>
                      <a:pt x="12226" y="969"/>
                    </a:cubicBezTo>
                    <a:cubicBezTo>
                      <a:pt x="12461" y="1019"/>
                      <a:pt x="12687" y="1086"/>
                      <a:pt x="12914" y="1162"/>
                    </a:cubicBezTo>
                    <a:cubicBezTo>
                      <a:pt x="13023" y="1196"/>
                      <a:pt x="13140" y="1237"/>
                      <a:pt x="13250" y="1279"/>
                    </a:cubicBezTo>
                    <a:cubicBezTo>
                      <a:pt x="13291" y="1296"/>
                      <a:pt x="13342" y="1313"/>
                      <a:pt x="13392" y="1338"/>
                    </a:cubicBezTo>
                    <a:cubicBezTo>
                      <a:pt x="13396" y="1338"/>
                      <a:pt x="13401" y="1339"/>
                      <a:pt x="13407" y="1342"/>
                    </a:cubicBezTo>
                    <a:lnTo>
                      <a:pt x="13407" y="1342"/>
                    </a:lnTo>
                    <a:cubicBezTo>
                      <a:pt x="13430" y="1356"/>
                      <a:pt x="13454" y="1364"/>
                      <a:pt x="13485" y="1371"/>
                    </a:cubicBezTo>
                    <a:cubicBezTo>
                      <a:pt x="13896" y="1556"/>
                      <a:pt x="14290" y="1774"/>
                      <a:pt x="14659" y="2026"/>
                    </a:cubicBezTo>
                    <a:cubicBezTo>
                      <a:pt x="14751" y="2085"/>
                      <a:pt x="14835" y="2152"/>
                      <a:pt x="14928" y="2219"/>
                    </a:cubicBezTo>
                    <a:cubicBezTo>
                      <a:pt x="14942" y="2229"/>
                      <a:pt x="14953" y="2238"/>
                      <a:pt x="14965" y="2247"/>
                    </a:cubicBezTo>
                    <a:lnTo>
                      <a:pt x="14965" y="2247"/>
                    </a:lnTo>
                    <a:cubicBezTo>
                      <a:pt x="14965" y="2247"/>
                      <a:pt x="14965" y="2247"/>
                      <a:pt x="14965" y="2247"/>
                    </a:cubicBezTo>
                    <a:lnTo>
                      <a:pt x="14965" y="2247"/>
                    </a:lnTo>
                    <a:cubicBezTo>
                      <a:pt x="14966" y="2247"/>
                      <a:pt x="14972" y="2251"/>
                      <a:pt x="14986" y="2261"/>
                    </a:cubicBezTo>
                    <a:cubicBezTo>
                      <a:pt x="15029" y="2294"/>
                      <a:pt x="15079" y="2337"/>
                      <a:pt x="15121" y="2370"/>
                    </a:cubicBezTo>
                    <a:cubicBezTo>
                      <a:pt x="15288" y="2513"/>
                      <a:pt x="15456" y="2656"/>
                      <a:pt x="15607" y="2807"/>
                    </a:cubicBezTo>
                    <a:cubicBezTo>
                      <a:pt x="15767" y="2958"/>
                      <a:pt x="15918" y="3117"/>
                      <a:pt x="16060" y="3285"/>
                    </a:cubicBezTo>
                    <a:cubicBezTo>
                      <a:pt x="16128" y="3360"/>
                      <a:pt x="16195" y="3444"/>
                      <a:pt x="16262" y="3528"/>
                    </a:cubicBezTo>
                    <a:cubicBezTo>
                      <a:pt x="16276" y="3549"/>
                      <a:pt x="16290" y="3571"/>
                      <a:pt x="16310" y="3587"/>
                    </a:cubicBezTo>
                    <a:lnTo>
                      <a:pt x="16310" y="3587"/>
                    </a:lnTo>
                    <a:cubicBezTo>
                      <a:pt x="16305" y="3580"/>
                      <a:pt x="16301" y="3575"/>
                      <a:pt x="16302" y="3575"/>
                    </a:cubicBezTo>
                    <a:lnTo>
                      <a:pt x="16302" y="3575"/>
                    </a:lnTo>
                    <a:cubicBezTo>
                      <a:pt x="16302" y="3575"/>
                      <a:pt x="16305" y="3578"/>
                      <a:pt x="16312" y="3587"/>
                    </a:cubicBezTo>
                    <a:cubicBezTo>
                      <a:pt x="16313" y="3588"/>
                      <a:pt x="16314" y="3590"/>
                      <a:pt x="16315" y="3592"/>
                    </a:cubicBezTo>
                    <a:lnTo>
                      <a:pt x="16315" y="3592"/>
                    </a:lnTo>
                    <a:cubicBezTo>
                      <a:pt x="16314" y="3590"/>
                      <a:pt x="16312" y="3589"/>
                      <a:pt x="16310" y="3587"/>
                    </a:cubicBezTo>
                    <a:lnTo>
                      <a:pt x="16310" y="3587"/>
                    </a:lnTo>
                    <a:cubicBezTo>
                      <a:pt x="16319" y="3599"/>
                      <a:pt x="16332" y="3617"/>
                      <a:pt x="16339" y="3626"/>
                    </a:cubicBezTo>
                    <a:lnTo>
                      <a:pt x="16339" y="3626"/>
                    </a:lnTo>
                    <a:cubicBezTo>
                      <a:pt x="16336" y="3621"/>
                      <a:pt x="16333" y="3617"/>
                      <a:pt x="16330" y="3612"/>
                    </a:cubicBezTo>
                    <a:lnTo>
                      <a:pt x="16330" y="3612"/>
                    </a:lnTo>
                    <a:cubicBezTo>
                      <a:pt x="16332" y="3615"/>
                      <a:pt x="16335" y="3618"/>
                      <a:pt x="16338" y="3620"/>
                    </a:cubicBezTo>
                    <a:cubicBezTo>
                      <a:pt x="16343" y="3628"/>
                      <a:pt x="16345" y="3632"/>
                      <a:pt x="16345" y="3632"/>
                    </a:cubicBezTo>
                    <a:cubicBezTo>
                      <a:pt x="16344" y="3632"/>
                      <a:pt x="16342" y="3629"/>
                      <a:pt x="16339" y="3626"/>
                    </a:cubicBezTo>
                    <a:lnTo>
                      <a:pt x="16339" y="3626"/>
                    </a:lnTo>
                    <a:cubicBezTo>
                      <a:pt x="16364" y="3660"/>
                      <a:pt x="16388" y="3693"/>
                      <a:pt x="16413" y="3730"/>
                    </a:cubicBezTo>
                    <a:cubicBezTo>
                      <a:pt x="16673" y="4082"/>
                      <a:pt x="16908" y="4451"/>
                      <a:pt x="17110" y="4845"/>
                    </a:cubicBezTo>
                    <a:cubicBezTo>
                      <a:pt x="17210" y="5039"/>
                      <a:pt x="17311" y="5240"/>
                      <a:pt x="17395" y="5441"/>
                    </a:cubicBezTo>
                    <a:cubicBezTo>
                      <a:pt x="17399" y="5450"/>
                      <a:pt x="17405" y="5460"/>
                      <a:pt x="17411" y="5471"/>
                    </a:cubicBezTo>
                    <a:lnTo>
                      <a:pt x="17411" y="5471"/>
                    </a:lnTo>
                    <a:cubicBezTo>
                      <a:pt x="17411" y="5471"/>
                      <a:pt x="17411" y="5471"/>
                      <a:pt x="17411" y="5471"/>
                    </a:cubicBezTo>
                    <a:lnTo>
                      <a:pt x="17411" y="5471"/>
                    </a:lnTo>
                    <a:cubicBezTo>
                      <a:pt x="17410" y="5471"/>
                      <a:pt x="17416" y="5487"/>
                      <a:pt x="17420" y="5500"/>
                    </a:cubicBezTo>
                    <a:cubicBezTo>
                      <a:pt x="17445" y="5550"/>
                      <a:pt x="17470" y="5609"/>
                      <a:pt x="17487" y="5660"/>
                    </a:cubicBezTo>
                    <a:cubicBezTo>
                      <a:pt x="17529" y="5768"/>
                      <a:pt x="17571" y="5869"/>
                      <a:pt x="17613" y="5978"/>
                    </a:cubicBezTo>
                    <a:cubicBezTo>
                      <a:pt x="17755" y="6398"/>
                      <a:pt x="17882" y="6826"/>
                      <a:pt x="17974" y="7254"/>
                    </a:cubicBezTo>
                    <a:cubicBezTo>
                      <a:pt x="18024" y="7472"/>
                      <a:pt x="18066" y="7690"/>
                      <a:pt x="18100" y="7908"/>
                    </a:cubicBezTo>
                    <a:cubicBezTo>
                      <a:pt x="18108" y="7967"/>
                      <a:pt x="18117" y="8017"/>
                      <a:pt x="18125" y="8076"/>
                    </a:cubicBezTo>
                    <a:cubicBezTo>
                      <a:pt x="18125" y="8110"/>
                      <a:pt x="18133" y="8135"/>
                      <a:pt x="18133" y="8168"/>
                    </a:cubicBezTo>
                    <a:cubicBezTo>
                      <a:pt x="18150" y="8278"/>
                      <a:pt x="18158" y="8386"/>
                      <a:pt x="18167" y="8496"/>
                    </a:cubicBezTo>
                    <a:cubicBezTo>
                      <a:pt x="18209" y="8940"/>
                      <a:pt x="18225" y="9393"/>
                      <a:pt x="18209" y="9846"/>
                    </a:cubicBezTo>
                    <a:cubicBezTo>
                      <a:pt x="18200" y="10073"/>
                      <a:pt x="18184" y="10291"/>
                      <a:pt x="18167" y="10518"/>
                    </a:cubicBezTo>
                    <a:cubicBezTo>
                      <a:pt x="18158" y="10635"/>
                      <a:pt x="18141" y="10745"/>
                      <a:pt x="18125" y="10862"/>
                    </a:cubicBezTo>
                    <a:cubicBezTo>
                      <a:pt x="18125" y="10876"/>
                      <a:pt x="18122" y="10901"/>
                      <a:pt x="18120" y="10916"/>
                    </a:cubicBezTo>
                    <a:lnTo>
                      <a:pt x="18120" y="10916"/>
                    </a:lnTo>
                    <a:cubicBezTo>
                      <a:pt x="18119" y="10920"/>
                      <a:pt x="18118" y="10925"/>
                      <a:pt x="18117" y="10929"/>
                    </a:cubicBezTo>
                    <a:lnTo>
                      <a:pt x="18091" y="11105"/>
                    </a:lnTo>
                    <a:cubicBezTo>
                      <a:pt x="18024" y="11541"/>
                      <a:pt x="17923" y="11978"/>
                      <a:pt x="17798" y="12406"/>
                    </a:cubicBezTo>
                    <a:cubicBezTo>
                      <a:pt x="17731" y="12624"/>
                      <a:pt x="17663" y="12834"/>
                      <a:pt x="17588" y="13044"/>
                    </a:cubicBezTo>
                    <a:cubicBezTo>
                      <a:pt x="17546" y="13144"/>
                      <a:pt x="17504" y="13253"/>
                      <a:pt x="17462" y="13354"/>
                    </a:cubicBezTo>
                    <a:cubicBezTo>
                      <a:pt x="17462" y="13354"/>
                      <a:pt x="17462" y="13354"/>
                      <a:pt x="17462" y="13354"/>
                    </a:cubicBezTo>
                    <a:lnTo>
                      <a:pt x="17462" y="13354"/>
                    </a:lnTo>
                    <a:cubicBezTo>
                      <a:pt x="17460" y="13360"/>
                      <a:pt x="17455" y="13371"/>
                      <a:pt x="17450" y="13383"/>
                    </a:cubicBezTo>
                    <a:lnTo>
                      <a:pt x="17450" y="13383"/>
                    </a:lnTo>
                    <a:cubicBezTo>
                      <a:pt x="17452" y="13376"/>
                      <a:pt x="17455" y="13370"/>
                      <a:pt x="17457" y="13365"/>
                    </a:cubicBezTo>
                    <a:lnTo>
                      <a:pt x="17457" y="13365"/>
                    </a:lnTo>
                    <a:cubicBezTo>
                      <a:pt x="17439" y="13403"/>
                      <a:pt x="17433" y="13416"/>
                      <a:pt x="17434" y="13416"/>
                    </a:cubicBezTo>
                    <a:cubicBezTo>
                      <a:pt x="17434" y="13416"/>
                      <a:pt x="17442" y="13399"/>
                      <a:pt x="17450" y="13383"/>
                    </a:cubicBezTo>
                    <a:lnTo>
                      <a:pt x="17450" y="13383"/>
                    </a:lnTo>
                    <a:cubicBezTo>
                      <a:pt x="17446" y="13395"/>
                      <a:pt x="17441" y="13408"/>
                      <a:pt x="17437" y="13421"/>
                    </a:cubicBezTo>
                    <a:cubicBezTo>
                      <a:pt x="17412" y="13471"/>
                      <a:pt x="17386" y="13522"/>
                      <a:pt x="17361" y="13581"/>
                    </a:cubicBezTo>
                    <a:cubicBezTo>
                      <a:pt x="17177" y="13983"/>
                      <a:pt x="16967" y="14369"/>
                      <a:pt x="16724" y="14739"/>
                    </a:cubicBezTo>
                    <a:cubicBezTo>
                      <a:pt x="16665" y="14831"/>
                      <a:pt x="16606" y="14914"/>
                      <a:pt x="16547" y="15007"/>
                    </a:cubicBezTo>
                    <a:lnTo>
                      <a:pt x="16446" y="15133"/>
                    </a:lnTo>
                    <a:cubicBezTo>
                      <a:pt x="16430" y="15158"/>
                      <a:pt x="16422" y="15175"/>
                      <a:pt x="16405" y="15200"/>
                    </a:cubicBezTo>
                    <a:cubicBezTo>
                      <a:pt x="16401" y="15204"/>
                      <a:pt x="16396" y="15209"/>
                      <a:pt x="16391" y="15215"/>
                    </a:cubicBezTo>
                    <a:lnTo>
                      <a:pt x="16391" y="15215"/>
                    </a:lnTo>
                    <a:cubicBezTo>
                      <a:pt x="16393" y="15213"/>
                      <a:pt x="16394" y="15211"/>
                      <a:pt x="16396" y="15209"/>
                    </a:cubicBezTo>
                    <a:lnTo>
                      <a:pt x="16396" y="15209"/>
                    </a:lnTo>
                    <a:cubicBezTo>
                      <a:pt x="16393" y="15212"/>
                      <a:pt x="16390" y="15216"/>
                      <a:pt x="16387" y="15219"/>
                    </a:cubicBezTo>
                    <a:lnTo>
                      <a:pt x="16387" y="15219"/>
                    </a:lnTo>
                    <a:cubicBezTo>
                      <a:pt x="16377" y="15231"/>
                      <a:pt x="16367" y="15245"/>
                      <a:pt x="16360" y="15254"/>
                    </a:cubicBezTo>
                    <a:lnTo>
                      <a:pt x="16360" y="15254"/>
                    </a:lnTo>
                    <a:cubicBezTo>
                      <a:pt x="16231" y="15413"/>
                      <a:pt x="16107" y="15566"/>
                      <a:pt x="15968" y="15712"/>
                    </a:cubicBezTo>
                    <a:cubicBezTo>
                      <a:pt x="15817" y="15880"/>
                      <a:pt x="15658" y="16039"/>
                      <a:pt x="15499" y="16190"/>
                    </a:cubicBezTo>
                    <a:cubicBezTo>
                      <a:pt x="15415" y="16257"/>
                      <a:pt x="15339" y="16333"/>
                      <a:pt x="15255" y="16400"/>
                    </a:cubicBezTo>
                    <a:cubicBezTo>
                      <a:pt x="15213" y="16434"/>
                      <a:pt x="15171" y="16475"/>
                      <a:pt x="15129" y="16509"/>
                    </a:cubicBezTo>
                    <a:cubicBezTo>
                      <a:pt x="15104" y="16526"/>
                      <a:pt x="15087" y="16534"/>
                      <a:pt x="15070" y="16551"/>
                    </a:cubicBezTo>
                    <a:cubicBezTo>
                      <a:pt x="15057" y="16558"/>
                      <a:pt x="15049" y="16564"/>
                      <a:pt x="15042" y="16575"/>
                    </a:cubicBezTo>
                    <a:lnTo>
                      <a:pt x="15042" y="16575"/>
                    </a:lnTo>
                    <a:cubicBezTo>
                      <a:pt x="15052" y="16568"/>
                      <a:pt x="15062" y="16561"/>
                      <a:pt x="15062" y="16561"/>
                    </a:cubicBezTo>
                    <a:lnTo>
                      <a:pt x="15062" y="16561"/>
                    </a:lnTo>
                    <a:cubicBezTo>
                      <a:pt x="15062" y="16561"/>
                      <a:pt x="15060" y="16563"/>
                      <a:pt x="15054" y="16568"/>
                    </a:cubicBezTo>
                    <a:cubicBezTo>
                      <a:pt x="15049" y="16571"/>
                      <a:pt x="15045" y="16574"/>
                      <a:pt x="15041" y="16577"/>
                    </a:cubicBezTo>
                    <a:lnTo>
                      <a:pt x="15041" y="16577"/>
                    </a:lnTo>
                    <a:cubicBezTo>
                      <a:pt x="15041" y="16577"/>
                      <a:pt x="15042" y="16576"/>
                      <a:pt x="15042" y="16575"/>
                    </a:cubicBezTo>
                    <a:lnTo>
                      <a:pt x="15042" y="16575"/>
                    </a:lnTo>
                    <a:cubicBezTo>
                      <a:pt x="15033" y="16582"/>
                      <a:pt x="15024" y="16589"/>
                      <a:pt x="15019" y="16594"/>
                    </a:cubicBezTo>
                    <a:lnTo>
                      <a:pt x="15019" y="16594"/>
                    </a:lnTo>
                    <a:cubicBezTo>
                      <a:pt x="15026" y="16588"/>
                      <a:pt x="15033" y="16583"/>
                      <a:pt x="15041" y="16577"/>
                    </a:cubicBezTo>
                    <a:lnTo>
                      <a:pt x="15041" y="16577"/>
                    </a:lnTo>
                    <a:cubicBezTo>
                      <a:pt x="15039" y="16580"/>
                      <a:pt x="15038" y="16582"/>
                      <a:pt x="15037" y="16585"/>
                    </a:cubicBezTo>
                    <a:cubicBezTo>
                      <a:pt x="15021" y="16595"/>
                      <a:pt x="15015" y="16599"/>
                      <a:pt x="15014" y="16599"/>
                    </a:cubicBezTo>
                    <a:cubicBezTo>
                      <a:pt x="15013" y="16599"/>
                      <a:pt x="15015" y="16597"/>
                      <a:pt x="15019" y="16594"/>
                    </a:cubicBezTo>
                    <a:lnTo>
                      <a:pt x="15019" y="16594"/>
                    </a:lnTo>
                    <a:cubicBezTo>
                      <a:pt x="14661" y="16860"/>
                      <a:pt x="14294" y="17095"/>
                      <a:pt x="13904" y="17298"/>
                    </a:cubicBezTo>
                    <a:cubicBezTo>
                      <a:pt x="13795" y="17348"/>
                      <a:pt x="13694" y="17398"/>
                      <a:pt x="13585" y="17449"/>
                    </a:cubicBezTo>
                    <a:cubicBezTo>
                      <a:pt x="13537" y="17473"/>
                      <a:pt x="13481" y="17497"/>
                      <a:pt x="13433" y="17513"/>
                    </a:cubicBezTo>
                    <a:lnTo>
                      <a:pt x="13433" y="17513"/>
                    </a:lnTo>
                    <a:cubicBezTo>
                      <a:pt x="13438" y="17511"/>
                      <a:pt x="13441" y="17509"/>
                      <a:pt x="13441" y="17509"/>
                    </a:cubicBezTo>
                    <a:lnTo>
                      <a:pt x="13441" y="17509"/>
                    </a:lnTo>
                    <a:cubicBezTo>
                      <a:pt x="13441" y="17509"/>
                      <a:pt x="13436" y="17511"/>
                      <a:pt x="13426" y="17516"/>
                    </a:cubicBezTo>
                    <a:cubicBezTo>
                      <a:pt x="13424" y="17517"/>
                      <a:pt x="13423" y="17517"/>
                      <a:pt x="13422" y="17518"/>
                    </a:cubicBezTo>
                    <a:lnTo>
                      <a:pt x="13422" y="17518"/>
                    </a:lnTo>
                    <a:cubicBezTo>
                      <a:pt x="13423" y="17518"/>
                      <a:pt x="13423" y="17517"/>
                      <a:pt x="13424" y="17517"/>
                    </a:cubicBezTo>
                    <a:lnTo>
                      <a:pt x="13424" y="17517"/>
                    </a:lnTo>
                    <a:cubicBezTo>
                      <a:pt x="13416" y="17525"/>
                      <a:pt x="13402" y="17532"/>
                      <a:pt x="13394" y="17532"/>
                    </a:cubicBezTo>
                    <a:lnTo>
                      <a:pt x="13394" y="17532"/>
                    </a:lnTo>
                    <a:cubicBezTo>
                      <a:pt x="13404" y="17528"/>
                      <a:pt x="13413" y="17524"/>
                      <a:pt x="13422" y="17518"/>
                    </a:cubicBezTo>
                    <a:lnTo>
                      <a:pt x="13422" y="17518"/>
                    </a:lnTo>
                    <a:cubicBezTo>
                      <a:pt x="13405" y="17526"/>
                      <a:pt x="13383" y="17536"/>
                      <a:pt x="13384" y="17536"/>
                    </a:cubicBezTo>
                    <a:cubicBezTo>
                      <a:pt x="13384" y="17536"/>
                      <a:pt x="13387" y="17535"/>
                      <a:pt x="13392" y="17532"/>
                    </a:cubicBezTo>
                    <a:cubicBezTo>
                      <a:pt x="13393" y="17532"/>
                      <a:pt x="13393" y="17532"/>
                      <a:pt x="13394" y="17532"/>
                    </a:cubicBezTo>
                    <a:lnTo>
                      <a:pt x="13394" y="17532"/>
                    </a:lnTo>
                    <a:cubicBezTo>
                      <a:pt x="13375" y="17540"/>
                      <a:pt x="13354" y="17548"/>
                      <a:pt x="13334" y="17558"/>
                    </a:cubicBezTo>
                    <a:cubicBezTo>
                      <a:pt x="13107" y="17650"/>
                      <a:pt x="12881" y="17726"/>
                      <a:pt x="12654" y="17793"/>
                    </a:cubicBezTo>
                    <a:cubicBezTo>
                      <a:pt x="12411" y="17868"/>
                      <a:pt x="12167" y="17935"/>
                      <a:pt x="11924" y="17986"/>
                    </a:cubicBezTo>
                    <a:cubicBezTo>
                      <a:pt x="11790" y="18011"/>
                      <a:pt x="11664" y="18036"/>
                      <a:pt x="11529" y="18053"/>
                    </a:cubicBezTo>
                    <a:cubicBezTo>
                      <a:pt x="11471" y="18069"/>
                      <a:pt x="11404" y="18078"/>
                      <a:pt x="11337" y="18086"/>
                    </a:cubicBezTo>
                    <a:cubicBezTo>
                      <a:pt x="11326" y="18086"/>
                      <a:pt x="11314" y="18087"/>
                      <a:pt x="11303" y="18089"/>
                    </a:cubicBezTo>
                    <a:lnTo>
                      <a:pt x="11303" y="18089"/>
                    </a:lnTo>
                    <a:cubicBezTo>
                      <a:pt x="11281" y="18091"/>
                      <a:pt x="11261" y="18094"/>
                      <a:pt x="11266" y="18094"/>
                    </a:cubicBezTo>
                    <a:cubicBezTo>
                      <a:pt x="11267" y="18094"/>
                      <a:pt x="11269" y="18094"/>
                      <a:pt x="11273" y="18093"/>
                    </a:cubicBezTo>
                    <a:lnTo>
                      <a:pt x="11273" y="18093"/>
                    </a:lnTo>
                    <a:cubicBezTo>
                      <a:pt x="11257" y="18096"/>
                      <a:pt x="11241" y="18100"/>
                      <a:pt x="11227" y="18103"/>
                    </a:cubicBezTo>
                    <a:cubicBezTo>
                      <a:pt x="10824" y="18147"/>
                      <a:pt x="10416" y="18172"/>
                      <a:pt x="10007" y="18172"/>
                    </a:cubicBezTo>
                    <a:cubicBezTo>
                      <a:pt x="9863" y="18172"/>
                      <a:pt x="9719" y="18169"/>
                      <a:pt x="9575" y="18162"/>
                    </a:cubicBezTo>
                    <a:cubicBezTo>
                      <a:pt x="9306" y="18153"/>
                      <a:pt x="9038" y="18137"/>
                      <a:pt x="8777" y="18103"/>
                    </a:cubicBezTo>
                    <a:cubicBezTo>
                      <a:pt x="8744" y="18095"/>
                      <a:pt x="8710" y="18095"/>
                      <a:pt x="8676" y="18095"/>
                    </a:cubicBezTo>
                    <a:cubicBezTo>
                      <a:pt x="8646" y="18090"/>
                      <a:pt x="8639" y="18089"/>
                      <a:pt x="8643" y="18089"/>
                    </a:cubicBezTo>
                    <a:cubicBezTo>
                      <a:pt x="8649" y="18089"/>
                      <a:pt x="8682" y="18092"/>
                      <a:pt x="8691" y="18092"/>
                    </a:cubicBezTo>
                    <a:cubicBezTo>
                      <a:pt x="8698" y="18092"/>
                      <a:pt x="8694" y="18091"/>
                      <a:pt x="8668" y="18086"/>
                    </a:cubicBezTo>
                    <a:cubicBezTo>
                      <a:pt x="8601" y="18078"/>
                      <a:pt x="8534" y="18069"/>
                      <a:pt x="8458" y="18061"/>
                    </a:cubicBezTo>
                    <a:cubicBezTo>
                      <a:pt x="8341" y="18036"/>
                      <a:pt x="8215" y="18019"/>
                      <a:pt x="8089" y="17994"/>
                    </a:cubicBezTo>
                    <a:cubicBezTo>
                      <a:pt x="7602" y="17894"/>
                      <a:pt x="7124" y="17759"/>
                      <a:pt x="6654" y="17583"/>
                    </a:cubicBezTo>
                    <a:cubicBezTo>
                      <a:pt x="6595" y="17558"/>
                      <a:pt x="6545" y="17541"/>
                      <a:pt x="6487" y="17516"/>
                    </a:cubicBezTo>
                    <a:cubicBezTo>
                      <a:pt x="6461" y="17508"/>
                      <a:pt x="6436" y="17499"/>
                      <a:pt x="6411" y="17482"/>
                    </a:cubicBezTo>
                    <a:cubicBezTo>
                      <a:pt x="6405" y="17482"/>
                      <a:pt x="6394" y="17478"/>
                      <a:pt x="6381" y="17472"/>
                    </a:cubicBezTo>
                    <a:lnTo>
                      <a:pt x="6381" y="17472"/>
                    </a:lnTo>
                    <a:cubicBezTo>
                      <a:pt x="6389" y="17475"/>
                      <a:pt x="6395" y="17477"/>
                      <a:pt x="6397" y="17477"/>
                    </a:cubicBezTo>
                    <a:cubicBezTo>
                      <a:pt x="6398" y="17477"/>
                      <a:pt x="6397" y="17476"/>
                      <a:pt x="6394" y="17474"/>
                    </a:cubicBezTo>
                    <a:cubicBezTo>
                      <a:pt x="6285" y="17432"/>
                      <a:pt x="6176" y="17381"/>
                      <a:pt x="6067" y="17331"/>
                    </a:cubicBezTo>
                    <a:cubicBezTo>
                      <a:pt x="5849" y="17230"/>
                      <a:pt x="5639" y="17122"/>
                      <a:pt x="5437" y="17004"/>
                    </a:cubicBezTo>
                    <a:cubicBezTo>
                      <a:pt x="5236" y="16887"/>
                      <a:pt x="5035" y="16760"/>
                      <a:pt x="4842" y="16626"/>
                    </a:cubicBezTo>
                    <a:cubicBezTo>
                      <a:pt x="4749" y="16568"/>
                      <a:pt x="4657" y="16501"/>
                      <a:pt x="4565" y="16434"/>
                    </a:cubicBezTo>
                    <a:cubicBezTo>
                      <a:pt x="4535" y="16413"/>
                      <a:pt x="4508" y="16390"/>
                      <a:pt x="4482" y="16368"/>
                    </a:cubicBezTo>
                    <a:lnTo>
                      <a:pt x="4482" y="16368"/>
                    </a:lnTo>
                    <a:cubicBezTo>
                      <a:pt x="4482" y="16368"/>
                      <a:pt x="4482" y="16368"/>
                      <a:pt x="4482" y="16368"/>
                    </a:cubicBezTo>
                    <a:cubicBezTo>
                      <a:pt x="4485" y="16368"/>
                      <a:pt x="4473" y="16357"/>
                      <a:pt x="4431" y="16324"/>
                    </a:cubicBezTo>
                    <a:lnTo>
                      <a:pt x="4431" y="16324"/>
                    </a:lnTo>
                    <a:cubicBezTo>
                      <a:pt x="4448" y="16338"/>
                      <a:pt x="4464" y="16353"/>
                      <a:pt x="4482" y="16368"/>
                    </a:cubicBezTo>
                    <a:lnTo>
                      <a:pt x="4482" y="16368"/>
                    </a:lnTo>
                    <a:cubicBezTo>
                      <a:pt x="4475" y="16365"/>
                      <a:pt x="4437" y="16339"/>
                      <a:pt x="4422" y="16324"/>
                    </a:cubicBezTo>
                    <a:cubicBezTo>
                      <a:pt x="4397" y="16307"/>
                      <a:pt x="4372" y="16283"/>
                      <a:pt x="4347" y="16266"/>
                    </a:cubicBezTo>
                    <a:cubicBezTo>
                      <a:pt x="3986" y="15980"/>
                      <a:pt x="3659" y="15662"/>
                      <a:pt x="3340" y="15326"/>
                    </a:cubicBezTo>
                    <a:cubicBezTo>
                      <a:pt x="3189" y="15158"/>
                      <a:pt x="3038" y="14982"/>
                      <a:pt x="2895" y="14806"/>
                    </a:cubicBezTo>
                    <a:cubicBezTo>
                      <a:pt x="2880" y="14786"/>
                      <a:pt x="2863" y="14764"/>
                      <a:pt x="2844" y="14740"/>
                    </a:cubicBezTo>
                    <a:lnTo>
                      <a:pt x="2844" y="14740"/>
                    </a:lnTo>
                    <a:cubicBezTo>
                      <a:pt x="2846" y="14743"/>
                      <a:pt x="2848" y="14744"/>
                      <a:pt x="2848" y="14744"/>
                    </a:cubicBezTo>
                    <a:cubicBezTo>
                      <a:pt x="2849" y="14744"/>
                      <a:pt x="2814" y="14696"/>
                      <a:pt x="2803" y="14680"/>
                    </a:cubicBezTo>
                    <a:cubicBezTo>
                      <a:pt x="2786" y="14655"/>
                      <a:pt x="2761" y="14629"/>
                      <a:pt x="2744" y="14612"/>
                    </a:cubicBezTo>
                    <a:cubicBezTo>
                      <a:pt x="2677" y="14512"/>
                      <a:pt x="2610" y="14420"/>
                      <a:pt x="2543" y="14327"/>
                    </a:cubicBezTo>
                    <a:cubicBezTo>
                      <a:pt x="2291" y="13958"/>
                      <a:pt x="2056" y="13572"/>
                      <a:pt x="1855" y="13169"/>
                    </a:cubicBezTo>
                    <a:cubicBezTo>
                      <a:pt x="1754" y="12968"/>
                      <a:pt x="1662" y="12766"/>
                      <a:pt x="1578" y="12565"/>
                    </a:cubicBezTo>
                    <a:cubicBezTo>
                      <a:pt x="1573" y="12556"/>
                      <a:pt x="1569" y="12550"/>
                      <a:pt x="1565" y="12544"/>
                    </a:cubicBezTo>
                    <a:lnTo>
                      <a:pt x="1565" y="12544"/>
                    </a:lnTo>
                    <a:cubicBezTo>
                      <a:pt x="1558" y="12525"/>
                      <a:pt x="1551" y="12510"/>
                      <a:pt x="1544" y="12490"/>
                    </a:cubicBezTo>
                    <a:cubicBezTo>
                      <a:pt x="1519" y="12431"/>
                      <a:pt x="1494" y="12380"/>
                      <a:pt x="1477" y="12322"/>
                    </a:cubicBezTo>
                    <a:cubicBezTo>
                      <a:pt x="1435" y="12221"/>
                      <a:pt x="1402" y="12121"/>
                      <a:pt x="1359" y="12011"/>
                    </a:cubicBezTo>
                    <a:cubicBezTo>
                      <a:pt x="1217" y="11592"/>
                      <a:pt x="1091" y="11164"/>
                      <a:pt x="999" y="10728"/>
                    </a:cubicBezTo>
                    <a:cubicBezTo>
                      <a:pt x="957" y="10510"/>
                      <a:pt x="915" y="10291"/>
                      <a:pt x="881" y="10073"/>
                    </a:cubicBezTo>
                    <a:cubicBezTo>
                      <a:pt x="881" y="10070"/>
                      <a:pt x="881" y="10066"/>
                      <a:pt x="881" y="10062"/>
                    </a:cubicBezTo>
                    <a:lnTo>
                      <a:pt x="881" y="10062"/>
                    </a:lnTo>
                    <a:cubicBezTo>
                      <a:pt x="881" y="10063"/>
                      <a:pt x="881" y="10064"/>
                      <a:pt x="881" y="10064"/>
                    </a:cubicBezTo>
                    <a:cubicBezTo>
                      <a:pt x="881" y="10051"/>
                      <a:pt x="881" y="10033"/>
                      <a:pt x="877" y="10013"/>
                    </a:cubicBezTo>
                    <a:lnTo>
                      <a:pt x="877" y="10013"/>
                    </a:lnTo>
                    <a:cubicBezTo>
                      <a:pt x="876" y="10000"/>
                      <a:pt x="874" y="9990"/>
                      <a:pt x="874" y="9990"/>
                    </a:cubicBezTo>
                    <a:lnTo>
                      <a:pt x="874" y="9990"/>
                    </a:lnTo>
                    <a:cubicBezTo>
                      <a:pt x="874" y="9990"/>
                      <a:pt x="874" y="9994"/>
                      <a:pt x="875" y="10005"/>
                    </a:cubicBezTo>
                    <a:lnTo>
                      <a:pt x="875" y="10005"/>
                    </a:lnTo>
                    <a:cubicBezTo>
                      <a:pt x="874" y="10003"/>
                      <a:pt x="874" y="10000"/>
                      <a:pt x="873" y="9997"/>
                    </a:cubicBezTo>
                    <a:cubicBezTo>
                      <a:pt x="865" y="9939"/>
                      <a:pt x="856" y="9880"/>
                      <a:pt x="856" y="9821"/>
                    </a:cubicBezTo>
                    <a:cubicBezTo>
                      <a:pt x="839" y="9712"/>
                      <a:pt x="831" y="9603"/>
                      <a:pt x="822" y="9494"/>
                    </a:cubicBezTo>
                    <a:cubicBezTo>
                      <a:pt x="789" y="9058"/>
                      <a:pt x="789" y="8621"/>
                      <a:pt x="814" y="8185"/>
                    </a:cubicBezTo>
                    <a:cubicBezTo>
                      <a:pt x="831" y="7970"/>
                      <a:pt x="847" y="7756"/>
                      <a:pt x="880" y="7542"/>
                    </a:cubicBezTo>
                    <a:lnTo>
                      <a:pt x="880" y="7542"/>
                    </a:lnTo>
                    <a:cubicBezTo>
                      <a:pt x="874" y="7583"/>
                      <a:pt x="871" y="7598"/>
                      <a:pt x="870" y="7598"/>
                    </a:cubicBezTo>
                    <a:cubicBezTo>
                      <a:pt x="869" y="7598"/>
                      <a:pt x="884" y="7493"/>
                      <a:pt x="890" y="7463"/>
                    </a:cubicBezTo>
                    <a:cubicBezTo>
                      <a:pt x="898" y="7405"/>
                      <a:pt x="906" y="7355"/>
                      <a:pt x="915" y="7295"/>
                    </a:cubicBezTo>
                    <a:cubicBezTo>
                      <a:pt x="932" y="7195"/>
                      <a:pt x="957" y="7086"/>
                      <a:pt x="973" y="6977"/>
                    </a:cubicBezTo>
                    <a:cubicBezTo>
                      <a:pt x="1066" y="6557"/>
                      <a:pt x="1184" y="6146"/>
                      <a:pt x="1335" y="5743"/>
                    </a:cubicBezTo>
                    <a:cubicBezTo>
                      <a:pt x="1359" y="5693"/>
                      <a:pt x="1376" y="5643"/>
                      <a:pt x="1393" y="5592"/>
                    </a:cubicBezTo>
                    <a:cubicBezTo>
                      <a:pt x="1401" y="5577"/>
                      <a:pt x="1409" y="5553"/>
                      <a:pt x="1417" y="5529"/>
                    </a:cubicBezTo>
                    <a:lnTo>
                      <a:pt x="1417" y="5529"/>
                    </a:lnTo>
                    <a:cubicBezTo>
                      <a:pt x="1414" y="5535"/>
                      <a:pt x="1413" y="5539"/>
                      <a:pt x="1413" y="5539"/>
                    </a:cubicBezTo>
                    <a:cubicBezTo>
                      <a:pt x="1413" y="5539"/>
                      <a:pt x="1414" y="5535"/>
                      <a:pt x="1419" y="5525"/>
                    </a:cubicBezTo>
                    <a:lnTo>
                      <a:pt x="1419" y="5525"/>
                    </a:lnTo>
                    <a:cubicBezTo>
                      <a:pt x="1418" y="5527"/>
                      <a:pt x="1418" y="5528"/>
                      <a:pt x="1417" y="5529"/>
                    </a:cubicBezTo>
                    <a:lnTo>
                      <a:pt x="1417" y="5529"/>
                    </a:lnTo>
                    <a:cubicBezTo>
                      <a:pt x="1418" y="5528"/>
                      <a:pt x="1419" y="5526"/>
                      <a:pt x="1419" y="5524"/>
                    </a:cubicBezTo>
                    <a:lnTo>
                      <a:pt x="1419" y="5524"/>
                    </a:lnTo>
                    <a:cubicBezTo>
                      <a:pt x="1419" y="5525"/>
                      <a:pt x="1419" y="5525"/>
                      <a:pt x="1419" y="5525"/>
                    </a:cubicBezTo>
                    <a:cubicBezTo>
                      <a:pt x="1420" y="5522"/>
                      <a:pt x="1422" y="5519"/>
                      <a:pt x="1423" y="5516"/>
                    </a:cubicBezTo>
                    <a:lnTo>
                      <a:pt x="1423" y="5516"/>
                    </a:lnTo>
                    <a:cubicBezTo>
                      <a:pt x="1422" y="5519"/>
                      <a:pt x="1421" y="5522"/>
                      <a:pt x="1419" y="5524"/>
                    </a:cubicBezTo>
                    <a:lnTo>
                      <a:pt x="1419" y="5524"/>
                    </a:lnTo>
                    <a:cubicBezTo>
                      <a:pt x="1427" y="5515"/>
                      <a:pt x="1435" y="5500"/>
                      <a:pt x="1435" y="5492"/>
                    </a:cubicBezTo>
                    <a:cubicBezTo>
                      <a:pt x="1436" y="5490"/>
                      <a:pt x="1437" y="5488"/>
                      <a:pt x="1437" y="5487"/>
                    </a:cubicBezTo>
                    <a:lnTo>
                      <a:pt x="1437" y="5487"/>
                    </a:lnTo>
                    <a:cubicBezTo>
                      <a:pt x="1480" y="5399"/>
                      <a:pt x="1517" y="5311"/>
                      <a:pt x="1561" y="5223"/>
                    </a:cubicBezTo>
                    <a:cubicBezTo>
                      <a:pt x="1653" y="5030"/>
                      <a:pt x="1754" y="4837"/>
                      <a:pt x="1863" y="4653"/>
                    </a:cubicBezTo>
                    <a:cubicBezTo>
                      <a:pt x="1972" y="4468"/>
                      <a:pt x="2090" y="4283"/>
                      <a:pt x="2207" y="4107"/>
                    </a:cubicBezTo>
                    <a:cubicBezTo>
                      <a:pt x="2241" y="4065"/>
                      <a:pt x="2274" y="4023"/>
                      <a:pt x="2299" y="3981"/>
                    </a:cubicBezTo>
                    <a:cubicBezTo>
                      <a:pt x="2316" y="3965"/>
                      <a:pt x="2333" y="3939"/>
                      <a:pt x="2350" y="3922"/>
                    </a:cubicBezTo>
                    <a:cubicBezTo>
                      <a:pt x="2360" y="3906"/>
                      <a:pt x="2396" y="3862"/>
                      <a:pt x="2395" y="3862"/>
                    </a:cubicBezTo>
                    <a:lnTo>
                      <a:pt x="2395" y="3862"/>
                    </a:lnTo>
                    <a:cubicBezTo>
                      <a:pt x="2394" y="3862"/>
                      <a:pt x="2382" y="3875"/>
                      <a:pt x="2350" y="3914"/>
                    </a:cubicBezTo>
                    <a:cubicBezTo>
                      <a:pt x="2417" y="3830"/>
                      <a:pt x="2493" y="3738"/>
                      <a:pt x="2560" y="3654"/>
                    </a:cubicBezTo>
                    <a:cubicBezTo>
                      <a:pt x="2853" y="3318"/>
                      <a:pt x="3172" y="3008"/>
                      <a:pt x="3516" y="2723"/>
                    </a:cubicBezTo>
                    <a:lnTo>
                      <a:pt x="3642" y="2622"/>
                    </a:lnTo>
                    <a:cubicBezTo>
                      <a:pt x="3642" y="2621"/>
                      <a:pt x="3643" y="2621"/>
                      <a:pt x="3643" y="2620"/>
                    </a:cubicBezTo>
                    <a:lnTo>
                      <a:pt x="3643" y="2620"/>
                    </a:lnTo>
                    <a:cubicBezTo>
                      <a:pt x="3624" y="2635"/>
                      <a:pt x="3616" y="2640"/>
                      <a:pt x="3615" y="2640"/>
                    </a:cubicBezTo>
                    <a:cubicBezTo>
                      <a:pt x="3614" y="2640"/>
                      <a:pt x="3636" y="2623"/>
                      <a:pt x="3651" y="2613"/>
                    </a:cubicBezTo>
                    <a:cubicBezTo>
                      <a:pt x="3667" y="2597"/>
                      <a:pt x="3692" y="2580"/>
                      <a:pt x="3718" y="2563"/>
                    </a:cubicBezTo>
                    <a:cubicBezTo>
                      <a:pt x="3810" y="2488"/>
                      <a:pt x="3910" y="2421"/>
                      <a:pt x="4003" y="2362"/>
                    </a:cubicBezTo>
                    <a:cubicBezTo>
                      <a:pt x="4196" y="2227"/>
                      <a:pt x="4397" y="2102"/>
                      <a:pt x="4607" y="1992"/>
                    </a:cubicBezTo>
                    <a:cubicBezTo>
                      <a:pt x="4825" y="1867"/>
                      <a:pt x="5043" y="1757"/>
                      <a:pt x="5270" y="1657"/>
                    </a:cubicBezTo>
                    <a:cubicBezTo>
                      <a:pt x="5295" y="1649"/>
                      <a:pt x="5329" y="1632"/>
                      <a:pt x="5362" y="1615"/>
                    </a:cubicBezTo>
                    <a:cubicBezTo>
                      <a:pt x="5421" y="1590"/>
                      <a:pt x="5488" y="1565"/>
                      <a:pt x="5547" y="1539"/>
                    </a:cubicBezTo>
                    <a:cubicBezTo>
                      <a:pt x="5664" y="1489"/>
                      <a:pt x="5790" y="1447"/>
                      <a:pt x="5907" y="1405"/>
                    </a:cubicBezTo>
                    <a:cubicBezTo>
                      <a:pt x="6428" y="1229"/>
                      <a:pt x="6957" y="1095"/>
                      <a:pt x="7502" y="994"/>
                    </a:cubicBezTo>
                    <a:cubicBezTo>
                      <a:pt x="7645" y="969"/>
                      <a:pt x="7779" y="944"/>
                      <a:pt x="7921" y="927"/>
                    </a:cubicBezTo>
                    <a:cubicBezTo>
                      <a:pt x="7923" y="927"/>
                      <a:pt x="7925" y="927"/>
                      <a:pt x="7928" y="927"/>
                    </a:cubicBezTo>
                    <a:lnTo>
                      <a:pt x="7928" y="927"/>
                    </a:lnTo>
                    <a:cubicBezTo>
                      <a:pt x="7922" y="928"/>
                      <a:pt x="7919" y="929"/>
                      <a:pt x="7921" y="929"/>
                    </a:cubicBezTo>
                    <a:cubicBezTo>
                      <a:pt x="7923" y="929"/>
                      <a:pt x="7928" y="928"/>
                      <a:pt x="7938" y="927"/>
                    </a:cubicBezTo>
                    <a:cubicBezTo>
                      <a:pt x="7980" y="918"/>
                      <a:pt x="8022" y="910"/>
                      <a:pt x="8055" y="910"/>
                    </a:cubicBezTo>
                    <a:lnTo>
                      <a:pt x="8257" y="885"/>
                    </a:lnTo>
                    <a:cubicBezTo>
                      <a:pt x="8555" y="853"/>
                      <a:pt x="8845" y="836"/>
                      <a:pt x="9135" y="820"/>
                    </a:cubicBezTo>
                    <a:lnTo>
                      <a:pt x="9135" y="820"/>
                    </a:lnTo>
                    <a:cubicBezTo>
                      <a:pt x="9136" y="820"/>
                      <a:pt x="9137" y="820"/>
                      <a:pt x="9138" y="820"/>
                    </a:cubicBezTo>
                    <a:cubicBezTo>
                      <a:pt x="9149" y="820"/>
                      <a:pt x="9160" y="819"/>
                      <a:pt x="9172" y="818"/>
                    </a:cubicBezTo>
                    <a:lnTo>
                      <a:pt x="9172" y="818"/>
                    </a:lnTo>
                    <a:cubicBezTo>
                      <a:pt x="9172" y="818"/>
                      <a:pt x="9172" y="818"/>
                      <a:pt x="9172" y="818"/>
                    </a:cubicBezTo>
                    <a:cubicBezTo>
                      <a:pt x="9189" y="817"/>
                      <a:pt x="9206" y="815"/>
                      <a:pt x="9223" y="812"/>
                    </a:cubicBezTo>
                    <a:lnTo>
                      <a:pt x="9223" y="812"/>
                    </a:lnTo>
                    <a:cubicBezTo>
                      <a:pt x="9589" y="775"/>
                      <a:pt x="9958" y="756"/>
                      <a:pt x="10326" y="756"/>
                    </a:cubicBezTo>
                    <a:close/>
                    <a:moveTo>
                      <a:pt x="10302" y="1"/>
                    </a:moveTo>
                    <a:cubicBezTo>
                      <a:pt x="9925" y="1"/>
                      <a:pt x="9549" y="21"/>
                      <a:pt x="9172" y="62"/>
                    </a:cubicBezTo>
                    <a:cubicBezTo>
                      <a:pt x="7980" y="113"/>
                      <a:pt x="6780" y="297"/>
                      <a:pt x="5648" y="700"/>
                    </a:cubicBezTo>
                    <a:cubicBezTo>
                      <a:pt x="4665" y="1045"/>
                      <a:pt x="3751" y="1548"/>
                      <a:pt x="2946" y="2211"/>
                    </a:cubicBezTo>
                    <a:cubicBezTo>
                      <a:pt x="2241" y="2798"/>
                      <a:pt x="1645" y="3511"/>
                      <a:pt x="1184" y="4308"/>
                    </a:cubicBezTo>
                    <a:cubicBezTo>
                      <a:pt x="738" y="5089"/>
                      <a:pt x="420" y="5945"/>
                      <a:pt x="235" y="6818"/>
                    </a:cubicBezTo>
                    <a:cubicBezTo>
                      <a:pt x="50" y="7715"/>
                      <a:pt x="0" y="8630"/>
                      <a:pt x="67" y="9544"/>
                    </a:cubicBezTo>
                    <a:cubicBezTo>
                      <a:pt x="143" y="10467"/>
                      <a:pt x="336" y="11382"/>
                      <a:pt x="647" y="12255"/>
                    </a:cubicBezTo>
                    <a:cubicBezTo>
                      <a:pt x="965" y="13144"/>
                      <a:pt x="1385" y="13991"/>
                      <a:pt x="1922" y="14755"/>
                    </a:cubicBezTo>
                    <a:cubicBezTo>
                      <a:pt x="2467" y="15544"/>
                      <a:pt x="3122" y="16249"/>
                      <a:pt x="3869" y="16844"/>
                    </a:cubicBezTo>
                    <a:cubicBezTo>
                      <a:pt x="4665" y="17474"/>
                      <a:pt x="5547" y="17978"/>
                      <a:pt x="6503" y="18330"/>
                    </a:cubicBezTo>
                    <a:cubicBezTo>
                      <a:pt x="7502" y="18699"/>
                      <a:pt x="8568" y="18892"/>
                      <a:pt x="9633" y="18925"/>
                    </a:cubicBezTo>
                    <a:cubicBezTo>
                      <a:pt x="9753" y="18929"/>
                      <a:pt x="9872" y="18931"/>
                      <a:pt x="9992" y="18931"/>
                    </a:cubicBezTo>
                    <a:cubicBezTo>
                      <a:pt x="10975" y="18931"/>
                      <a:pt x="11963" y="18806"/>
                      <a:pt x="12905" y="18515"/>
                    </a:cubicBezTo>
                    <a:cubicBezTo>
                      <a:pt x="13862" y="18212"/>
                      <a:pt x="14751" y="17751"/>
                      <a:pt x="15549" y="17138"/>
                    </a:cubicBezTo>
                    <a:cubicBezTo>
                      <a:pt x="16271" y="16568"/>
                      <a:pt x="16891" y="15871"/>
                      <a:pt x="17395" y="15099"/>
                    </a:cubicBezTo>
                    <a:cubicBezTo>
                      <a:pt x="17898" y="14319"/>
                      <a:pt x="18276" y="13463"/>
                      <a:pt x="18536" y="12582"/>
                    </a:cubicBezTo>
                    <a:cubicBezTo>
                      <a:pt x="18796" y="11684"/>
                      <a:pt x="18939" y="10745"/>
                      <a:pt x="18964" y="9813"/>
                    </a:cubicBezTo>
                    <a:cubicBezTo>
                      <a:pt x="18997" y="8873"/>
                      <a:pt x="18905" y="7925"/>
                      <a:pt x="18695" y="7010"/>
                    </a:cubicBezTo>
                    <a:cubicBezTo>
                      <a:pt x="18494" y="6104"/>
                      <a:pt x="18175" y="5223"/>
                      <a:pt x="17739" y="4409"/>
                    </a:cubicBezTo>
                    <a:cubicBezTo>
                      <a:pt x="17311" y="3603"/>
                      <a:pt x="16757" y="2865"/>
                      <a:pt x="16103" y="2236"/>
                    </a:cubicBezTo>
                    <a:cubicBezTo>
                      <a:pt x="15440" y="1590"/>
                      <a:pt x="14659" y="1061"/>
                      <a:pt x="13812" y="700"/>
                    </a:cubicBezTo>
                    <a:cubicBezTo>
                      <a:pt x="12847" y="281"/>
                      <a:pt x="11831" y="62"/>
                      <a:pt x="10783" y="12"/>
                    </a:cubicBezTo>
                    <a:cubicBezTo>
                      <a:pt x="10623" y="5"/>
                      <a:pt x="10462" y="1"/>
                      <a:pt x="10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3381773" y="1798649"/>
                <a:ext cx="2339640" cy="1669872"/>
              </a:xfrm>
              <a:custGeom>
                <a:avLst/>
                <a:gdLst/>
                <a:ahLst/>
                <a:cxnLst/>
                <a:rect l="l" t="t" r="r" b="b"/>
                <a:pathLst>
                  <a:path w="25462" h="18173" extrusionOk="0">
                    <a:moveTo>
                      <a:pt x="14183" y="1"/>
                    </a:moveTo>
                    <a:cubicBezTo>
                      <a:pt x="13811" y="1"/>
                      <a:pt x="13426" y="22"/>
                      <a:pt x="13029" y="66"/>
                    </a:cubicBezTo>
                    <a:cubicBezTo>
                      <a:pt x="1" y="564"/>
                      <a:pt x="2552" y="18173"/>
                      <a:pt x="13839" y="18173"/>
                    </a:cubicBezTo>
                    <a:cubicBezTo>
                      <a:pt x="13973" y="18173"/>
                      <a:pt x="14109" y="18170"/>
                      <a:pt x="14245" y="18165"/>
                    </a:cubicBezTo>
                    <a:cubicBezTo>
                      <a:pt x="25461" y="17760"/>
                      <a:pt x="24928" y="1"/>
                      <a:pt x="14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19"/>
            <p:cNvGrpSpPr/>
            <p:nvPr/>
          </p:nvGrpSpPr>
          <p:grpSpPr>
            <a:xfrm>
              <a:off x="4101078" y="2505163"/>
              <a:ext cx="941644" cy="1200397"/>
              <a:chOff x="7470798" y="1116578"/>
              <a:chExt cx="1373660" cy="1751893"/>
            </a:xfrm>
          </p:grpSpPr>
          <p:sp>
            <p:nvSpPr>
              <p:cNvPr id="344" name="Google Shape;344;p19"/>
              <p:cNvSpPr/>
              <p:nvPr/>
            </p:nvSpPr>
            <p:spPr>
              <a:xfrm>
                <a:off x="7528032" y="1174144"/>
                <a:ext cx="1276748" cy="1357595"/>
              </a:xfrm>
              <a:custGeom>
                <a:avLst/>
                <a:gdLst/>
                <a:ahLst/>
                <a:cxnLst/>
                <a:rect l="l" t="t" r="r" b="b"/>
                <a:pathLst>
                  <a:path w="11488" h="12216" extrusionOk="0">
                    <a:moveTo>
                      <a:pt x="8690" y="2253"/>
                    </a:moveTo>
                    <a:cubicBezTo>
                      <a:pt x="8739" y="2253"/>
                      <a:pt x="8788" y="2261"/>
                      <a:pt x="8834" y="2273"/>
                    </a:cubicBezTo>
                    <a:lnTo>
                      <a:pt x="8794" y="2273"/>
                    </a:lnTo>
                    <a:cubicBezTo>
                      <a:pt x="9468" y="2392"/>
                      <a:pt x="10220" y="3659"/>
                      <a:pt x="10022" y="4293"/>
                    </a:cubicBezTo>
                    <a:cubicBezTo>
                      <a:pt x="10022" y="4372"/>
                      <a:pt x="9983" y="4412"/>
                      <a:pt x="9943" y="4452"/>
                    </a:cubicBezTo>
                    <a:cubicBezTo>
                      <a:pt x="9428" y="3739"/>
                      <a:pt x="9270" y="2827"/>
                      <a:pt x="8398" y="2471"/>
                    </a:cubicBezTo>
                    <a:cubicBezTo>
                      <a:pt x="8454" y="2302"/>
                      <a:pt x="8571" y="2253"/>
                      <a:pt x="8690" y="2253"/>
                    </a:cubicBezTo>
                    <a:close/>
                    <a:moveTo>
                      <a:pt x="1783" y="2511"/>
                    </a:moveTo>
                    <a:cubicBezTo>
                      <a:pt x="1823" y="2511"/>
                      <a:pt x="1902" y="2550"/>
                      <a:pt x="1981" y="2629"/>
                    </a:cubicBezTo>
                    <a:cubicBezTo>
                      <a:pt x="1981" y="2669"/>
                      <a:pt x="1981" y="2709"/>
                      <a:pt x="1981" y="2748"/>
                    </a:cubicBezTo>
                    <a:cubicBezTo>
                      <a:pt x="1585" y="3105"/>
                      <a:pt x="1545" y="3580"/>
                      <a:pt x="1347" y="3976"/>
                    </a:cubicBezTo>
                    <a:lnTo>
                      <a:pt x="1110" y="4491"/>
                    </a:lnTo>
                    <a:lnTo>
                      <a:pt x="991" y="4491"/>
                    </a:lnTo>
                    <a:cubicBezTo>
                      <a:pt x="951" y="4174"/>
                      <a:pt x="951" y="3818"/>
                      <a:pt x="1070" y="3501"/>
                    </a:cubicBezTo>
                    <a:lnTo>
                      <a:pt x="1070" y="3540"/>
                    </a:lnTo>
                    <a:cubicBezTo>
                      <a:pt x="1149" y="3263"/>
                      <a:pt x="1268" y="2986"/>
                      <a:pt x="1426" y="2788"/>
                    </a:cubicBezTo>
                    <a:cubicBezTo>
                      <a:pt x="1506" y="2669"/>
                      <a:pt x="1664" y="2550"/>
                      <a:pt x="1783" y="2511"/>
                    </a:cubicBezTo>
                    <a:close/>
                    <a:moveTo>
                      <a:pt x="2456" y="3897"/>
                    </a:moveTo>
                    <a:cubicBezTo>
                      <a:pt x="2496" y="4016"/>
                      <a:pt x="2496" y="4135"/>
                      <a:pt x="2536" y="4214"/>
                    </a:cubicBezTo>
                    <a:cubicBezTo>
                      <a:pt x="2496" y="4333"/>
                      <a:pt x="2496" y="4452"/>
                      <a:pt x="2456" y="4531"/>
                    </a:cubicBezTo>
                    <a:lnTo>
                      <a:pt x="2219" y="5600"/>
                    </a:lnTo>
                    <a:cubicBezTo>
                      <a:pt x="1981" y="5481"/>
                      <a:pt x="1862" y="5244"/>
                      <a:pt x="1902" y="5006"/>
                    </a:cubicBezTo>
                    <a:cubicBezTo>
                      <a:pt x="1941" y="4689"/>
                      <a:pt x="2060" y="4372"/>
                      <a:pt x="2179" y="4055"/>
                    </a:cubicBezTo>
                    <a:cubicBezTo>
                      <a:pt x="2179" y="3976"/>
                      <a:pt x="2337" y="3976"/>
                      <a:pt x="2417" y="3897"/>
                    </a:cubicBezTo>
                    <a:close/>
                    <a:moveTo>
                      <a:pt x="8398" y="4055"/>
                    </a:moveTo>
                    <a:cubicBezTo>
                      <a:pt x="8477" y="4095"/>
                      <a:pt x="8596" y="4095"/>
                      <a:pt x="8675" y="4174"/>
                    </a:cubicBezTo>
                    <a:cubicBezTo>
                      <a:pt x="8953" y="4531"/>
                      <a:pt x="9032" y="5006"/>
                      <a:pt x="8953" y="5442"/>
                    </a:cubicBezTo>
                    <a:cubicBezTo>
                      <a:pt x="8913" y="5759"/>
                      <a:pt x="8755" y="6036"/>
                      <a:pt x="8517" y="6234"/>
                    </a:cubicBezTo>
                    <a:lnTo>
                      <a:pt x="8438" y="6234"/>
                    </a:lnTo>
                    <a:lnTo>
                      <a:pt x="8438" y="5759"/>
                    </a:lnTo>
                    <a:cubicBezTo>
                      <a:pt x="8477" y="5323"/>
                      <a:pt x="8438" y="4887"/>
                      <a:pt x="8319" y="4491"/>
                    </a:cubicBezTo>
                    <a:cubicBezTo>
                      <a:pt x="8319" y="4452"/>
                      <a:pt x="8279" y="4372"/>
                      <a:pt x="8279" y="4333"/>
                    </a:cubicBezTo>
                    <a:cubicBezTo>
                      <a:pt x="8359" y="4214"/>
                      <a:pt x="8359" y="4135"/>
                      <a:pt x="8398" y="4055"/>
                    </a:cubicBezTo>
                    <a:close/>
                    <a:moveTo>
                      <a:pt x="1110" y="5006"/>
                    </a:moveTo>
                    <a:cubicBezTo>
                      <a:pt x="1149" y="5085"/>
                      <a:pt x="1228" y="5204"/>
                      <a:pt x="1228" y="5283"/>
                    </a:cubicBezTo>
                    <a:cubicBezTo>
                      <a:pt x="1149" y="5719"/>
                      <a:pt x="1228" y="6195"/>
                      <a:pt x="1347" y="6630"/>
                    </a:cubicBezTo>
                    <a:cubicBezTo>
                      <a:pt x="1347" y="6709"/>
                      <a:pt x="1347" y="6749"/>
                      <a:pt x="1387" y="6828"/>
                    </a:cubicBezTo>
                    <a:lnTo>
                      <a:pt x="1308" y="6908"/>
                    </a:lnTo>
                    <a:cubicBezTo>
                      <a:pt x="1228" y="6828"/>
                      <a:pt x="1070" y="6789"/>
                      <a:pt x="1030" y="6670"/>
                    </a:cubicBezTo>
                    <a:cubicBezTo>
                      <a:pt x="713" y="6234"/>
                      <a:pt x="674" y="5680"/>
                      <a:pt x="832" y="5204"/>
                    </a:cubicBezTo>
                    <a:lnTo>
                      <a:pt x="872" y="5204"/>
                    </a:lnTo>
                    <a:cubicBezTo>
                      <a:pt x="911" y="5125"/>
                      <a:pt x="1030" y="5085"/>
                      <a:pt x="1110" y="5006"/>
                    </a:cubicBezTo>
                    <a:close/>
                    <a:moveTo>
                      <a:pt x="9666" y="5135"/>
                    </a:moveTo>
                    <a:cubicBezTo>
                      <a:pt x="9705" y="5135"/>
                      <a:pt x="9745" y="5145"/>
                      <a:pt x="9785" y="5165"/>
                    </a:cubicBezTo>
                    <a:cubicBezTo>
                      <a:pt x="9903" y="5244"/>
                      <a:pt x="10022" y="5363"/>
                      <a:pt x="10101" y="5521"/>
                    </a:cubicBezTo>
                    <a:cubicBezTo>
                      <a:pt x="10260" y="5838"/>
                      <a:pt x="10300" y="6195"/>
                      <a:pt x="10260" y="6551"/>
                    </a:cubicBezTo>
                    <a:cubicBezTo>
                      <a:pt x="10220" y="6630"/>
                      <a:pt x="10220" y="6670"/>
                      <a:pt x="10181" y="6749"/>
                    </a:cubicBezTo>
                    <a:cubicBezTo>
                      <a:pt x="10101" y="6789"/>
                      <a:pt x="10022" y="6868"/>
                      <a:pt x="9943" y="6947"/>
                    </a:cubicBezTo>
                    <a:cubicBezTo>
                      <a:pt x="9864" y="6828"/>
                      <a:pt x="9824" y="6749"/>
                      <a:pt x="9824" y="6670"/>
                    </a:cubicBezTo>
                    <a:cubicBezTo>
                      <a:pt x="9824" y="6234"/>
                      <a:pt x="9745" y="5798"/>
                      <a:pt x="9547" y="5402"/>
                    </a:cubicBezTo>
                    <a:cubicBezTo>
                      <a:pt x="9507" y="5323"/>
                      <a:pt x="9507" y="5244"/>
                      <a:pt x="9547" y="5165"/>
                    </a:cubicBezTo>
                    <a:cubicBezTo>
                      <a:pt x="9587" y="5145"/>
                      <a:pt x="9626" y="5135"/>
                      <a:pt x="9666" y="5135"/>
                    </a:cubicBezTo>
                    <a:close/>
                    <a:moveTo>
                      <a:pt x="6000" y="0"/>
                    </a:moveTo>
                    <a:cubicBezTo>
                      <a:pt x="4214" y="0"/>
                      <a:pt x="2472" y="783"/>
                      <a:pt x="1268" y="2194"/>
                    </a:cubicBezTo>
                    <a:cubicBezTo>
                      <a:pt x="476" y="2986"/>
                      <a:pt x="40" y="4055"/>
                      <a:pt x="0" y="5204"/>
                    </a:cubicBezTo>
                    <a:cubicBezTo>
                      <a:pt x="0" y="6155"/>
                      <a:pt x="278" y="7066"/>
                      <a:pt x="753" y="7858"/>
                    </a:cubicBezTo>
                    <a:cubicBezTo>
                      <a:pt x="1110" y="8611"/>
                      <a:pt x="1743" y="9205"/>
                      <a:pt x="2536" y="9562"/>
                    </a:cubicBezTo>
                    <a:cubicBezTo>
                      <a:pt x="2654" y="9601"/>
                      <a:pt x="2734" y="9641"/>
                      <a:pt x="2813" y="9720"/>
                    </a:cubicBezTo>
                    <a:cubicBezTo>
                      <a:pt x="2971" y="9799"/>
                      <a:pt x="3051" y="9997"/>
                      <a:pt x="2932" y="10156"/>
                    </a:cubicBezTo>
                    <a:cubicBezTo>
                      <a:pt x="2813" y="10631"/>
                      <a:pt x="2694" y="11106"/>
                      <a:pt x="2575" y="11582"/>
                    </a:cubicBezTo>
                    <a:lnTo>
                      <a:pt x="3962" y="11780"/>
                    </a:lnTo>
                    <a:cubicBezTo>
                      <a:pt x="3962" y="11582"/>
                      <a:pt x="3882" y="11423"/>
                      <a:pt x="3882" y="11265"/>
                    </a:cubicBezTo>
                    <a:cubicBezTo>
                      <a:pt x="3803" y="10393"/>
                      <a:pt x="3764" y="9522"/>
                      <a:pt x="3684" y="8650"/>
                    </a:cubicBezTo>
                    <a:cubicBezTo>
                      <a:pt x="3724" y="8492"/>
                      <a:pt x="3605" y="8334"/>
                      <a:pt x="3447" y="8294"/>
                    </a:cubicBezTo>
                    <a:cubicBezTo>
                      <a:pt x="2971" y="8056"/>
                      <a:pt x="2654" y="7581"/>
                      <a:pt x="2575" y="7066"/>
                    </a:cubicBezTo>
                    <a:cubicBezTo>
                      <a:pt x="2575" y="6987"/>
                      <a:pt x="2654" y="6908"/>
                      <a:pt x="2694" y="6828"/>
                    </a:cubicBezTo>
                    <a:cubicBezTo>
                      <a:pt x="2734" y="6868"/>
                      <a:pt x="2813" y="6947"/>
                      <a:pt x="2852" y="7026"/>
                    </a:cubicBezTo>
                    <a:cubicBezTo>
                      <a:pt x="3051" y="7264"/>
                      <a:pt x="3169" y="7502"/>
                      <a:pt x="3367" y="7779"/>
                    </a:cubicBezTo>
                    <a:cubicBezTo>
                      <a:pt x="3447" y="7858"/>
                      <a:pt x="3565" y="7898"/>
                      <a:pt x="3684" y="7977"/>
                    </a:cubicBezTo>
                    <a:lnTo>
                      <a:pt x="3684" y="7541"/>
                    </a:lnTo>
                    <a:cubicBezTo>
                      <a:pt x="3764" y="7106"/>
                      <a:pt x="3803" y="6630"/>
                      <a:pt x="3882" y="6234"/>
                    </a:cubicBezTo>
                    <a:cubicBezTo>
                      <a:pt x="3882" y="6155"/>
                      <a:pt x="3962" y="6076"/>
                      <a:pt x="4041" y="6036"/>
                    </a:cubicBezTo>
                    <a:cubicBezTo>
                      <a:pt x="4080" y="6115"/>
                      <a:pt x="4160" y="6155"/>
                      <a:pt x="4160" y="6234"/>
                    </a:cubicBezTo>
                    <a:cubicBezTo>
                      <a:pt x="4160" y="6551"/>
                      <a:pt x="4160" y="6908"/>
                      <a:pt x="4160" y="7224"/>
                    </a:cubicBezTo>
                    <a:cubicBezTo>
                      <a:pt x="4199" y="7541"/>
                      <a:pt x="4160" y="7739"/>
                      <a:pt x="4160" y="8096"/>
                    </a:cubicBezTo>
                    <a:cubicBezTo>
                      <a:pt x="4437" y="7937"/>
                      <a:pt x="4635" y="7819"/>
                      <a:pt x="4873" y="7700"/>
                    </a:cubicBezTo>
                    <a:cubicBezTo>
                      <a:pt x="4912" y="7660"/>
                      <a:pt x="4952" y="7581"/>
                      <a:pt x="4912" y="7502"/>
                    </a:cubicBezTo>
                    <a:cubicBezTo>
                      <a:pt x="4833" y="6908"/>
                      <a:pt x="4873" y="6313"/>
                      <a:pt x="5031" y="5719"/>
                    </a:cubicBezTo>
                    <a:cubicBezTo>
                      <a:pt x="5071" y="5521"/>
                      <a:pt x="5150" y="5323"/>
                      <a:pt x="5308" y="5125"/>
                    </a:cubicBezTo>
                    <a:cubicBezTo>
                      <a:pt x="5388" y="5006"/>
                      <a:pt x="5546" y="4927"/>
                      <a:pt x="5744" y="4887"/>
                    </a:cubicBezTo>
                    <a:cubicBezTo>
                      <a:pt x="5863" y="4887"/>
                      <a:pt x="5982" y="5125"/>
                      <a:pt x="6061" y="5283"/>
                    </a:cubicBezTo>
                    <a:cubicBezTo>
                      <a:pt x="6101" y="5402"/>
                      <a:pt x="6140" y="5521"/>
                      <a:pt x="6140" y="5640"/>
                    </a:cubicBezTo>
                    <a:cubicBezTo>
                      <a:pt x="6259" y="6393"/>
                      <a:pt x="5982" y="7145"/>
                      <a:pt x="5467" y="7700"/>
                    </a:cubicBezTo>
                    <a:cubicBezTo>
                      <a:pt x="5625" y="8056"/>
                      <a:pt x="5942" y="8294"/>
                      <a:pt x="6299" y="8373"/>
                    </a:cubicBezTo>
                    <a:cubicBezTo>
                      <a:pt x="6378" y="8215"/>
                      <a:pt x="6457" y="8056"/>
                      <a:pt x="6497" y="7937"/>
                    </a:cubicBezTo>
                    <a:cubicBezTo>
                      <a:pt x="6616" y="7621"/>
                      <a:pt x="6734" y="7304"/>
                      <a:pt x="6893" y="6987"/>
                    </a:cubicBezTo>
                    <a:cubicBezTo>
                      <a:pt x="6933" y="6908"/>
                      <a:pt x="7051" y="6828"/>
                      <a:pt x="7170" y="6749"/>
                    </a:cubicBezTo>
                    <a:cubicBezTo>
                      <a:pt x="7210" y="6868"/>
                      <a:pt x="7249" y="6987"/>
                      <a:pt x="7249" y="7106"/>
                    </a:cubicBezTo>
                    <a:cubicBezTo>
                      <a:pt x="7249" y="7343"/>
                      <a:pt x="7170" y="7541"/>
                      <a:pt x="7091" y="7739"/>
                    </a:cubicBezTo>
                    <a:cubicBezTo>
                      <a:pt x="7012" y="7937"/>
                      <a:pt x="6933" y="8175"/>
                      <a:pt x="6853" y="8373"/>
                    </a:cubicBezTo>
                    <a:lnTo>
                      <a:pt x="6893" y="8452"/>
                    </a:lnTo>
                    <a:cubicBezTo>
                      <a:pt x="7368" y="8215"/>
                      <a:pt x="7804" y="8017"/>
                      <a:pt x="8279" y="7779"/>
                    </a:cubicBezTo>
                    <a:lnTo>
                      <a:pt x="8279" y="7779"/>
                    </a:lnTo>
                    <a:cubicBezTo>
                      <a:pt x="8359" y="7977"/>
                      <a:pt x="8319" y="8175"/>
                      <a:pt x="8121" y="8294"/>
                    </a:cubicBezTo>
                    <a:cubicBezTo>
                      <a:pt x="7764" y="8611"/>
                      <a:pt x="7329" y="8769"/>
                      <a:pt x="6853" y="8809"/>
                    </a:cubicBezTo>
                    <a:cubicBezTo>
                      <a:pt x="6695" y="8849"/>
                      <a:pt x="6576" y="8928"/>
                      <a:pt x="6536" y="9086"/>
                    </a:cubicBezTo>
                    <a:cubicBezTo>
                      <a:pt x="6378" y="9482"/>
                      <a:pt x="6180" y="9878"/>
                      <a:pt x="6021" y="10314"/>
                    </a:cubicBezTo>
                    <a:cubicBezTo>
                      <a:pt x="5863" y="10710"/>
                      <a:pt x="5665" y="11265"/>
                      <a:pt x="5427" y="11740"/>
                    </a:cubicBezTo>
                    <a:cubicBezTo>
                      <a:pt x="5388" y="11819"/>
                      <a:pt x="5229" y="11859"/>
                      <a:pt x="5110" y="11938"/>
                    </a:cubicBezTo>
                    <a:cubicBezTo>
                      <a:pt x="5071" y="11819"/>
                      <a:pt x="5031" y="11701"/>
                      <a:pt x="5031" y="11582"/>
                    </a:cubicBezTo>
                    <a:cubicBezTo>
                      <a:pt x="5150" y="11225"/>
                      <a:pt x="5308" y="10869"/>
                      <a:pt x="5427" y="10552"/>
                    </a:cubicBezTo>
                    <a:lnTo>
                      <a:pt x="6101" y="8809"/>
                    </a:lnTo>
                    <a:lnTo>
                      <a:pt x="5110" y="8056"/>
                    </a:lnTo>
                    <a:lnTo>
                      <a:pt x="4120" y="8492"/>
                    </a:lnTo>
                    <a:cubicBezTo>
                      <a:pt x="4199" y="9601"/>
                      <a:pt x="4239" y="10710"/>
                      <a:pt x="4318" y="11819"/>
                    </a:cubicBezTo>
                    <a:lnTo>
                      <a:pt x="5031" y="11978"/>
                    </a:lnTo>
                    <a:lnTo>
                      <a:pt x="6219" y="12216"/>
                    </a:lnTo>
                    <a:cubicBezTo>
                      <a:pt x="6299" y="11740"/>
                      <a:pt x="6418" y="11344"/>
                      <a:pt x="6497" y="10908"/>
                    </a:cubicBezTo>
                    <a:cubicBezTo>
                      <a:pt x="6536" y="10671"/>
                      <a:pt x="6774" y="10473"/>
                      <a:pt x="7012" y="10473"/>
                    </a:cubicBezTo>
                    <a:cubicBezTo>
                      <a:pt x="7062" y="10478"/>
                      <a:pt x="7113" y="10480"/>
                      <a:pt x="7164" y="10480"/>
                    </a:cubicBezTo>
                    <a:cubicBezTo>
                      <a:pt x="7517" y="10480"/>
                      <a:pt x="7884" y="10363"/>
                      <a:pt x="8160" y="10156"/>
                    </a:cubicBezTo>
                    <a:cubicBezTo>
                      <a:pt x="8359" y="10037"/>
                      <a:pt x="8557" y="9997"/>
                      <a:pt x="8755" y="9878"/>
                    </a:cubicBezTo>
                    <a:cubicBezTo>
                      <a:pt x="9507" y="9522"/>
                      <a:pt x="10141" y="8888"/>
                      <a:pt x="10498" y="8136"/>
                    </a:cubicBezTo>
                    <a:cubicBezTo>
                      <a:pt x="11488" y="6155"/>
                      <a:pt x="11250" y="3818"/>
                      <a:pt x="9943" y="2035"/>
                    </a:cubicBezTo>
                    <a:cubicBezTo>
                      <a:pt x="9270" y="926"/>
                      <a:pt x="8121" y="213"/>
                      <a:pt x="6814" y="55"/>
                    </a:cubicBezTo>
                    <a:cubicBezTo>
                      <a:pt x="6543" y="18"/>
                      <a:pt x="6271" y="0"/>
                      <a:pt x="60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470798" y="1116578"/>
                <a:ext cx="1373660" cy="1751893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5764" extrusionOk="0">
                    <a:moveTo>
                      <a:pt x="6140" y="5801"/>
                    </a:moveTo>
                    <a:lnTo>
                      <a:pt x="6140" y="5801"/>
                    </a:lnTo>
                    <a:cubicBezTo>
                      <a:pt x="6378" y="6475"/>
                      <a:pt x="6220" y="7188"/>
                      <a:pt x="5823" y="7742"/>
                    </a:cubicBezTo>
                    <a:cubicBezTo>
                      <a:pt x="5744" y="7069"/>
                      <a:pt x="5863" y="6396"/>
                      <a:pt x="6140" y="5801"/>
                    </a:cubicBezTo>
                    <a:close/>
                    <a:moveTo>
                      <a:pt x="6542" y="520"/>
                    </a:moveTo>
                    <a:cubicBezTo>
                      <a:pt x="6803" y="520"/>
                      <a:pt x="7066" y="537"/>
                      <a:pt x="7329" y="573"/>
                    </a:cubicBezTo>
                    <a:cubicBezTo>
                      <a:pt x="8636" y="731"/>
                      <a:pt x="9785" y="1444"/>
                      <a:pt x="10458" y="2553"/>
                    </a:cubicBezTo>
                    <a:cubicBezTo>
                      <a:pt x="11805" y="4296"/>
                      <a:pt x="12043" y="6673"/>
                      <a:pt x="11092" y="8654"/>
                    </a:cubicBezTo>
                    <a:cubicBezTo>
                      <a:pt x="10696" y="9446"/>
                      <a:pt x="10102" y="10040"/>
                      <a:pt x="9349" y="10436"/>
                    </a:cubicBezTo>
                    <a:cubicBezTo>
                      <a:pt x="9151" y="10515"/>
                      <a:pt x="8953" y="10595"/>
                      <a:pt x="8755" y="10713"/>
                    </a:cubicBezTo>
                    <a:cubicBezTo>
                      <a:pt x="8398" y="10911"/>
                      <a:pt x="8002" y="11030"/>
                      <a:pt x="7566" y="11030"/>
                    </a:cubicBezTo>
                    <a:cubicBezTo>
                      <a:pt x="7546" y="11027"/>
                      <a:pt x="7526" y="11025"/>
                      <a:pt x="7506" y="11025"/>
                    </a:cubicBezTo>
                    <a:cubicBezTo>
                      <a:pt x="7296" y="11025"/>
                      <a:pt x="7127" y="11209"/>
                      <a:pt x="7091" y="11426"/>
                    </a:cubicBezTo>
                    <a:cubicBezTo>
                      <a:pt x="6972" y="11862"/>
                      <a:pt x="6893" y="12298"/>
                      <a:pt x="6814" y="12734"/>
                    </a:cubicBezTo>
                    <a:lnTo>
                      <a:pt x="5625" y="12496"/>
                    </a:lnTo>
                    <a:lnTo>
                      <a:pt x="4873" y="12377"/>
                    </a:lnTo>
                    <a:cubicBezTo>
                      <a:pt x="4833" y="11228"/>
                      <a:pt x="4754" y="10119"/>
                      <a:pt x="4714" y="9010"/>
                    </a:cubicBezTo>
                    <a:lnTo>
                      <a:pt x="5705" y="8574"/>
                    </a:lnTo>
                    <a:lnTo>
                      <a:pt x="6695" y="9367"/>
                    </a:lnTo>
                    <a:lnTo>
                      <a:pt x="6021" y="11070"/>
                    </a:lnTo>
                    <a:cubicBezTo>
                      <a:pt x="5863" y="11426"/>
                      <a:pt x="5744" y="11743"/>
                      <a:pt x="5625" y="12100"/>
                    </a:cubicBezTo>
                    <a:cubicBezTo>
                      <a:pt x="5625" y="12219"/>
                      <a:pt x="5625" y="12337"/>
                      <a:pt x="5665" y="12456"/>
                    </a:cubicBezTo>
                    <a:cubicBezTo>
                      <a:pt x="5784" y="12417"/>
                      <a:pt x="5942" y="12337"/>
                      <a:pt x="6021" y="12258"/>
                    </a:cubicBezTo>
                    <a:cubicBezTo>
                      <a:pt x="6220" y="11783"/>
                      <a:pt x="6418" y="11308"/>
                      <a:pt x="6616" y="10832"/>
                    </a:cubicBezTo>
                    <a:cubicBezTo>
                      <a:pt x="6814" y="10357"/>
                      <a:pt x="6933" y="10000"/>
                      <a:pt x="7091" y="9604"/>
                    </a:cubicBezTo>
                    <a:cubicBezTo>
                      <a:pt x="7131" y="9446"/>
                      <a:pt x="7289" y="9367"/>
                      <a:pt x="7448" y="9367"/>
                    </a:cubicBezTo>
                    <a:cubicBezTo>
                      <a:pt x="7883" y="9327"/>
                      <a:pt x="8359" y="9129"/>
                      <a:pt x="8715" y="8812"/>
                    </a:cubicBezTo>
                    <a:cubicBezTo>
                      <a:pt x="8874" y="8733"/>
                      <a:pt x="8953" y="8495"/>
                      <a:pt x="8874" y="8337"/>
                    </a:cubicBezTo>
                    <a:lnTo>
                      <a:pt x="8874" y="8337"/>
                    </a:lnTo>
                    <a:cubicBezTo>
                      <a:pt x="8398" y="8535"/>
                      <a:pt x="7923" y="8772"/>
                      <a:pt x="7487" y="8970"/>
                    </a:cubicBezTo>
                    <a:lnTo>
                      <a:pt x="7408" y="8891"/>
                    </a:lnTo>
                    <a:cubicBezTo>
                      <a:pt x="7527" y="8693"/>
                      <a:pt x="7606" y="8455"/>
                      <a:pt x="7685" y="8257"/>
                    </a:cubicBezTo>
                    <a:cubicBezTo>
                      <a:pt x="7764" y="8059"/>
                      <a:pt x="7804" y="7861"/>
                      <a:pt x="7844" y="7624"/>
                    </a:cubicBezTo>
                    <a:cubicBezTo>
                      <a:pt x="7844" y="7505"/>
                      <a:pt x="7804" y="7386"/>
                      <a:pt x="7725" y="7267"/>
                    </a:cubicBezTo>
                    <a:cubicBezTo>
                      <a:pt x="7646" y="7346"/>
                      <a:pt x="7527" y="7426"/>
                      <a:pt x="7487" y="7544"/>
                    </a:cubicBezTo>
                    <a:cubicBezTo>
                      <a:pt x="7329" y="7822"/>
                      <a:pt x="7210" y="8139"/>
                      <a:pt x="7051" y="8455"/>
                    </a:cubicBezTo>
                    <a:cubicBezTo>
                      <a:pt x="7012" y="8614"/>
                      <a:pt x="6972" y="8733"/>
                      <a:pt x="6893" y="8891"/>
                    </a:cubicBezTo>
                    <a:cubicBezTo>
                      <a:pt x="6536" y="8812"/>
                      <a:pt x="6220" y="8574"/>
                      <a:pt x="6021" y="8257"/>
                    </a:cubicBezTo>
                    <a:cubicBezTo>
                      <a:pt x="6576" y="7703"/>
                      <a:pt x="6814" y="6911"/>
                      <a:pt x="6695" y="6158"/>
                    </a:cubicBezTo>
                    <a:cubicBezTo>
                      <a:pt x="6695" y="6039"/>
                      <a:pt x="6695" y="5920"/>
                      <a:pt x="6655" y="5801"/>
                    </a:cubicBezTo>
                    <a:cubicBezTo>
                      <a:pt x="6576" y="5643"/>
                      <a:pt x="6457" y="5445"/>
                      <a:pt x="6338" y="5445"/>
                    </a:cubicBezTo>
                    <a:cubicBezTo>
                      <a:pt x="6140" y="5445"/>
                      <a:pt x="5982" y="5524"/>
                      <a:pt x="5863" y="5683"/>
                    </a:cubicBezTo>
                    <a:cubicBezTo>
                      <a:pt x="5744" y="5841"/>
                      <a:pt x="5665" y="6039"/>
                      <a:pt x="5625" y="6277"/>
                    </a:cubicBezTo>
                    <a:cubicBezTo>
                      <a:pt x="5467" y="6831"/>
                      <a:pt x="5427" y="7426"/>
                      <a:pt x="5507" y="8020"/>
                    </a:cubicBezTo>
                    <a:cubicBezTo>
                      <a:pt x="5507" y="8099"/>
                      <a:pt x="5507" y="8178"/>
                      <a:pt x="5427" y="8218"/>
                    </a:cubicBezTo>
                    <a:cubicBezTo>
                      <a:pt x="5229" y="8376"/>
                      <a:pt x="4992" y="8455"/>
                      <a:pt x="4714" y="8614"/>
                    </a:cubicBezTo>
                    <a:cubicBezTo>
                      <a:pt x="4714" y="8297"/>
                      <a:pt x="4754" y="8020"/>
                      <a:pt x="4754" y="7742"/>
                    </a:cubicBezTo>
                    <a:cubicBezTo>
                      <a:pt x="4754" y="7505"/>
                      <a:pt x="4754" y="7109"/>
                      <a:pt x="4714" y="6752"/>
                    </a:cubicBezTo>
                    <a:cubicBezTo>
                      <a:pt x="4714" y="6713"/>
                      <a:pt x="4635" y="6633"/>
                      <a:pt x="4595" y="6554"/>
                    </a:cubicBezTo>
                    <a:cubicBezTo>
                      <a:pt x="4556" y="6633"/>
                      <a:pt x="4477" y="6673"/>
                      <a:pt x="4437" y="6752"/>
                    </a:cubicBezTo>
                    <a:cubicBezTo>
                      <a:pt x="4358" y="7188"/>
                      <a:pt x="4318" y="7624"/>
                      <a:pt x="4279" y="8059"/>
                    </a:cubicBezTo>
                    <a:lnTo>
                      <a:pt x="4279" y="8495"/>
                    </a:lnTo>
                    <a:cubicBezTo>
                      <a:pt x="4160" y="8416"/>
                      <a:pt x="4001" y="8376"/>
                      <a:pt x="3962" y="8297"/>
                    </a:cubicBezTo>
                    <a:cubicBezTo>
                      <a:pt x="3764" y="8059"/>
                      <a:pt x="3645" y="7822"/>
                      <a:pt x="3447" y="7544"/>
                    </a:cubicBezTo>
                    <a:cubicBezTo>
                      <a:pt x="3407" y="7465"/>
                      <a:pt x="3328" y="7426"/>
                      <a:pt x="3249" y="7346"/>
                    </a:cubicBezTo>
                    <a:cubicBezTo>
                      <a:pt x="3209" y="7426"/>
                      <a:pt x="3130" y="7544"/>
                      <a:pt x="3169" y="7624"/>
                    </a:cubicBezTo>
                    <a:cubicBezTo>
                      <a:pt x="3209" y="8139"/>
                      <a:pt x="3566" y="8574"/>
                      <a:pt x="4041" y="8812"/>
                    </a:cubicBezTo>
                    <a:cubicBezTo>
                      <a:pt x="4199" y="8852"/>
                      <a:pt x="4279" y="9010"/>
                      <a:pt x="4279" y="9208"/>
                    </a:cubicBezTo>
                    <a:cubicBezTo>
                      <a:pt x="4318" y="10080"/>
                      <a:pt x="4397" y="10911"/>
                      <a:pt x="4477" y="11783"/>
                    </a:cubicBezTo>
                    <a:cubicBezTo>
                      <a:pt x="4477" y="11941"/>
                      <a:pt x="4516" y="12100"/>
                      <a:pt x="4556" y="12337"/>
                    </a:cubicBezTo>
                    <a:lnTo>
                      <a:pt x="3169" y="12139"/>
                    </a:lnTo>
                    <a:cubicBezTo>
                      <a:pt x="3288" y="11624"/>
                      <a:pt x="3367" y="11149"/>
                      <a:pt x="3526" y="10674"/>
                    </a:cubicBezTo>
                    <a:cubicBezTo>
                      <a:pt x="3605" y="10515"/>
                      <a:pt x="3566" y="10317"/>
                      <a:pt x="3407" y="10238"/>
                    </a:cubicBezTo>
                    <a:cubicBezTo>
                      <a:pt x="3328" y="10159"/>
                      <a:pt x="3209" y="10119"/>
                      <a:pt x="3130" y="10080"/>
                    </a:cubicBezTo>
                    <a:cubicBezTo>
                      <a:pt x="2338" y="9763"/>
                      <a:pt x="1704" y="9168"/>
                      <a:pt x="1308" y="8376"/>
                    </a:cubicBezTo>
                    <a:cubicBezTo>
                      <a:pt x="832" y="7584"/>
                      <a:pt x="555" y="6673"/>
                      <a:pt x="555" y="5722"/>
                    </a:cubicBezTo>
                    <a:cubicBezTo>
                      <a:pt x="595" y="4613"/>
                      <a:pt x="1070" y="3504"/>
                      <a:pt x="1862" y="2712"/>
                    </a:cubicBezTo>
                    <a:cubicBezTo>
                      <a:pt x="3037" y="1329"/>
                      <a:pt x="4755" y="520"/>
                      <a:pt x="6542" y="520"/>
                    </a:cubicBezTo>
                    <a:close/>
                    <a:moveTo>
                      <a:pt x="2496" y="14041"/>
                    </a:moveTo>
                    <a:lnTo>
                      <a:pt x="6140" y="14754"/>
                    </a:lnTo>
                    <a:cubicBezTo>
                      <a:pt x="5767" y="15127"/>
                      <a:pt x="5308" y="15326"/>
                      <a:pt x="4810" y="15326"/>
                    </a:cubicBezTo>
                    <a:cubicBezTo>
                      <a:pt x="4727" y="15326"/>
                      <a:pt x="4642" y="15320"/>
                      <a:pt x="4556" y="15308"/>
                    </a:cubicBezTo>
                    <a:cubicBezTo>
                      <a:pt x="3922" y="15269"/>
                      <a:pt x="3328" y="15071"/>
                      <a:pt x="2813" y="14714"/>
                    </a:cubicBezTo>
                    <a:cubicBezTo>
                      <a:pt x="2575" y="14595"/>
                      <a:pt x="2456" y="14318"/>
                      <a:pt x="2496" y="14041"/>
                    </a:cubicBezTo>
                    <a:close/>
                    <a:moveTo>
                      <a:pt x="6501" y="1"/>
                    </a:moveTo>
                    <a:cubicBezTo>
                      <a:pt x="4494" y="1"/>
                      <a:pt x="2594" y="933"/>
                      <a:pt x="1308" y="2514"/>
                    </a:cubicBezTo>
                    <a:cubicBezTo>
                      <a:pt x="476" y="3385"/>
                      <a:pt x="40" y="4573"/>
                      <a:pt x="0" y="5801"/>
                    </a:cubicBezTo>
                    <a:cubicBezTo>
                      <a:pt x="40" y="6792"/>
                      <a:pt x="317" y="7742"/>
                      <a:pt x="793" y="8574"/>
                    </a:cubicBezTo>
                    <a:cubicBezTo>
                      <a:pt x="1149" y="9367"/>
                      <a:pt x="1783" y="10000"/>
                      <a:pt x="2615" y="10357"/>
                    </a:cubicBezTo>
                    <a:lnTo>
                      <a:pt x="3051" y="10555"/>
                    </a:lnTo>
                    <a:cubicBezTo>
                      <a:pt x="2892" y="11030"/>
                      <a:pt x="2773" y="11545"/>
                      <a:pt x="2615" y="12021"/>
                    </a:cubicBezTo>
                    <a:cubicBezTo>
                      <a:pt x="2417" y="11981"/>
                      <a:pt x="2219" y="11941"/>
                      <a:pt x="2021" y="11902"/>
                    </a:cubicBezTo>
                    <a:cubicBezTo>
                      <a:pt x="1941" y="11902"/>
                      <a:pt x="1823" y="11981"/>
                      <a:pt x="1783" y="12021"/>
                    </a:cubicBezTo>
                    <a:cubicBezTo>
                      <a:pt x="1704" y="12337"/>
                      <a:pt x="1625" y="12654"/>
                      <a:pt x="1545" y="12971"/>
                    </a:cubicBezTo>
                    <a:cubicBezTo>
                      <a:pt x="1426" y="13684"/>
                      <a:pt x="1426" y="13684"/>
                      <a:pt x="2100" y="13962"/>
                    </a:cubicBezTo>
                    <a:cubicBezTo>
                      <a:pt x="2219" y="14793"/>
                      <a:pt x="2298" y="14952"/>
                      <a:pt x="2892" y="15269"/>
                    </a:cubicBezTo>
                    <a:cubicBezTo>
                      <a:pt x="3486" y="15599"/>
                      <a:pt x="4135" y="15764"/>
                      <a:pt x="4794" y="15764"/>
                    </a:cubicBezTo>
                    <a:cubicBezTo>
                      <a:pt x="4926" y="15764"/>
                      <a:pt x="5058" y="15757"/>
                      <a:pt x="5190" y="15744"/>
                    </a:cubicBezTo>
                    <a:cubicBezTo>
                      <a:pt x="5784" y="15665"/>
                      <a:pt x="6259" y="15348"/>
                      <a:pt x="6536" y="14833"/>
                    </a:cubicBezTo>
                    <a:cubicBezTo>
                      <a:pt x="6695" y="14873"/>
                      <a:pt x="6853" y="14873"/>
                      <a:pt x="7051" y="14873"/>
                    </a:cubicBezTo>
                    <a:cubicBezTo>
                      <a:pt x="7170" y="14873"/>
                      <a:pt x="7329" y="14793"/>
                      <a:pt x="7368" y="14675"/>
                    </a:cubicBezTo>
                    <a:cubicBezTo>
                      <a:pt x="7448" y="14318"/>
                      <a:pt x="7527" y="13962"/>
                      <a:pt x="7566" y="13605"/>
                    </a:cubicBezTo>
                    <a:cubicBezTo>
                      <a:pt x="7566" y="13486"/>
                      <a:pt x="7448" y="13328"/>
                      <a:pt x="7646" y="13209"/>
                    </a:cubicBezTo>
                    <a:cubicBezTo>
                      <a:pt x="7606" y="13011"/>
                      <a:pt x="7448" y="12892"/>
                      <a:pt x="7249" y="12852"/>
                    </a:cubicBezTo>
                    <a:cubicBezTo>
                      <a:pt x="7329" y="12377"/>
                      <a:pt x="7408" y="11941"/>
                      <a:pt x="7487" y="11466"/>
                    </a:cubicBezTo>
                    <a:cubicBezTo>
                      <a:pt x="7543" y="11470"/>
                      <a:pt x="7600" y="11472"/>
                      <a:pt x="7657" y="11472"/>
                    </a:cubicBezTo>
                    <a:cubicBezTo>
                      <a:pt x="8168" y="11472"/>
                      <a:pt x="8724" y="11315"/>
                      <a:pt x="9151" y="11030"/>
                    </a:cubicBezTo>
                    <a:cubicBezTo>
                      <a:pt x="9230" y="10991"/>
                      <a:pt x="9309" y="10951"/>
                      <a:pt x="9349" y="10911"/>
                    </a:cubicBezTo>
                    <a:cubicBezTo>
                      <a:pt x="10616" y="10357"/>
                      <a:pt x="11528" y="9248"/>
                      <a:pt x="11884" y="7940"/>
                    </a:cubicBezTo>
                    <a:cubicBezTo>
                      <a:pt x="12359" y="6237"/>
                      <a:pt x="12122" y="4415"/>
                      <a:pt x="11250" y="2910"/>
                    </a:cubicBezTo>
                    <a:cubicBezTo>
                      <a:pt x="10339" y="1246"/>
                      <a:pt x="8953" y="137"/>
                      <a:pt x="6972" y="18"/>
                    </a:cubicBezTo>
                    <a:cubicBezTo>
                      <a:pt x="6815" y="7"/>
                      <a:pt x="6658" y="1"/>
                      <a:pt x="6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8588914" y="1744695"/>
                <a:ext cx="92578" cy="20159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814" extrusionOk="0">
                    <a:moveTo>
                      <a:pt x="145" y="1"/>
                    </a:moveTo>
                    <a:cubicBezTo>
                      <a:pt x="100" y="1"/>
                      <a:pt x="60" y="11"/>
                      <a:pt x="41" y="31"/>
                    </a:cubicBezTo>
                    <a:cubicBezTo>
                      <a:pt x="1" y="110"/>
                      <a:pt x="1" y="189"/>
                      <a:pt x="41" y="268"/>
                    </a:cubicBezTo>
                    <a:cubicBezTo>
                      <a:pt x="239" y="664"/>
                      <a:pt x="318" y="1100"/>
                      <a:pt x="318" y="1536"/>
                    </a:cubicBezTo>
                    <a:cubicBezTo>
                      <a:pt x="318" y="1615"/>
                      <a:pt x="357" y="1694"/>
                      <a:pt x="397" y="1813"/>
                    </a:cubicBezTo>
                    <a:cubicBezTo>
                      <a:pt x="516" y="1734"/>
                      <a:pt x="595" y="1655"/>
                      <a:pt x="674" y="1615"/>
                    </a:cubicBezTo>
                    <a:cubicBezTo>
                      <a:pt x="674" y="1536"/>
                      <a:pt x="714" y="1496"/>
                      <a:pt x="714" y="1417"/>
                    </a:cubicBezTo>
                    <a:cubicBezTo>
                      <a:pt x="833" y="1061"/>
                      <a:pt x="793" y="704"/>
                      <a:pt x="635" y="387"/>
                    </a:cubicBezTo>
                    <a:cubicBezTo>
                      <a:pt x="516" y="229"/>
                      <a:pt x="397" y="110"/>
                      <a:pt x="278" y="31"/>
                    </a:cubicBezTo>
                    <a:cubicBezTo>
                      <a:pt x="239" y="11"/>
                      <a:pt x="189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8461332" y="1423524"/>
                <a:ext cx="202604" cy="24538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208" extrusionOk="0">
                    <a:moveTo>
                      <a:pt x="260" y="1"/>
                    </a:moveTo>
                    <a:cubicBezTo>
                      <a:pt x="152" y="1"/>
                      <a:pt x="51" y="48"/>
                      <a:pt x="0" y="227"/>
                    </a:cubicBezTo>
                    <a:cubicBezTo>
                      <a:pt x="872" y="583"/>
                      <a:pt x="1030" y="1495"/>
                      <a:pt x="1545" y="2208"/>
                    </a:cubicBezTo>
                    <a:cubicBezTo>
                      <a:pt x="1585" y="2168"/>
                      <a:pt x="1624" y="2089"/>
                      <a:pt x="1664" y="2049"/>
                    </a:cubicBezTo>
                    <a:cubicBezTo>
                      <a:pt x="1822" y="1415"/>
                      <a:pt x="1070" y="148"/>
                      <a:pt x="436" y="29"/>
                    </a:cubicBezTo>
                    <a:cubicBezTo>
                      <a:pt x="380" y="15"/>
                      <a:pt x="319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8456887" y="1620338"/>
                <a:ext cx="79352" cy="24671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220" extrusionOk="0">
                    <a:moveTo>
                      <a:pt x="40" y="1"/>
                    </a:moveTo>
                    <a:cubicBezTo>
                      <a:pt x="40" y="120"/>
                      <a:pt x="1" y="199"/>
                      <a:pt x="1" y="278"/>
                    </a:cubicBezTo>
                    <a:cubicBezTo>
                      <a:pt x="1" y="318"/>
                      <a:pt x="1" y="357"/>
                      <a:pt x="1" y="397"/>
                    </a:cubicBezTo>
                    <a:cubicBezTo>
                      <a:pt x="159" y="833"/>
                      <a:pt x="199" y="1268"/>
                      <a:pt x="119" y="1704"/>
                    </a:cubicBezTo>
                    <a:lnTo>
                      <a:pt x="119" y="2219"/>
                    </a:lnTo>
                    <a:lnTo>
                      <a:pt x="199" y="2219"/>
                    </a:lnTo>
                    <a:cubicBezTo>
                      <a:pt x="436" y="1981"/>
                      <a:pt x="555" y="1704"/>
                      <a:pt x="634" y="1427"/>
                    </a:cubicBezTo>
                    <a:cubicBezTo>
                      <a:pt x="714" y="952"/>
                      <a:pt x="595" y="516"/>
                      <a:pt x="317" y="120"/>
                    </a:cubicBezTo>
                    <a:cubicBezTo>
                      <a:pt x="278" y="80"/>
                      <a:pt x="159" y="40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734963" y="1607113"/>
                <a:ext cx="74907" cy="18948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1705" extrusionOk="0">
                    <a:moveTo>
                      <a:pt x="555" y="1"/>
                    </a:moveTo>
                    <a:cubicBezTo>
                      <a:pt x="475" y="80"/>
                      <a:pt x="317" y="80"/>
                      <a:pt x="277" y="159"/>
                    </a:cubicBezTo>
                    <a:cubicBezTo>
                      <a:pt x="159" y="476"/>
                      <a:pt x="79" y="793"/>
                      <a:pt x="40" y="1110"/>
                    </a:cubicBezTo>
                    <a:cubicBezTo>
                      <a:pt x="0" y="1348"/>
                      <a:pt x="119" y="1585"/>
                      <a:pt x="317" y="1704"/>
                    </a:cubicBezTo>
                    <a:lnTo>
                      <a:pt x="555" y="635"/>
                    </a:lnTo>
                    <a:cubicBezTo>
                      <a:pt x="594" y="556"/>
                      <a:pt x="634" y="437"/>
                      <a:pt x="674" y="318"/>
                    </a:cubicBezTo>
                    <a:cubicBezTo>
                      <a:pt x="634" y="239"/>
                      <a:pt x="594" y="120"/>
                      <a:pt x="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602825" y="1730470"/>
                <a:ext cx="79352" cy="21137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902" extrusionOk="0">
                    <a:moveTo>
                      <a:pt x="437" y="0"/>
                    </a:moveTo>
                    <a:cubicBezTo>
                      <a:pt x="357" y="79"/>
                      <a:pt x="238" y="119"/>
                      <a:pt x="199" y="198"/>
                    </a:cubicBezTo>
                    <a:cubicBezTo>
                      <a:pt x="1" y="674"/>
                      <a:pt x="80" y="1228"/>
                      <a:pt x="357" y="1703"/>
                    </a:cubicBezTo>
                    <a:cubicBezTo>
                      <a:pt x="397" y="1783"/>
                      <a:pt x="555" y="1822"/>
                      <a:pt x="674" y="1902"/>
                    </a:cubicBezTo>
                    <a:lnTo>
                      <a:pt x="714" y="1822"/>
                    </a:lnTo>
                    <a:cubicBezTo>
                      <a:pt x="714" y="1743"/>
                      <a:pt x="714" y="1703"/>
                      <a:pt x="674" y="1624"/>
                    </a:cubicBezTo>
                    <a:cubicBezTo>
                      <a:pt x="555" y="1189"/>
                      <a:pt x="476" y="713"/>
                      <a:pt x="555" y="277"/>
                    </a:cubicBezTo>
                    <a:cubicBezTo>
                      <a:pt x="555" y="198"/>
                      <a:pt x="476" y="79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629275" y="1453085"/>
                <a:ext cx="118917" cy="22026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982" extrusionOk="0">
                    <a:moveTo>
                      <a:pt x="872" y="1"/>
                    </a:moveTo>
                    <a:cubicBezTo>
                      <a:pt x="713" y="80"/>
                      <a:pt x="595" y="159"/>
                      <a:pt x="476" y="278"/>
                    </a:cubicBezTo>
                    <a:cubicBezTo>
                      <a:pt x="357" y="516"/>
                      <a:pt x="238" y="753"/>
                      <a:pt x="159" y="1030"/>
                    </a:cubicBezTo>
                    <a:cubicBezTo>
                      <a:pt x="40" y="1347"/>
                      <a:pt x="0" y="1664"/>
                      <a:pt x="40" y="1981"/>
                    </a:cubicBezTo>
                    <a:lnTo>
                      <a:pt x="159" y="1981"/>
                    </a:lnTo>
                    <a:lnTo>
                      <a:pt x="397" y="1506"/>
                    </a:lnTo>
                    <a:cubicBezTo>
                      <a:pt x="595" y="1070"/>
                      <a:pt x="674" y="595"/>
                      <a:pt x="1030" y="278"/>
                    </a:cubicBezTo>
                    <a:cubicBezTo>
                      <a:pt x="1070" y="199"/>
                      <a:pt x="1070" y="159"/>
                      <a:pt x="1030" y="119"/>
                    </a:cubicBezTo>
                    <a:cubicBezTo>
                      <a:pt x="991" y="80"/>
                      <a:pt x="912" y="1"/>
                      <a:pt x="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9A6F3EC9-44AC-8BC8-2340-E152A762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28" y="2285985"/>
            <a:ext cx="571529" cy="571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D596B5-B492-ECBB-168B-A9B0F1848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01" y="1657428"/>
            <a:ext cx="571529" cy="57152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C30B5E0-A219-585C-9CAA-7573D2153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79" y="1699429"/>
            <a:ext cx="571529" cy="571529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91B7362-638C-B240-305E-931F5D9AE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766" y="2269749"/>
            <a:ext cx="571529" cy="5715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35AC9-11F9-E825-C816-ECD14FF0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0400"/>
            <a:ext cx="1061634" cy="572700"/>
          </a:xfrm>
        </p:spPr>
        <p:txBody>
          <a:bodyPr>
            <a:normAutofit fontScale="90000"/>
          </a:bodyPr>
          <a:lstStyle/>
          <a:p>
            <a:r>
              <a:rPr lang="zh-TW" altLang="en-US" sz="2800" dirty="0"/>
              <a:t>分工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291688-558A-8884-8053-8ED70E02F1EC}"/>
              </a:ext>
            </a:extLst>
          </p:cNvPr>
          <p:cNvSpPr txBox="1"/>
          <p:nvPr/>
        </p:nvSpPr>
        <p:spPr>
          <a:xfrm>
            <a:off x="1301857" y="1404641"/>
            <a:ext cx="4572000" cy="2013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Mistral" panose="03090702030407020403" pitchFamily="66" charset="0"/>
              </a:rPr>
              <a:t>A1095502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沈品豪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、繪製圖片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60000"/>
              </a:lnSpc>
            </a:pPr>
            <a:r>
              <a:rPr lang="en-US" altLang="zh-TW" sz="2000" b="1" dirty="0">
                <a:latin typeface="Mistral" panose="03090702030407020403" pitchFamily="66" charset="0"/>
              </a:rPr>
              <a:t>A1095517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黃泓茗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繪製圖片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Mistral" panose="03090702030407020403" pitchFamily="66" charset="0"/>
              </a:rPr>
              <a:t>A1095521</a:t>
            </a:r>
            <a:r>
              <a:rPr lang="zh-TW" altLang="en-US" sz="2000" b="1" dirty="0">
                <a:latin typeface="Mistral" panose="03090702030407020403" pitchFamily="66" charset="0"/>
              </a:rPr>
              <a:t>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鄭惠心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Mistral" panose="03090702030407020403" pitchFamily="66" charset="0"/>
              </a:rPr>
              <a:t>A1095560</a:t>
            </a:r>
            <a:r>
              <a:rPr lang="zh-TW" altLang="en-US" sz="2000" b="1" dirty="0">
                <a:latin typeface="Mistral" panose="03090702030407020403" pitchFamily="66" charset="0"/>
              </a:rPr>
              <a:t>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歐津萍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開始結束介面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875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7BA6E-37AC-49C3-187F-C931A7CA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969"/>
            <a:ext cx="8229600" cy="1387403"/>
          </a:xfrm>
        </p:spPr>
        <p:txBody>
          <a:bodyPr>
            <a:normAutofit/>
          </a:bodyPr>
          <a:lstStyle/>
          <a:p>
            <a:r>
              <a:rPr lang="en" altLang="zh-TW" sz="6600" dirty="0">
                <a:solidFill>
                  <a:schemeClr val="dk1"/>
                </a:solidFill>
                <a:latin typeface="Patrick Hand" panose="00000500000000000000" pitchFamily="2" charset="0"/>
              </a:rPr>
              <a:t>THANKS!</a:t>
            </a:r>
            <a:endParaRPr lang="zh-TW" altLang="en-US" sz="6600" dirty="0">
              <a:latin typeface="Patrick H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9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371959" y="252752"/>
            <a:ext cx="2723549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Game Introduction</a:t>
            </a:r>
            <a:endParaRPr lang="en-GB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813B9E0-8BE2-62D7-7FED-0B11D3CB2C66}"/>
              </a:ext>
            </a:extLst>
          </p:cNvPr>
          <p:cNvSpPr txBox="1"/>
          <p:nvPr/>
        </p:nvSpPr>
        <p:spPr>
          <a:xfrm>
            <a:off x="639943" y="1257045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玩家操控角色，按照菜單的指示完成一道又一道的美食</a:t>
            </a:r>
          </a:p>
        </p:txBody>
      </p:sp>
      <p:grpSp>
        <p:nvGrpSpPr>
          <p:cNvPr id="104" name="Google Shape;1887;p48">
            <a:extLst>
              <a:ext uri="{FF2B5EF4-FFF2-40B4-BE49-F238E27FC236}">
                <a16:creationId xmlns:a16="http://schemas.microsoft.com/office/drawing/2014/main" id="{870D8CB7-75B7-0144-5E4B-3B707B305FC6}"/>
              </a:ext>
            </a:extLst>
          </p:cNvPr>
          <p:cNvGrpSpPr/>
          <p:nvPr/>
        </p:nvGrpSpPr>
        <p:grpSpPr>
          <a:xfrm>
            <a:off x="6463225" y="1896811"/>
            <a:ext cx="1606878" cy="2792952"/>
            <a:chOff x="6547098" y="1729630"/>
            <a:chExt cx="1462784" cy="2597296"/>
          </a:xfrm>
        </p:grpSpPr>
        <p:grpSp>
          <p:nvGrpSpPr>
            <p:cNvPr id="141" name="Google Shape;1889;p48">
              <a:extLst>
                <a:ext uri="{FF2B5EF4-FFF2-40B4-BE49-F238E27FC236}">
                  <a16:creationId xmlns:a16="http://schemas.microsoft.com/office/drawing/2014/main" id="{BFA6911E-585A-81D9-10A7-E5EE3F226FEB}"/>
                </a:ext>
              </a:extLst>
            </p:cNvPr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sp>
            <p:nvSpPr>
              <p:cNvPr id="143" name="Google Shape;1890;p48">
                <a:extLst>
                  <a:ext uri="{FF2B5EF4-FFF2-40B4-BE49-F238E27FC236}">
                    <a16:creationId xmlns:a16="http://schemas.microsoft.com/office/drawing/2014/main" id="{7E5DCF9C-9C86-A3DC-15D1-0DF8E7ED98D5}"/>
                  </a:ext>
                </a:extLst>
              </p:cNvPr>
              <p:cNvSpPr/>
              <p:nvPr/>
            </p:nvSpPr>
            <p:spPr>
              <a:xfrm>
                <a:off x="3800319" y="1244877"/>
                <a:ext cx="1098904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3" extrusionOk="0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91;p48">
                <a:extLst>
                  <a:ext uri="{FF2B5EF4-FFF2-40B4-BE49-F238E27FC236}">
                    <a16:creationId xmlns:a16="http://schemas.microsoft.com/office/drawing/2014/main" id="{7F1E3EBF-37BD-7CC8-FE3C-8F4684E7E297}"/>
                  </a:ext>
                </a:extLst>
              </p:cNvPr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3" extrusionOk="0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894;p48">
              <a:extLst>
                <a:ext uri="{FF2B5EF4-FFF2-40B4-BE49-F238E27FC236}">
                  <a16:creationId xmlns:a16="http://schemas.microsoft.com/office/drawing/2014/main" id="{890484C3-EF69-1ED4-E4D2-075C55712949}"/>
                </a:ext>
              </a:extLst>
            </p:cNvPr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sp>
            <p:nvSpPr>
              <p:cNvPr id="139" name="Google Shape;1895;p48">
                <a:extLst>
                  <a:ext uri="{FF2B5EF4-FFF2-40B4-BE49-F238E27FC236}">
                    <a16:creationId xmlns:a16="http://schemas.microsoft.com/office/drawing/2014/main" id="{47F3C6CC-0FD0-95C3-205C-51E792603CC7}"/>
                  </a:ext>
                </a:extLst>
              </p:cNvPr>
              <p:cNvSpPr/>
              <p:nvPr/>
            </p:nvSpPr>
            <p:spPr>
              <a:xfrm>
                <a:off x="4370663" y="1816530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2"/>
                    </a:lnTo>
                    <a:cubicBezTo>
                      <a:pt x="12698" y="8921"/>
                      <a:pt x="12472" y="9005"/>
                      <a:pt x="12246" y="9005"/>
                    </a:cubicBezTo>
                    <a:cubicBezTo>
                      <a:pt x="11945" y="9005"/>
                      <a:pt x="11643" y="8855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3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6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3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96;p48">
                <a:extLst>
                  <a:ext uri="{FF2B5EF4-FFF2-40B4-BE49-F238E27FC236}">
                    <a16:creationId xmlns:a16="http://schemas.microsoft.com/office/drawing/2014/main" id="{9D58D978-3DEF-60F4-FAD0-DFFEEC2EA4E9}"/>
                  </a:ext>
                </a:extLst>
              </p:cNvPr>
              <p:cNvSpPr/>
              <p:nvPr/>
            </p:nvSpPr>
            <p:spPr>
              <a:xfrm>
                <a:off x="5055718" y="1904160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0"/>
                    </a:moveTo>
                    <a:cubicBezTo>
                      <a:pt x="2680" y="0"/>
                      <a:pt x="1" y="2679"/>
                      <a:pt x="1" y="5977"/>
                    </a:cubicBezTo>
                    <a:cubicBezTo>
                      <a:pt x="1" y="9275"/>
                      <a:pt x="2680" y="11954"/>
                      <a:pt x="5978" y="11954"/>
                    </a:cubicBezTo>
                    <a:cubicBezTo>
                      <a:pt x="9276" y="11954"/>
                      <a:pt x="11955" y="9275"/>
                      <a:pt x="11955" y="5977"/>
                    </a:cubicBezTo>
                    <a:cubicBezTo>
                      <a:pt x="11955" y="2679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903;p48">
              <a:extLst>
                <a:ext uri="{FF2B5EF4-FFF2-40B4-BE49-F238E27FC236}">
                  <a16:creationId xmlns:a16="http://schemas.microsoft.com/office/drawing/2014/main" id="{E24F9CA7-0261-F865-F209-439BCDE13DF0}"/>
                </a:ext>
              </a:extLst>
            </p:cNvPr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sp>
            <p:nvSpPr>
              <p:cNvPr id="131" name="Google Shape;1904;p48">
                <a:extLst>
                  <a:ext uri="{FF2B5EF4-FFF2-40B4-BE49-F238E27FC236}">
                    <a16:creationId xmlns:a16="http://schemas.microsoft.com/office/drawing/2014/main" id="{F4CE3505-F129-1D1E-B76A-9F64E7662FB1}"/>
                  </a:ext>
                </a:extLst>
              </p:cNvPr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905;p48">
                <a:extLst>
                  <a:ext uri="{FF2B5EF4-FFF2-40B4-BE49-F238E27FC236}">
                    <a16:creationId xmlns:a16="http://schemas.microsoft.com/office/drawing/2014/main" id="{0EC1214B-0473-7322-556F-3F237663E115}"/>
                  </a:ext>
                </a:extLst>
              </p:cNvPr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55" extrusionOk="0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912;p48">
              <a:extLst>
                <a:ext uri="{FF2B5EF4-FFF2-40B4-BE49-F238E27FC236}">
                  <a16:creationId xmlns:a16="http://schemas.microsoft.com/office/drawing/2014/main" id="{FF54B010-914F-DBC7-E21C-19B717967B89}"/>
                </a:ext>
              </a:extLst>
            </p:cNvPr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sp>
            <p:nvSpPr>
              <p:cNvPr id="123" name="Google Shape;1913;p48">
                <a:extLst>
                  <a:ext uri="{FF2B5EF4-FFF2-40B4-BE49-F238E27FC236}">
                    <a16:creationId xmlns:a16="http://schemas.microsoft.com/office/drawing/2014/main" id="{0C9C500B-391C-9C90-A18E-EE4875527975}"/>
                  </a:ext>
                </a:extLst>
              </p:cNvPr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914;p48">
                <a:extLst>
                  <a:ext uri="{FF2B5EF4-FFF2-40B4-BE49-F238E27FC236}">
                    <a16:creationId xmlns:a16="http://schemas.microsoft.com/office/drawing/2014/main" id="{EF63ACF3-944A-2111-EFFC-B37B2F991398}"/>
                  </a:ext>
                </a:extLst>
              </p:cNvPr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918;p48">
              <a:extLst>
                <a:ext uri="{FF2B5EF4-FFF2-40B4-BE49-F238E27FC236}">
                  <a16:creationId xmlns:a16="http://schemas.microsoft.com/office/drawing/2014/main" id="{5C67C3B8-89B8-C562-D570-40184E33AE4F}"/>
                </a:ext>
              </a:extLst>
            </p:cNvPr>
            <p:cNvGrpSpPr/>
            <p:nvPr/>
          </p:nvGrpSpPr>
          <p:grpSpPr>
            <a:xfrm>
              <a:off x="6656835" y="3767446"/>
              <a:ext cx="506460" cy="559480"/>
              <a:chOff x="3915232" y="3585849"/>
              <a:chExt cx="581803" cy="642711"/>
            </a:xfrm>
          </p:grpSpPr>
          <p:sp>
            <p:nvSpPr>
              <p:cNvPr id="118" name="Google Shape;1921;p48">
                <a:extLst>
                  <a:ext uri="{FF2B5EF4-FFF2-40B4-BE49-F238E27FC236}">
                    <a16:creationId xmlns:a16="http://schemas.microsoft.com/office/drawing/2014/main" id="{9517EC83-517C-758B-0B4F-2AA9A5B5A872}"/>
                  </a:ext>
                </a:extLst>
              </p:cNvPr>
              <p:cNvSpPr/>
              <p:nvPr/>
            </p:nvSpPr>
            <p:spPr>
              <a:xfrm>
                <a:off x="3915232" y="3585849"/>
                <a:ext cx="287338" cy="287026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922;p48">
                <a:extLst>
                  <a:ext uri="{FF2B5EF4-FFF2-40B4-BE49-F238E27FC236}">
                    <a16:creationId xmlns:a16="http://schemas.microsoft.com/office/drawing/2014/main" id="{2871B808-400C-3744-09FD-873CB50AFB90}"/>
                  </a:ext>
                </a:extLst>
              </p:cNvPr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12" name="Google Shape;1923;p48">
                  <a:extLst>
                    <a:ext uri="{FF2B5EF4-FFF2-40B4-BE49-F238E27FC236}">
                      <a16:creationId xmlns:a16="http://schemas.microsoft.com/office/drawing/2014/main" id="{3775F836-7433-EF5F-2CC3-0EB0D6C13E33}"/>
                    </a:ext>
                  </a:extLst>
                </p:cNvPr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924;p48">
                  <a:extLst>
                    <a:ext uri="{FF2B5EF4-FFF2-40B4-BE49-F238E27FC236}">
                      <a16:creationId xmlns:a16="http://schemas.microsoft.com/office/drawing/2014/main" id="{B340CEFB-CBC1-5F41-577E-848326977186}"/>
                    </a:ext>
                  </a:extLst>
                </p:cNvPr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925;p48">
                  <a:extLst>
                    <a:ext uri="{FF2B5EF4-FFF2-40B4-BE49-F238E27FC236}">
                      <a16:creationId xmlns:a16="http://schemas.microsoft.com/office/drawing/2014/main" id="{5F0CCF4C-974C-2542-F359-8049DA3C0D97}"/>
                    </a:ext>
                  </a:extLst>
                </p:cNvPr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5" name="Google Shape;1926;p48">
                  <a:extLst>
                    <a:ext uri="{FF2B5EF4-FFF2-40B4-BE49-F238E27FC236}">
                      <a16:creationId xmlns:a16="http://schemas.microsoft.com/office/drawing/2014/main" id="{3BC86959-D7EB-1DCE-7A2A-FB2D6DE4741C}"/>
                    </a:ext>
                  </a:extLst>
                </p:cNvPr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927;p48">
                  <a:extLst>
                    <a:ext uri="{FF2B5EF4-FFF2-40B4-BE49-F238E27FC236}">
                      <a16:creationId xmlns:a16="http://schemas.microsoft.com/office/drawing/2014/main" id="{94CD75D1-4487-2E3B-BAC2-B3800C2E447A}"/>
                    </a:ext>
                  </a:extLst>
                </p:cNvPr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96F6EB6-3D23-E373-A2A4-E027C8EE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97" y="2064262"/>
            <a:ext cx="571529" cy="5715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7901959-A7C8-7F1C-5127-75114CECD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020" y="2692277"/>
            <a:ext cx="571529" cy="5715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7FF8DF-A751-E7D2-6CD6-06B145AFD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50" y="3135065"/>
            <a:ext cx="571529" cy="571529"/>
          </a:xfrm>
          <a:prstGeom prst="rect">
            <a:avLst/>
          </a:prstGeom>
        </p:spPr>
      </p:pic>
      <p:grpSp>
        <p:nvGrpSpPr>
          <p:cNvPr id="149" name="Google Shape;1887;p48">
            <a:extLst>
              <a:ext uri="{FF2B5EF4-FFF2-40B4-BE49-F238E27FC236}">
                <a16:creationId xmlns:a16="http://schemas.microsoft.com/office/drawing/2014/main" id="{6B15337F-0F54-079C-5859-A2116BC7A84A}"/>
              </a:ext>
            </a:extLst>
          </p:cNvPr>
          <p:cNvGrpSpPr/>
          <p:nvPr/>
        </p:nvGrpSpPr>
        <p:grpSpPr>
          <a:xfrm>
            <a:off x="3631030" y="2974250"/>
            <a:ext cx="3835200" cy="1987116"/>
            <a:chOff x="6852158" y="2597832"/>
            <a:chExt cx="3926289" cy="2034311"/>
          </a:xfrm>
        </p:grpSpPr>
        <p:grpSp>
          <p:nvGrpSpPr>
            <p:cNvPr id="271" name="Google Shape;1897;p48">
              <a:extLst>
                <a:ext uri="{FF2B5EF4-FFF2-40B4-BE49-F238E27FC236}">
                  <a16:creationId xmlns:a16="http://schemas.microsoft.com/office/drawing/2014/main" id="{708CBAB8-4F0E-0E6A-DFF2-9929FCD3CD2C}"/>
                </a:ext>
              </a:extLst>
            </p:cNvPr>
            <p:cNvGrpSpPr/>
            <p:nvPr/>
          </p:nvGrpSpPr>
          <p:grpSpPr>
            <a:xfrm>
              <a:off x="7429516" y="2597832"/>
              <a:ext cx="203085" cy="203085"/>
              <a:chOff x="3368074" y="3882537"/>
              <a:chExt cx="215298" cy="215298"/>
            </a:xfrm>
          </p:grpSpPr>
          <p:sp>
            <p:nvSpPr>
              <p:cNvPr id="273" name="Google Shape;1899;p48">
                <a:extLst>
                  <a:ext uri="{FF2B5EF4-FFF2-40B4-BE49-F238E27FC236}">
                    <a16:creationId xmlns:a16="http://schemas.microsoft.com/office/drawing/2014/main" id="{27EEEA44-7AB9-594E-2E6D-34ED4B4F7A91}"/>
                  </a:ext>
                </a:extLst>
              </p:cNvPr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900;p48">
                <a:extLst>
                  <a:ext uri="{FF2B5EF4-FFF2-40B4-BE49-F238E27FC236}">
                    <a16:creationId xmlns:a16="http://schemas.microsoft.com/office/drawing/2014/main" id="{6FAF8E77-61A6-9E18-C77A-C4BD998C3F61}"/>
                  </a:ext>
                </a:extLst>
              </p:cNvPr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901;p48">
                <a:extLst>
                  <a:ext uri="{FF2B5EF4-FFF2-40B4-BE49-F238E27FC236}">
                    <a16:creationId xmlns:a16="http://schemas.microsoft.com/office/drawing/2014/main" id="{1BDA57E2-5E39-800C-80AD-04920D8802E6}"/>
                  </a:ext>
                </a:extLst>
              </p:cNvPr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1906;p48">
              <a:extLst>
                <a:ext uri="{FF2B5EF4-FFF2-40B4-BE49-F238E27FC236}">
                  <a16:creationId xmlns:a16="http://schemas.microsoft.com/office/drawing/2014/main" id="{1EADA784-43FB-72F1-4193-4ADB141836D7}"/>
                </a:ext>
              </a:extLst>
            </p:cNvPr>
            <p:cNvGrpSpPr/>
            <p:nvPr/>
          </p:nvGrpSpPr>
          <p:grpSpPr>
            <a:xfrm>
              <a:off x="6862186" y="3024866"/>
              <a:ext cx="326425" cy="326065"/>
              <a:chOff x="3752358" y="3817349"/>
              <a:chExt cx="346056" cy="345674"/>
            </a:xfrm>
          </p:grpSpPr>
          <p:sp>
            <p:nvSpPr>
              <p:cNvPr id="264" name="Google Shape;1907;p48">
                <a:extLst>
                  <a:ext uri="{FF2B5EF4-FFF2-40B4-BE49-F238E27FC236}">
                    <a16:creationId xmlns:a16="http://schemas.microsoft.com/office/drawing/2014/main" id="{D830BADC-55CD-F7F0-6128-A902F793178F}"/>
                  </a:ext>
                </a:extLst>
              </p:cNvPr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909;p48">
                <a:extLst>
                  <a:ext uri="{FF2B5EF4-FFF2-40B4-BE49-F238E27FC236}">
                    <a16:creationId xmlns:a16="http://schemas.microsoft.com/office/drawing/2014/main" id="{CAE7C9D6-5F00-6A61-4073-04526094FC1B}"/>
                  </a:ext>
                </a:extLst>
              </p:cNvPr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1915;p48">
              <a:extLst>
                <a:ext uri="{FF2B5EF4-FFF2-40B4-BE49-F238E27FC236}">
                  <a16:creationId xmlns:a16="http://schemas.microsoft.com/office/drawing/2014/main" id="{452A4CD3-19CE-17CE-BE55-55224BC51E12}"/>
                </a:ext>
              </a:extLst>
            </p:cNvPr>
            <p:cNvGrpSpPr/>
            <p:nvPr/>
          </p:nvGrpSpPr>
          <p:grpSpPr>
            <a:xfrm>
              <a:off x="7368397" y="3532006"/>
              <a:ext cx="326395" cy="326065"/>
              <a:chOff x="4201447" y="3817349"/>
              <a:chExt cx="346024" cy="345674"/>
            </a:xfrm>
          </p:grpSpPr>
          <p:sp>
            <p:nvSpPr>
              <p:cNvPr id="258" name="Google Shape;1916;p48">
                <a:extLst>
                  <a:ext uri="{FF2B5EF4-FFF2-40B4-BE49-F238E27FC236}">
                    <a16:creationId xmlns:a16="http://schemas.microsoft.com/office/drawing/2014/main" id="{04632C4D-545E-6051-8ADC-BCB97700F7B3}"/>
                  </a:ext>
                </a:extLst>
              </p:cNvPr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917;p48">
                <a:extLst>
                  <a:ext uri="{FF2B5EF4-FFF2-40B4-BE49-F238E27FC236}">
                    <a16:creationId xmlns:a16="http://schemas.microsoft.com/office/drawing/2014/main" id="{0FCF1D64-C44B-2EE5-DA88-0E4640FB6EA8}"/>
                  </a:ext>
                </a:extLst>
              </p:cNvPr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1918;p48">
              <a:extLst>
                <a:ext uri="{FF2B5EF4-FFF2-40B4-BE49-F238E27FC236}">
                  <a16:creationId xmlns:a16="http://schemas.microsoft.com/office/drawing/2014/main" id="{BD358DF0-37A8-DA13-8DDD-37C865E0130D}"/>
                </a:ext>
              </a:extLst>
            </p:cNvPr>
            <p:cNvGrpSpPr/>
            <p:nvPr/>
          </p:nvGrpSpPr>
          <p:grpSpPr>
            <a:xfrm>
              <a:off x="6852158" y="3687828"/>
              <a:ext cx="3926289" cy="944315"/>
              <a:chOff x="4139616" y="3494386"/>
              <a:chExt cx="4510383" cy="1084796"/>
            </a:xfrm>
          </p:grpSpPr>
          <p:sp>
            <p:nvSpPr>
              <p:cNvPr id="254" name="Google Shape;1920;p48">
                <a:extLst>
                  <a:ext uri="{FF2B5EF4-FFF2-40B4-BE49-F238E27FC236}">
                    <a16:creationId xmlns:a16="http://schemas.microsoft.com/office/drawing/2014/main" id="{CC4A6192-8690-694D-D2CA-8C8B9755B5FA}"/>
                  </a:ext>
                </a:extLst>
              </p:cNvPr>
              <p:cNvSpPr/>
              <p:nvPr/>
            </p:nvSpPr>
            <p:spPr>
              <a:xfrm>
                <a:off x="7551095" y="3494386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2" y="0"/>
                    </a:moveTo>
                    <a:cubicBezTo>
                      <a:pt x="22093" y="0"/>
                      <a:pt x="21325" y="295"/>
                      <a:pt x="20741" y="884"/>
                    </a:cubicBezTo>
                    <a:lnTo>
                      <a:pt x="1179" y="20446"/>
                    </a:lnTo>
                    <a:cubicBezTo>
                      <a:pt x="1" y="21613"/>
                      <a:pt x="1" y="23518"/>
                      <a:pt x="1179" y="24697"/>
                    </a:cubicBezTo>
                    <a:lnTo>
                      <a:pt x="20741" y="44259"/>
                    </a:lnTo>
                    <a:cubicBezTo>
                      <a:pt x="21325" y="44842"/>
                      <a:pt x="22093" y="45134"/>
                      <a:pt x="22862" y="45134"/>
                    </a:cubicBezTo>
                    <a:cubicBezTo>
                      <a:pt x="23631" y="45134"/>
                      <a:pt x="24402" y="44842"/>
                      <a:pt x="24992" y="44259"/>
                    </a:cubicBezTo>
                    <a:lnTo>
                      <a:pt x="44554" y="24697"/>
                    </a:lnTo>
                    <a:cubicBezTo>
                      <a:pt x="45721" y="23518"/>
                      <a:pt x="45721" y="21613"/>
                      <a:pt x="44554" y="20446"/>
                    </a:cubicBezTo>
                    <a:lnTo>
                      <a:pt x="36684" y="12576"/>
                    </a:lnTo>
                    <a:cubicBezTo>
                      <a:pt x="36279" y="12171"/>
                      <a:pt x="36362" y="11481"/>
                      <a:pt x="36850" y="11171"/>
                    </a:cubicBezTo>
                    <a:cubicBezTo>
                      <a:pt x="37565" y="10719"/>
                      <a:pt x="38327" y="10362"/>
                      <a:pt x="39124" y="10052"/>
                    </a:cubicBezTo>
                    <a:cubicBezTo>
                      <a:pt x="39613" y="9874"/>
                      <a:pt x="40053" y="9552"/>
                      <a:pt x="40410" y="9100"/>
                    </a:cubicBezTo>
                    <a:cubicBezTo>
                      <a:pt x="41172" y="8111"/>
                      <a:pt x="41220" y="6778"/>
                      <a:pt x="40518" y="5742"/>
                    </a:cubicBezTo>
                    <a:cubicBezTo>
                      <a:pt x="39931" y="4872"/>
                      <a:pt x="39013" y="4437"/>
                      <a:pt x="38094" y="4437"/>
                    </a:cubicBezTo>
                    <a:cubicBezTo>
                      <a:pt x="37352" y="4437"/>
                      <a:pt x="36610" y="4721"/>
                      <a:pt x="36041" y="5290"/>
                    </a:cubicBezTo>
                    <a:cubicBezTo>
                      <a:pt x="35731" y="5599"/>
                      <a:pt x="35505" y="5956"/>
                      <a:pt x="35362" y="6337"/>
                    </a:cubicBezTo>
                    <a:cubicBezTo>
                      <a:pt x="35076" y="7135"/>
                      <a:pt x="34719" y="7885"/>
                      <a:pt x="34267" y="8588"/>
                    </a:cubicBezTo>
                    <a:cubicBezTo>
                      <a:pt x="34091" y="8872"/>
                      <a:pt x="33796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8" name="Google Shape;1922;p48">
                <a:extLst>
                  <a:ext uri="{FF2B5EF4-FFF2-40B4-BE49-F238E27FC236}">
                    <a16:creationId xmlns:a16="http://schemas.microsoft.com/office/drawing/2014/main" id="{84F15049-C0B4-A2C1-7EDB-F18F07EB7B9F}"/>
                  </a:ext>
                </a:extLst>
              </p:cNvPr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49" name="Google Shape;1923;p48">
                  <a:extLst>
                    <a:ext uri="{FF2B5EF4-FFF2-40B4-BE49-F238E27FC236}">
                      <a16:creationId xmlns:a16="http://schemas.microsoft.com/office/drawing/2014/main" id="{807B43BC-9DE9-94E9-F8D2-A3BABFBF5C6B}"/>
                    </a:ext>
                  </a:extLst>
                </p:cNvPr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1924;p48">
                  <a:extLst>
                    <a:ext uri="{FF2B5EF4-FFF2-40B4-BE49-F238E27FC236}">
                      <a16:creationId xmlns:a16="http://schemas.microsoft.com/office/drawing/2014/main" id="{B8BE2567-40FA-B22E-CB99-4AD29F1A5E10}"/>
                    </a:ext>
                  </a:extLst>
                </p:cNvPr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1925;p48">
                  <a:extLst>
                    <a:ext uri="{FF2B5EF4-FFF2-40B4-BE49-F238E27FC236}">
                      <a16:creationId xmlns:a16="http://schemas.microsoft.com/office/drawing/2014/main" id="{B29421A9-E54A-F73B-A7AF-4E99D7E2F165}"/>
                    </a:ext>
                  </a:extLst>
                </p:cNvPr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1926;p48">
                  <a:extLst>
                    <a:ext uri="{FF2B5EF4-FFF2-40B4-BE49-F238E27FC236}">
                      <a16:creationId xmlns:a16="http://schemas.microsoft.com/office/drawing/2014/main" id="{40EB36ED-6B91-522B-D887-27BDE31A17CD}"/>
                    </a:ext>
                  </a:extLst>
                </p:cNvPr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1927;p48">
                  <a:extLst>
                    <a:ext uri="{FF2B5EF4-FFF2-40B4-BE49-F238E27FC236}">
                      <a16:creationId xmlns:a16="http://schemas.microsoft.com/office/drawing/2014/main" id="{9C32F4E4-812F-48D8-6074-607FA13AB5E5}"/>
                    </a:ext>
                  </a:extLst>
                </p:cNvPr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87D377ED-7E82-3B60-0C95-36F6C579E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924" y="3706594"/>
            <a:ext cx="571529" cy="57152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5859E10-6C83-BC6F-3C85-A30692976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637" y="4243266"/>
            <a:ext cx="571529" cy="57152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16B9D9-95CC-5D47-1EF0-20F346237BAC}"/>
              </a:ext>
            </a:extLst>
          </p:cNvPr>
          <p:cNvSpPr txBox="1"/>
          <p:nvPr/>
        </p:nvSpPr>
        <p:spPr>
          <a:xfrm>
            <a:off x="639943" y="1982050"/>
            <a:ext cx="2544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遊戲操作</a:t>
            </a:r>
            <a:r>
              <a:rPr lang="en-US" altLang="zh-TW" sz="2000" b="1" dirty="0"/>
              <a:t>:</a:t>
            </a:r>
          </a:p>
          <a:p>
            <a:r>
              <a:rPr lang="zh-TW" altLang="en-US" sz="2000" b="1" dirty="0"/>
              <a:t>玩家使用方向鍵控制角色走動，使用空白鍵拿取食材以及處理食材，最後使用</a:t>
            </a:r>
            <a:r>
              <a:rPr lang="en-US" altLang="zh-TW" sz="2000" b="1" dirty="0"/>
              <a:t>G</a:t>
            </a:r>
            <a:r>
              <a:rPr lang="zh-TW" altLang="en-US" sz="2000" b="1" dirty="0"/>
              <a:t>鍵將完成的菜單送出。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21718" y="278851"/>
            <a:ext cx="2162014" cy="519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遊戲畫面介紹</a:t>
            </a:r>
            <a:endParaRPr lang="en-GB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D41-C550-25B3-7D0A-40CB96E10A39}"/>
              </a:ext>
            </a:extLst>
          </p:cNvPr>
          <p:cNvSpPr/>
          <p:nvPr/>
        </p:nvSpPr>
        <p:spPr>
          <a:xfrm>
            <a:off x="526759" y="1231670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初始畫面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FE02426-9651-5141-624E-B87DF9C944E1}"/>
              </a:ext>
            </a:extLst>
          </p:cNvPr>
          <p:cNvSpPr/>
          <p:nvPr/>
        </p:nvSpPr>
        <p:spPr>
          <a:xfrm>
            <a:off x="3165532" y="1231670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關卡選擇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89445C-AA91-52EA-47C7-70E3939F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8" y="2089527"/>
            <a:ext cx="2162014" cy="27751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FFB344F-BB46-934A-7836-104C3363C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29" y="2169763"/>
            <a:ext cx="3142178" cy="16123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1080E83-9024-5F6D-F850-C22AB5D9ED2A}"/>
              </a:ext>
            </a:extLst>
          </p:cNvPr>
          <p:cNvSpPr/>
          <p:nvPr/>
        </p:nvSpPr>
        <p:spPr>
          <a:xfrm>
            <a:off x="6332352" y="1231670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遊戲說明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4A80ABF-00BC-A55F-DB00-CA961ADE9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944" y="2169763"/>
            <a:ext cx="2618686" cy="2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57200" y="459389"/>
            <a:ext cx="30376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遊戲畫面介紹</a:t>
            </a:r>
            <a:r>
              <a:rPr lang="en-US" altLang="zh-TW" dirty="0"/>
              <a:t>-</a:t>
            </a:r>
            <a:r>
              <a:rPr lang="zh-TW" altLang="en-US" dirty="0"/>
              <a:t>第一關</a:t>
            </a:r>
            <a:endParaRPr lang="en-GB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E98441-91D5-8166-D1CE-576DACB8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6638"/>
            <a:ext cx="5960001" cy="293022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1A10C14-8FFD-4661-228D-DF5C04C3A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67" y="1106638"/>
            <a:ext cx="635033" cy="63503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4A0F91D-C10B-7895-E6C9-B9D1314B6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721" y="352604"/>
            <a:ext cx="679485" cy="67948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08019C9-6EB4-3DAA-23EF-578230670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581" y="3113334"/>
            <a:ext cx="793791" cy="635033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FFAC524-62FE-324A-1B6E-5B33B241A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052" y="2390228"/>
            <a:ext cx="635033" cy="635033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B2B8F590-12EA-4A82-B010-FE0CE55FD0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1767" y="4130458"/>
            <a:ext cx="679485" cy="679485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DB295760-0417-24FD-9F93-55ACD14491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1132" y="1755195"/>
            <a:ext cx="635033" cy="635033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C80BCD54-43B6-6A83-C0A5-6EA4B409CE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9147" y="4130458"/>
            <a:ext cx="857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149507" y="378063"/>
            <a:ext cx="31926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遊戲畫面介紹</a:t>
            </a:r>
            <a:r>
              <a:rPr lang="en-US" altLang="zh-TW" dirty="0"/>
              <a:t>-</a:t>
            </a:r>
            <a:r>
              <a:rPr lang="zh-TW" altLang="en-US" dirty="0"/>
              <a:t>第二關</a:t>
            </a:r>
            <a:endParaRPr lang="en-GB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B67E28-D209-EC0B-F6C8-75353ECD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0" y="1106550"/>
            <a:ext cx="5887082" cy="293040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788C591D-CDB0-2E3B-A92F-2783396D0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148" y="378063"/>
            <a:ext cx="571529" cy="508026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18D79EC5-4342-68DF-EA44-CA48A1FC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12" y="3055066"/>
            <a:ext cx="825542" cy="508026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F5C5D125-E82D-0E96-E156-E9A9AB080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841" y="2152725"/>
            <a:ext cx="825542" cy="635033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F164AD6A-EB13-01ED-6E00-EC5A13272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7514" y="950763"/>
            <a:ext cx="882695" cy="596931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D11FAA49-A83B-9523-5E53-B9810B2F75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6482" y="1684813"/>
            <a:ext cx="762039" cy="571529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9B150984-E31E-8A9E-F671-5C0BA864C6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841" y="3936748"/>
            <a:ext cx="844593" cy="508026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313420B0-767F-5FDE-EB34-53D120EFB5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6482" y="4192737"/>
            <a:ext cx="637984" cy="5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6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511444" y="418859"/>
            <a:ext cx="21465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遊戲畫面介紹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A89838-AC95-2C02-44B5-A764CBE2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3" y="1296782"/>
            <a:ext cx="2340368" cy="2955898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41D6946C-28C9-C17D-5103-CCDA94373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1560">
            <a:off x="6612147" y="4051724"/>
            <a:ext cx="2340869" cy="5120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C24A19-6766-48C8-F992-F8F87953B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201" y="3928698"/>
            <a:ext cx="571529" cy="5715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682AC97-2D99-18B0-5729-27B343ECD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201988" y="3649788"/>
            <a:ext cx="575122" cy="5715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B9A0945-4CEC-1E77-4EAD-1197C5955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241" y="1039511"/>
            <a:ext cx="757165" cy="757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A312CD-37C4-3A75-1007-BE746FB63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526" y="3705489"/>
            <a:ext cx="755870" cy="7558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580D76-99D8-B906-B7FE-B2CD98801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536" y="2158320"/>
            <a:ext cx="826860" cy="82686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0B8D78-31C6-CACA-88E1-F7D0969F7E46}"/>
              </a:ext>
            </a:extLst>
          </p:cNvPr>
          <p:cNvSpPr txBox="1"/>
          <p:nvPr/>
        </p:nvSpPr>
        <p:spPr>
          <a:xfrm>
            <a:off x="4953856" y="12180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結束遊戲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A39F3F-C272-85C6-7386-F985660AF1F4}"/>
              </a:ext>
            </a:extLst>
          </p:cNvPr>
          <p:cNvSpPr txBox="1"/>
          <p:nvPr/>
        </p:nvSpPr>
        <p:spPr>
          <a:xfrm>
            <a:off x="4953856" y="230970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返回關卡選擇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45795BA-344D-E80C-C8EF-F5B8FBFA9590}"/>
              </a:ext>
            </a:extLst>
          </p:cNvPr>
          <p:cNvSpPr txBox="1"/>
          <p:nvPr/>
        </p:nvSpPr>
        <p:spPr>
          <a:xfrm>
            <a:off x="4996595" y="38212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重新開始</a:t>
            </a:r>
          </a:p>
        </p:txBody>
      </p:sp>
    </p:spTree>
    <p:extLst>
      <p:ext uri="{BB962C8B-B14F-4D97-AF65-F5344CB8AC3E}">
        <p14:creationId xmlns:p14="http://schemas.microsoft.com/office/powerpoint/2010/main" val="343663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134216" y="270425"/>
            <a:ext cx="30560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 Architecture</a:t>
            </a:r>
            <a:endParaRPr dirty="0"/>
          </a:p>
        </p:txBody>
      </p:sp>
      <p:grpSp>
        <p:nvGrpSpPr>
          <p:cNvPr id="1117" name="Google Shape;1117;p31"/>
          <p:cNvGrpSpPr/>
          <p:nvPr/>
        </p:nvGrpSpPr>
        <p:grpSpPr>
          <a:xfrm>
            <a:off x="3503737" y="3065784"/>
            <a:ext cx="2319822" cy="1606268"/>
            <a:chOff x="457206" y="1950147"/>
            <a:chExt cx="2319822" cy="1606268"/>
          </a:xfrm>
        </p:grpSpPr>
        <p:sp>
          <p:nvSpPr>
            <p:cNvPr id="1118" name="Google Shape;1118;p31"/>
            <p:cNvSpPr/>
            <p:nvPr/>
          </p:nvSpPr>
          <p:spPr>
            <a:xfrm>
              <a:off x="457206" y="2612140"/>
              <a:ext cx="2319822" cy="944275"/>
            </a:xfrm>
            <a:custGeom>
              <a:avLst/>
              <a:gdLst/>
              <a:ahLst/>
              <a:cxnLst/>
              <a:rect l="l" t="t" r="r" b="b"/>
              <a:pathLst>
                <a:path w="11382" h="4633" fill="none" extrusionOk="0">
                  <a:moveTo>
                    <a:pt x="568" y="1100"/>
                  </a:moveTo>
                  <a:cubicBezTo>
                    <a:pt x="34" y="2150"/>
                    <a:pt x="501" y="4549"/>
                    <a:pt x="1617" y="4449"/>
                  </a:cubicBezTo>
                  <a:cubicBezTo>
                    <a:pt x="2734" y="4366"/>
                    <a:pt x="10782" y="4633"/>
                    <a:pt x="10998" y="3716"/>
                  </a:cubicBezTo>
                  <a:cubicBezTo>
                    <a:pt x="11232" y="2800"/>
                    <a:pt x="11382" y="567"/>
                    <a:pt x="10515" y="284"/>
                  </a:cubicBezTo>
                  <a:cubicBezTo>
                    <a:pt x="9649" y="0"/>
                    <a:pt x="934" y="84"/>
                    <a:pt x="1" y="1134"/>
                  </a:cubicBezTo>
                </a:path>
              </a:pathLst>
            </a:custGeom>
            <a:solidFill>
              <a:schemeClr val="dk1"/>
            </a:solidFill>
            <a:ln w="28575" cap="rnd" cmpd="sng">
              <a:solidFill>
                <a:schemeClr val="dk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 rot="15263371">
              <a:off x="1384624" y="2143168"/>
              <a:ext cx="555080" cy="169037"/>
            </a:xfrm>
            <a:custGeom>
              <a:avLst/>
              <a:gdLst/>
              <a:ahLst/>
              <a:cxnLst/>
              <a:rect l="l" t="t" r="r" b="b"/>
              <a:pathLst>
                <a:path w="3467" h="384" fill="none" extrusionOk="0">
                  <a:moveTo>
                    <a:pt x="1" y="34"/>
                  </a:moveTo>
                  <a:cubicBezTo>
                    <a:pt x="667" y="1"/>
                    <a:pt x="2950" y="384"/>
                    <a:pt x="3467" y="367"/>
                  </a:cubicBezTo>
                </a:path>
              </a:pathLst>
            </a:custGeom>
            <a:solidFill>
              <a:schemeClr val="dk1"/>
            </a:solidFill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 txBox="1"/>
            <p:nvPr/>
          </p:nvSpPr>
          <p:spPr>
            <a:xfrm>
              <a:off x="805900" y="2707175"/>
              <a:ext cx="1622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GameService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1" name="Google Shape;1121;p31"/>
            <p:cNvSpPr txBox="1"/>
            <p:nvPr/>
          </p:nvSpPr>
          <p:spPr>
            <a:xfrm>
              <a:off x="805913" y="2925575"/>
              <a:ext cx="16224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初始化</a:t>
              </a:r>
              <a:endParaRPr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</p:grpSp>
      <p:grpSp>
        <p:nvGrpSpPr>
          <p:cNvPr id="1122" name="Google Shape;1122;p31"/>
          <p:cNvGrpSpPr/>
          <p:nvPr/>
        </p:nvGrpSpPr>
        <p:grpSpPr>
          <a:xfrm>
            <a:off x="134216" y="2821156"/>
            <a:ext cx="3093242" cy="1160224"/>
            <a:chOff x="501425" y="3573901"/>
            <a:chExt cx="3093242" cy="1160224"/>
          </a:xfrm>
        </p:grpSpPr>
        <p:sp>
          <p:nvSpPr>
            <p:cNvPr id="1123" name="Google Shape;1123;p31"/>
            <p:cNvSpPr/>
            <p:nvPr/>
          </p:nvSpPr>
          <p:spPr>
            <a:xfrm>
              <a:off x="501425" y="3850125"/>
              <a:ext cx="2231367" cy="883999"/>
            </a:xfrm>
            <a:custGeom>
              <a:avLst/>
              <a:gdLst/>
              <a:ahLst/>
              <a:cxnLst/>
              <a:rect l="l" t="t" r="r" b="b"/>
              <a:pathLst>
                <a:path w="10948" h="4217" fill="none" extrusionOk="0">
                  <a:moveTo>
                    <a:pt x="784" y="867"/>
                  </a:moveTo>
                  <a:cubicBezTo>
                    <a:pt x="0" y="2017"/>
                    <a:pt x="467" y="4049"/>
                    <a:pt x="1867" y="3999"/>
                  </a:cubicBezTo>
                  <a:cubicBezTo>
                    <a:pt x="3250" y="3933"/>
                    <a:pt x="9215" y="4216"/>
                    <a:pt x="9915" y="3849"/>
                  </a:cubicBezTo>
                  <a:cubicBezTo>
                    <a:pt x="10615" y="3483"/>
                    <a:pt x="10948" y="1733"/>
                    <a:pt x="10098" y="867"/>
                  </a:cubicBezTo>
                  <a:cubicBezTo>
                    <a:pt x="9265" y="0"/>
                    <a:pt x="1633" y="84"/>
                    <a:pt x="1167" y="1233"/>
                  </a:cubicBezTo>
                </a:path>
              </a:pathLst>
            </a:custGeom>
            <a:solidFill>
              <a:schemeClr val="dk1"/>
            </a:solidFill>
            <a:ln w="28575" cap="rnd" cmpd="sng">
              <a:solidFill>
                <a:schemeClr val="dk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 rot="1514842">
              <a:off x="2948987" y="3573901"/>
              <a:ext cx="645680" cy="1010344"/>
            </a:xfrm>
            <a:custGeom>
              <a:avLst/>
              <a:gdLst/>
              <a:ahLst/>
              <a:cxnLst/>
              <a:rect l="l" t="t" r="r" b="b"/>
              <a:pathLst>
                <a:path w="5100" h="2000" fill="none" extrusionOk="0">
                  <a:moveTo>
                    <a:pt x="5099" y="0"/>
                  </a:moveTo>
                  <a:cubicBezTo>
                    <a:pt x="4849" y="883"/>
                    <a:pt x="3466" y="2000"/>
                    <a:pt x="1" y="1950"/>
                  </a:cubicBezTo>
                </a:path>
              </a:pathLst>
            </a:custGeom>
            <a:solidFill>
              <a:schemeClr val="dk1"/>
            </a:solidFill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31"/>
            <p:cNvSpPr txBox="1"/>
            <p:nvPr/>
          </p:nvSpPr>
          <p:spPr>
            <a:xfrm flipH="1">
              <a:off x="805913" y="4136225"/>
              <a:ext cx="16224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畫面顯示</a:t>
              </a:r>
              <a:endParaRPr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  <p:sp>
          <p:nvSpPr>
            <p:cNvPr id="1126" name="Google Shape;1126;p31"/>
            <p:cNvSpPr txBox="1"/>
            <p:nvPr/>
          </p:nvSpPr>
          <p:spPr>
            <a:xfrm flipH="1">
              <a:off x="805912" y="3913275"/>
              <a:ext cx="16224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DTO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7" name="Google Shape;1137;p31"/>
          <p:cNvGrpSpPr/>
          <p:nvPr/>
        </p:nvGrpSpPr>
        <p:grpSpPr>
          <a:xfrm>
            <a:off x="5940929" y="2919219"/>
            <a:ext cx="3055051" cy="1012661"/>
            <a:chOff x="5587524" y="3721464"/>
            <a:chExt cx="3055051" cy="1012661"/>
          </a:xfrm>
        </p:grpSpPr>
        <p:sp>
          <p:nvSpPr>
            <p:cNvPr id="1138" name="Google Shape;1138;p31"/>
            <p:cNvSpPr/>
            <p:nvPr/>
          </p:nvSpPr>
          <p:spPr>
            <a:xfrm>
              <a:off x="6411208" y="3850125"/>
              <a:ext cx="2231367" cy="883999"/>
            </a:xfrm>
            <a:custGeom>
              <a:avLst/>
              <a:gdLst/>
              <a:ahLst/>
              <a:cxnLst/>
              <a:rect l="l" t="t" r="r" b="b"/>
              <a:pathLst>
                <a:path w="10948" h="4217" fill="none" extrusionOk="0">
                  <a:moveTo>
                    <a:pt x="784" y="867"/>
                  </a:moveTo>
                  <a:cubicBezTo>
                    <a:pt x="0" y="2017"/>
                    <a:pt x="467" y="4049"/>
                    <a:pt x="1867" y="3999"/>
                  </a:cubicBezTo>
                  <a:cubicBezTo>
                    <a:pt x="3250" y="3933"/>
                    <a:pt x="9215" y="4216"/>
                    <a:pt x="9915" y="3849"/>
                  </a:cubicBezTo>
                  <a:cubicBezTo>
                    <a:pt x="10615" y="3483"/>
                    <a:pt x="10948" y="1733"/>
                    <a:pt x="10098" y="867"/>
                  </a:cubicBezTo>
                  <a:cubicBezTo>
                    <a:pt x="9265" y="0"/>
                    <a:pt x="1633" y="84"/>
                    <a:pt x="1167" y="1233"/>
                  </a:cubicBezTo>
                </a:path>
              </a:pathLst>
            </a:custGeom>
            <a:solidFill>
              <a:schemeClr val="dk1"/>
            </a:solidFill>
            <a:ln w="28575" cap="rnd" cmpd="sng">
              <a:solidFill>
                <a:schemeClr val="dk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 rot="-1514842" flipH="1">
              <a:off x="5587524" y="3721464"/>
              <a:ext cx="645680" cy="852892"/>
            </a:xfrm>
            <a:custGeom>
              <a:avLst/>
              <a:gdLst/>
              <a:ahLst/>
              <a:cxnLst/>
              <a:rect l="l" t="t" r="r" b="b"/>
              <a:pathLst>
                <a:path w="5100" h="2000" fill="none" extrusionOk="0">
                  <a:moveTo>
                    <a:pt x="5099" y="0"/>
                  </a:moveTo>
                  <a:cubicBezTo>
                    <a:pt x="4849" y="883"/>
                    <a:pt x="3466" y="2000"/>
                    <a:pt x="1" y="1950"/>
                  </a:cubicBezTo>
                </a:path>
              </a:pathLst>
            </a:custGeom>
            <a:solidFill>
              <a:schemeClr val="dk1"/>
            </a:solidFill>
            <a:ln w="28575" cap="rnd" cmpd="sng">
              <a:solidFill>
                <a:schemeClr val="accent1"/>
              </a:solidFill>
              <a:prstDash val="solid"/>
              <a:miter lim="166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1"/>
            <p:cNvSpPr txBox="1"/>
            <p:nvPr/>
          </p:nvSpPr>
          <p:spPr>
            <a:xfrm flipH="1">
              <a:off x="6746113" y="4136225"/>
              <a:ext cx="16224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連接</a:t>
              </a:r>
              <a:endParaRPr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  <p:sp>
          <p:nvSpPr>
            <p:cNvPr id="1141" name="Google Shape;1141;p31"/>
            <p:cNvSpPr txBox="1"/>
            <p:nvPr/>
          </p:nvSpPr>
          <p:spPr>
            <a:xfrm flipH="1">
              <a:off x="6746112" y="3913275"/>
              <a:ext cx="16224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Control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45" name="Google Shape;1145;p31"/>
          <p:cNvSpPr/>
          <p:nvPr/>
        </p:nvSpPr>
        <p:spPr>
          <a:xfrm>
            <a:off x="2123152" y="973888"/>
            <a:ext cx="4614510" cy="1966020"/>
          </a:xfrm>
          <a:custGeom>
            <a:avLst/>
            <a:gdLst/>
            <a:ahLst/>
            <a:cxnLst/>
            <a:rect l="l" t="t" r="r" b="b"/>
            <a:pathLst>
              <a:path w="11298" h="9399" fill="none" extrusionOk="0">
                <a:moveTo>
                  <a:pt x="2566" y="784"/>
                </a:moveTo>
                <a:cubicBezTo>
                  <a:pt x="517" y="2017"/>
                  <a:pt x="0" y="6782"/>
                  <a:pt x="2533" y="8082"/>
                </a:cubicBezTo>
                <a:cubicBezTo>
                  <a:pt x="5066" y="9398"/>
                  <a:pt x="10398" y="8982"/>
                  <a:pt x="10698" y="6449"/>
                </a:cubicBezTo>
                <a:cubicBezTo>
                  <a:pt x="10998" y="3916"/>
                  <a:pt x="11298" y="834"/>
                  <a:pt x="9132" y="417"/>
                </a:cubicBezTo>
                <a:cubicBezTo>
                  <a:pt x="6965" y="1"/>
                  <a:pt x="3233" y="151"/>
                  <a:pt x="2200" y="1567"/>
                </a:cubicBezTo>
              </a:path>
            </a:pathLst>
          </a:custGeom>
          <a:solidFill>
            <a:schemeClr val="dk1"/>
          </a:solidFill>
          <a:ln w="28575" cap="rnd" cmpd="sng">
            <a:solidFill>
              <a:schemeClr val="dk1"/>
            </a:solidFill>
            <a:prstDash val="solid"/>
            <a:miter lim="166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171;p32">
            <a:extLst>
              <a:ext uri="{FF2B5EF4-FFF2-40B4-BE49-F238E27FC236}">
                <a16:creationId xmlns:a16="http://schemas.microsoft.com/office/drawing/2014/main" id="{B7C50BB0-A220-133D-896D-ED17DAAB1511}"/>
              </a:ext>
            </a:extLst>
          </p:cNvPr>
          <p:cNvSpPr/>
          <p:nvPr/>
        </p:nvSpPr>
        <p:spPr>
          <a:xfrm>
            <a:off x="2908897" y="1951347"/>
            <a:ext cx="1428242" cy="608993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72;p32">
            <a:extLst>
              <a:ext uri="{FF2B5EF4-FFF2-40B4-BE49-F238E27FC236}">
                <a16:creationId xmlns:a16="http://schemas.microsoft.com/office/drawing/2014/main" id="{FE81C800-83A2-1B73-8DE8-1F4AB8E51964}"/>
              </a:ext>
            </a:extLst>
          </p:cNvPr>
          <p:cNvSpPr/>
          <p:nvPr/>
        </p:nvSpPr>
        <p:spPr>
          <a:xfrm>
            <a:off x="2804572" y="1884623"/>
            <a:ext cx="1479961" cy="630277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173;p32">
            <a:extLst>
              <a:ext uri="{FF2B5EF4-FFF2-40B4-BE49-F238E27FC236}">
                <a16:creationId xmlns:a16="http://schemas.microsoft.com/office/drawing/2014/main" id="{8C458DE7-CE88-FF43-4455-D137421AF2E5}"/>
              </a:ext>
            </a:extLst>
          </p:cNvPr>
          <p:cNvSpPr txBox="1"/>
          <p:nvPr/>
        </p:nvSpPr>
        <p:spPr>
          <a:xfrm>
            <a:off x="2830422" y="2082297"/>
            <a:ext cx="142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OtherFrame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177;p32">
            <a:extLst>
              <a:ext uri="{FF2B5EF4-FFF2-40B4-BE49-F238E27FC236}">
                <a16:creationId xmlns:a16="http://schemas.microsoft.com/office/drawing/2014/main" id="{A13627AB-F521-8327-D59B-07C15FD45A5B}"/>
              </a:ext>
            </a:extLst>
          </p:cNvPr>
          <p:cNvSpPr/>
          <p:nvPr/>
        </p:nvSpPr>
        <p:spPr>
          <a:xfrm>
            <a:off x="4013918" y="1122939"/>
            <a:ext cx="1428242" cy="608993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78;p32">
            <a:extLst>
              <a:ext uri="{FF2B5EF4-FFF2-40B4-BE49-F238E27FC236}">
                <a16:creationId xmlns:a16="http://schemas.microsoft.com/office/drawing/2014/main" id="{B7307AF0-419F-6ADD-221C-6CC2251E3933}"/>
              </a:ext>
            </a:extLst>
          </p:cNvPr>
          <p:cNvSpPr txBox="1"/>
          <p:nvPr/>
        </p:nvSpPr>
        <p:spPr>
          <a:xfrm>
            <a:off x="3949518" y="1253889"/>
            <a:ext cx="142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Main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179;p32">
            <a:extLst>
              <a:ext uri="{FF2B5EF4-FFF2-40B4-BE49-F238E27FC236}">
                <a16:creationId xmlns:a16="http://schemas.microsoft.com/office/drawing/2014/main" id="{2BCA01E5-95A5-445B-7307-C0C426905E6B}"/>
              </a:ext>
            </a:extLst>
          </p:cNvPr>
          <p:cNvSpPr/>
          <p:nvPr/>
        </p:nvSpPr>
        <p:spPr>
          <a:xfrm>
            <a:off x="3923668" y="1056215"/>
            <a:ext cx="1479961" cy="630277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186;p32">
            <a:extLst>
              <a:ext uri="{FF2B5EF4-FFF2-40B4-BE49-F238E27FC236}">
                <a16:creationId xmlns:a16="http://schemas.microsoft.com/office/drawing/2014/main" id="{44E57022-079F-B4F4-F257-9993FBE122A0}"/>
              </a:ext>
            </a:extLst>
          </p:cNvPr>
          <p:cNvSpPr/>
          <p:nvPr/>
        </p:nvSpPr>
        <p:spPr>
          <a:xfrm>
            <a:off x="5097179" y="1960761"/>
            <a:ext cx="1428242" cy="608993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187;p32">
            <a:extLst>
              <a:ext uri="{FF2B5EF4-FFF2-40B4-BE49-F238E27FC236}">
                <a16:creationId xmlns:a16="http://schemas.microsoft.com/office/drawing/2014/main" id="{75D61EBC-5CDE-BE12-5925-18E7C8E61708}"/>
              </a:ext>
            </a:extLst>
          </p:cNvPr>
          <p:cNvSpPr txBox="1"/>
          <p:nvPr/>
        </p:nvSpPr>
        <p:spPr>
          <a:xfrm>
            <a:off x="5097179" y="2091711"/>
            <a:ext cx="142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UI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1188;p32">
            <a:extLst>
              <a:ext uri="{FF2B5EF4-FFF2-40B4-BE49-F238E27FC236}">
                <a16:creationId xmlns:a16="http://schemas.microsoft.com/office/drawing/2014/main" id="{53FBEC76-C62A-FE23-D655-C9FB312514D2}"/>
              </a:ext>
            </a:extLst>
          </p:cNvPr>
          <p:cNvSpPr/>
          <p:nvPr/>
        </p:nvSpPr>
        <p:spPr>
          <a:xfrm>
            <a:off x="5018617" y="1894037"/>
            <a:ext cx="1479961" cy="630277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4"/>
          <p:cNvSpPr txBox="1">
            <a:spLocks noGrp="1"/>
          </p:cNvSpPr>
          <p:nvPr>
            <p:ph type="title"/>
          </p:nvPr>
        </p:nvSpPr>
        <p:spPr>
          <a:xfrm>
            <a:off x="324644" y="211823"/>
            <a:ext cx="1981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Package DTO</a:t>
            </a:r>
            <a:endParaRPr dirty="0"/>
          </a:p>
        </p:txBody>
      </p:sp>
      <p:sp>
        <p:nvSpPr>
          <p:cNvPr id="1798" name="Google Shape;1798;p44"/>
          <p:cNvSpPr/>
          <p:nvPr/>
        </p:nvSpPr>
        <p:spPr>
          <a:xfrm>
            <a:off x="3816959" y="914647"/>
            <a:ext cx="1510082" cy="325679"/>
          </a:xfrm>
          <a:custGeom>
            <a:avLst/>
            <a:gdLst/>
            <a:ahLst/>
            <a:cxnLst/>
            <a:rect l="l" t="t" r="r" b="b"/>
            <a:pathLst>
              <a:path w="55738" h="12021" extrusionOk="0">
                <a:moveTo>
                  <a:pt x="32616" y="0"/>
                </a:moveTo>
                <a:cubicBezTo>
                  <a:pt x="32585" y="136"/>
                  <a:pt x="32526" y="271"/>
                  <a:pt x="32408" y="271"/>
                </a:cubicBezTo>
                <a:cubicBezTo>
                  <a:pt x="32392" y="271"/>
                  <a:pt x="32373" y="268"/>
                  <a:pt x="32354" y="262"/>
                </a:cubicBezTo>
                <a:cubicBezTo>
                  <a:pt x="32175" y="203"/>
                  <a:pt x="31997" y="197"/>
                  <a:pt x="31817" y="197"/>
                </a:cubicBezTo>
                <a:cubicBezTo>
                  <a:pt x="31772" y="197"/>
                  <a:pt x="31727" y="197"/>
                  <a:pt x="31681" y="197"/>
                </a:cubicBezTo>
                <a:cubicBezTo>
                  <a:pt x="31546" y="197"/>
                  <a:pt x="31409" y="194"/>
                  <a:pt x="31271" y="167"/>
                </a:cubicBezTo>
                <a:cubicBezTo>
                  <a:pt x="31185" y="146"/>
                  <a:pt x="31090" y="103"/>
                  <a:pt x="30985" y="103"/>
                </a:cubicBezTo>
                <a:cubicBezTo>
                  <a:pt x="30915" y="103"/>
                  <a:pt x="30839" y="122"/>
                  <a:pt x="30759" y="179"/>
                </a:cubicBezTo>
                <a:cubicBezTo>
                  <a:pt x="30719" y="208"/>
                  <a:pt x="30646" y="216"/>
                  <a:pt x="30558" y="216"/>
                </a:cubicBezTo>
                <a:cubicBezTo>
                  <a:pt x="30473" y="216"/>
                  <a:pt x="30374" y="209"/>
                  <a:pt x="30280" y="209"/>
                </a:cubicBezTo>
                <a:cubicBezTo>
                  <a:pt x="30235" y="209"/>
                  <a:pt x="30192" y="210"/>
                  <a:pt x="30151" y="215"/>
                </a:cubicBezTo>
                <a:cubicBezTo>
                  <a:pt x="30138" y="216"/>
                  <a:pt x="30125" y="217"/>
                  <a:pt x="30112" y="217"/>
                </a:cubicBezTo>
                <a:cubicBezTo>
                  <a:pt x="29962" y="217"/>
                  <a:pt x="29779" y="125"/>
                  <a:pt x="29650" y="125"/>
                </a:cubicBezTo>
                <a:cubicBezTo>
                  <a:pt x="29619" y="125"/>
                  <a:pt x="29591" y="130"/>
                  <a:pt x="29568" y="143"/>
                </a:cubicBezTo>
                <a:cubicBezTo>
                  <a:pt x="29327" y="282"/>
                  <a:pt x="29077" y="321"/>
                  <a:pt x="28831" y="321"/>
                </a:cubicBezTo>
                <a:cubicBezTo>
                  <a:pt x="28613" y="321"/>
                  <a:pt x="28400" y="291"/>
                  <a:pt x="28199" y="274"/>
                </a:cubicBezTo>
                <a:cubicBezTo>
                  <a:pt x="28065" y="261"/>
                  <a:pt x="27931" y="256"/>
                  <a:pt x="27798" y="256"/>
                </a:cubicBezTo>
                <a:cubicBezTo>
                  <a:pt x="27357" y="256"/>
                  <a:pt x="26918" y="311"/>
                  <a:pt x="26484" y="311"/>
                </a:cubicBezTo>
                <a:cubicBezTo>
                  <a:pt x="26453" y="311"/>
                  <a:pt x="26421" y="311"/>
                  <a:pt x="26389" y="310"/>
                </a:cubicBezTo>
                <a:cubicBezTo>
                  <a:pt x="26030" y="294"/>
                  <a:pt x="24254" y="286"/>
                  <a:pt x="22298" y="286"/>
                </a:cubicBezTo>
                <a:cubicBezTo>
                  <a:pt x="19772" y="286"/>
                  <a:pt x="16946" y="300"/>
                  <a:pt x="16483" y="334"/>
                </a:cubicBezTo>
                <a:cubicBezTo>
                  <a:pt x="16019" y="369"/>
                  <a:pt x="11089" y="369"/>
                  <a:pt x="10637" y="417"/>
                </a:cubicBezTo>
                <a:cubicBezTo>
                  <a:pt x="9958" y="488"/>
                  <a:pt x="9280" y="584"/>
                  <a:pt x="8589" y="631"/>
                </a:cubicBezTo>
                <a:cubicBezTo>
                  <a:pt x="8550" y="633"/>
                  <a:pt x="8510" y="634"/>
                  <a:pt x="8470" y="634"/>
                </a:cubicBezTo>
                <a:cubicBezTo>
                  <a:pt x="8210" y="634"/>
                  <a:pt x="7941" y="596"/>
                  <a:pt x="7687" y="596"/>
                </a:cubicBezTo>
                <a:cubicBezTo>
                  <a:pt x="7532" y="596"/>
                  <a:pt x="7383" y="610"/>
                  <a:pt x="7244" y="655"/>
                </a:cubicBezTo>
                <a:cubicBezTo>
                  <a:pt x="6613" y="858"/>
                  <a:pt x="5946" y="917"/>
                  <a:pt x="5315" y="1072"/>
                </a:cubicBezTo>
                <a:cubicBezTo>
                  <a:pt x="4803" y="1203"/>
                  <a:pt x="4243" y="1215"/>
                  <a:pt x="3719" y="1381"/>
                </a:cubicBezTo>
                <a:cubicBezTo>
                  <a:pt x="3196" y="1536"/>
                  <a:pt x="2696" y="1774"/>
                  <a:pt x="2219" y="2024"/>
                </a:cubicBezTo>
                <a:cubicBezTo>
                  <a:pt x="1457" y="2417"/>
                  <a:pt x="957" y="3096"/>
                  <a:pt x="636" y="3906"/>
                </a:cubicBezTo>
                <a:cubicBezTo>
                  <a:pt x="529" y="4168"/>
                  <a:pt x="588" y="4453"/>
                  <a:pt x="386" y="4727"/>
                </a:cubicBezTo>
                <a:cubicBezTo>
                  <a:pt x="219" y="4953"/>
                  <a:pt x="433" y="5394"/>
                  <a:pt x="124" y="5656"/>
                </a:cubicBezTo>
                <a:cubicBezTo>
                  <a:pt x="100" y="5680"/>
                  <a:pt x="112" y="5763"/>
                  <a:pt x="136" y="5811"/>
                </a:cubicBezTo>
                <a:cubicBezTo>
                  <a:pt x="207" y="6096"/>
                  <a:pt x="243" y="6406"/>
                  <a:pt x="231" y="6704"/>
                </a:cubicBezTo>
                <a:cubicBezTo>
                  <a:pt x="183" y="7489"/>
                  <a:pt x="207" y="8263"/>
                  <a:pt x="100" y="9049"/>
                </a:cubicBezTo>
                <a:cubicBezTo>
                  <a:pt x="5" y="9811"/>
                  <a:pt x="207" y="10585"/>
                  <a:pt x="64" y="11359"/>
                </a:cubicBezTo>
                <a:cubicBezTo>
                  <a:pt x="1" y="11731"/>
                  <a:pt x="214" y="12020"/>
                  <a:pt x="499" y="12020"/>
                </a:cubicBezTo>
                <a:cubicBezTo>
                  <a:pt x="587" y="12020"/>
                  <a:pt x="683" y="11992"/>
                  <a:pt x="779" y="11930"/>
                </a:cubicBezTo>
                <a:cubicBezTo>
                  <a:pt x="1033" y="11763"/>
                  <a:pt x="1298" y="11738"/>
                  <a:pt x="1566" y="11738"/>
                </a:cubicBezTo>
                <a:cubicBezTo>
                  <a:pt x="1678" y="11738"/>
                  <a:pt x="1791" y="11743"/>
                  <a:pt x="1904" y="11743"/>
                </a:cubicBezTo>
                <a:cubicBezTo>
                  <a:pt x="2077" y="11743"/>
                  <a:pt x="2251" y="11732"/>
                  <a:pt x="2422" y="11680"/>
                </a:cubicBezTo>
                <a:cubicBezTo>
                  <a:pt x="2922" y="11526"/>
                  <a:pt x="3565" y="11621"/>
                  <a:pt x="4124" y="11561"/>
                </a:cubicBezTo>
                <a:cubicBezTo>
                  <a:pt x="4874" y="11478"/>
                  <a:pt x="5636" y="11537"/>
                  <a:pt x="6375" y="11347"/>
                </a:cubicBezTo>
                <a:cubicBezTo>
                  <a:pt x="6450" y="11330"/>
                  <a:pt x="6580" y="11313"/>
                  <a:pt x="6683" y="11313"/>
                </a:cubicBezTo>
                <a:cubicBezTo>
                  <a:pt x="6725" y="11313"/>
                  <a:pt x="6763" y="11316"/>
                  <a:pt x="6791" y="11323"/>
                </a:cubicBezTo>
                <a:cubicBezTo>
                  <a:pt x="6925" y="11359"/>
                  <a:pt x="7059" y="11372"/>
                  <a:pt x="7192" y="11372"/>
                </a:cubicBezTo>
                <a:cubicBezTo>
                  <a:pt x="7548" y="11372"/>
                  <a:pt x="7902" y="11279"/>
                  <a:pt x="8259" y="11279"/>
                </a:cubicBezTo>
                <a:cubicBezTo>
                  <a:pt x="8349" y="11279"/>
                  <a:pt x="8439" y="11285"/>
                  <a:pt x="8530" y="11299"/>
                </a:cubicBezTo>
                <a:cubicBezTo>
                  <a:pt x="8598" y="11310"/>
                  <a:pt x="8667" y="11314"/>
                  <a:pt x="8737" y="11314"/>
                </a:cubicBezTo>
                <a:cubicBezTo>
                  <a:pt x="8989" y="11314"/>
                  <a:pt x="9249" y="11261"/>
                  <a:pt x="9500" y="11261"/>
                </a:cubicBezTo>
                <a:cubicBezTo>
                  <a:pt x="9571" y="11261"/>
                  <a:pt x="9640" y="11265"/>
                  <a:pt x="9708" y="11276"/>
                </a:cubicBezTo>
                <a:cubicBezTo>
                  <a:pt x="9970" y="11312"/>
                  <a:pt x="10872" y="11319"/>
                  <a:pt x="11928" y="11319"/>
                </a:cubicBezTo>
                <a:cubicBezTo>
                  <a:pt x="12605" y="11319"/>
                  <a:pt x="13345" y="11316"/>
                  <a:pt x="14021" y="11316"/>
                </a:cubicBezTo>
                <a:cubicBezTo>
                  <a:pt x="15077" y="11316"/>
                  <a:pt x="15976" y="11323"/>
                  <a:pt x="16233" y="11359"/>
                </a:cubicBezTo>
                <a:cubicBezTo>
                  <a:pt x="16396" y="11381"/>
                  <a:pt x="17282" y="11387"/>
                  <a:pt x="18441" y="11387"/>
                </a:cubicBezTo>
                <a:cubicBezTo>
                  <a:pt x="19850" y="11387"/>
                  <a:pt x="21662" y="11378"/>
                  <a:pt x="23069" y="11378"/>
                </a:cubicBezTo>
                <a:cubicBezTo>
                  <a:pt x="24227" y="11378"/>
                  <a:pt x="25111" y="11384"/>
                  <a:pt x="25270" y="11406"/>
                </a:cubicBezTo>
                <a:cubicBezTo>
                  <a:pt x="25969" y="11490"/>
                  <a:pt x="26687" y="11528"/>
                  <a:pt x="27391" y="11528"/>
                </a:cubicBezTo>
                <a:cubicBezTo>
                  <a:pt x="27490" y="11528"/>
                  <a:pt x="27589" y="11527"/>
                  <a:pt x="27687" y="11526"/>
                </a:cubicBezTo>
                <a:cubicBezTo>
                  <a:pt x="27893" y="11521"/>
                  <a:pt x="28098" y="11520"/>
                  <a:pt x="28304" y="11520"/>
                </a:cubicBezTo>
                <a:cubicBezTo>
                  <a:pt x="28814" y="11520"/>
                  <a:pt x="29324" y="11529"/>
                  <a:pt x="29834" y="11529"/>
                </a:cubicBezTo>
                <a:cubicBezTo>
                  <a:pt x="30238" y="11529"/>
                  <a:pt x="30641" y="11523"/>
                  <a:pt x="31044" y="11502"/>
                </a:cubicBezTo>
                <a:cubicBezTo>
                  <a:pt x="31445" y="11472"/>
                  <a:pt x="31849" y="11467"/>
                  <a:pt x="32255" y="11467"/>
                </a:cubicBezTo>
                <a:cubicBezTo>
                  <a:pt x="32462" y="11467"/>
                  <a:pt x="32671" y="11468"/>
                  <a:pt x="32878" y="11468"/>
                </a:cubicBezTo>
                <a:cubicBezTo>
                  <a:pt x="33241" y="11468"/>
                  <a:pt x="33603" y="11464"/>
                  <a:pt x="33961" y="11442"/>
                </a:cubicBezTo>
                <a:cubicBezTo>
                  <a:pt x="34102" y="11435"/>
                  <a:pt x="34719" y="11432"/>
                  <a:pt x="35621" y="11432"/>
                </a:cubicBezTo>
                <a:cubicBezTo>
                  <a:pt x="39231" y="11432"/>
                  <a:pt x="47413" y="11478"/>
                  <a:pt x="47975" y="11478"/>
                </a:cubicBezTo>
                <a:cubicBezTo>
                  <a:pt x="48324" y="11478"/>
                  <a:pt x="48684" y="11483"/>
                  <a:pt x="49037" y="11483"/>
                </a:cubicBezTo>
                <a:cubicBezTo>
                  <a:pt x="49213" y="11483"/>
                  <a:pt x="49388" y="11482"/>
                  <a:pt x="49559" y="11478"/>
                </a:cubicBezTo>
                <a:cubicBezTo>
                  <a:pt x="49606" y="11477"/>
                  <a:pt x="49653" y="11477"/>
                  <a:pt x="49700" y="11477"/>
                </a:cubicBezTo>
                <a:cubicBezTo>
                  <a:pt x="50096" y="11477"/>
                  <a:pt x="50491" y="11506"/>
                  <a:pt x="50883" y="11506"/>
                </a:cubicBezTo>
                <a:cubicBezTo>
                  <a:pt x="51034" y="11506"/>
                  <a:pt x="51183" y="11502"/>
                  <a:pt x="51333" y="11490"/>
                </a:cubicBezTo>
                <a:cubicBezTo>
                  <a:pt x="51486" y="11480"/>
                  <a:pt x="51655" y="11448"/>
                  <a:pt x="51820" y="11448"/>
                </a:cubicBezTo>
                <a:cubicBezTo>
                  <a:pt x="51860" y="11448"/>
                  <a:pt x="51900" y="11449"/>
                  <a:pt x="51940" y="11454"/>
                </a:cubicBezTo>
                <a:cubicBezTo>
                  <a:pt x="52511" y="11490"/>
                  <a:pt x="53071" y="11502"/>
                  <a:pt x="53642" y="11526"/>
                </a:cubicBezTo>
                <a:cubicBezTo>
                  <a:pt x="54095" y="11549"/>
                  <a:pt x="54547" y="11537"/>
                  <a:pt x="55000" y="11621"/>
                </a:cubicBezTo>
                <a:cubicBezTo>
                  <a:pt x="55073" y="11636"/>
                  <a:pt x="55162" y="11650"/>
                  <a:pt x="55250" y="11650"/>
                </a:cubicBezTo>
                <a:cubicBezTo>
                  <a:pt x="55433" y="11650"/>
                  <a:pt x="55607" y="11589"/>
                  <a:pt x="55607" y="11347"/>
                </a:cubicBezTo>
                <a:cubicBezTo>
                  <a:pt x="55607" y="11037"/>
                  <a:pt x="55678" y="10740"/>
                  <a:pt x="55655" y="10430"/>
                </a:cubicBezTo>
                <a:cubicBezTo>
                  <a:pt x="55631" y="9954"/>
                  <a:pt x="55547" y="9454"/>
                  <a:pt x="55631" y="9001"/>
                </a:cubicBezTo>
                <a:cubicBezTo>
                  <a:pt x="55738" y="8406"/>
                  <a:pt x="55643" y="7823"/>
                  <a:pt x="55666" y="7227"/>
                </a:cubicBezTo>
                <a:cubicBezTo>
                  <a:pt x="55702" y="6692"/>
                  <a:pt x="55464" y="6156"/>
                  <a:pt x="55559" y="5608"/>
                </a:cubicBezTo>
                <a:cubicBezTo>
                  <a:pt x="55559" y="5549"/>
                  <a:pt x="55559" y="5489"/>
                  <a:pt x="55464" y="5477"/>
                </a:cubicBezTo>
                <a:cubicBezTo>
                  <a:pt x="55309" y="5453"/>
                  <a:pt x="55345" y="5346"/>
                  <a:pt x="55369" y="5227"/>
                </a:cubicBezTo>
                <a:cubicBezTo>
                  <a:pt x="55393" y="5132"/>
                  <a:pt x="55488" y="5037"/>
                  <a:pt x="55428" y="4930"/>
                </a:cubicBezTo>
                <a:cubicBezTo>
                  <a:pt x="55190" y="4513"/>
                  <a:pt x="55143" y="4013"/>
                  <a:pt x="54797" y="3632"/>
                </a:cubicBezTo>
                <a:cubicBezTo>
                  <a:pt x="54559" y="3382"/>
                  <a:pt x="54321" y="3155"/>
                  <a:pt x="54047" y="2953"/>
                </a:cubicBezTo>
                <a:cubicBezTo>
                  <a:pt x="53690" y="2703"/>
                  <a:pt x="53392" y="2382"/>
                  <a:pt x="53047" y="2120"/>
                </a:cubicBezTo>
                <a:cubicBezTo>
                  <a:pt x="52714" y="1870"/>
                  <a:pt x="52392" y="1584"/>
                  <a:pt x="51940" y="1548"/>
                </a:cubicBezTo>
                <a:cubicBezTo>
                  <a:pt x="51868" y="1536"/>
                  <a:pt x="51904" y="1465"/>
                  <a:pt x="51880" y="1429"/>
                </a:cubicBezTo>
                <a:cubicBezTo>
                  <a:pt x="51838" y="1344"/>
                  <a:pt x="51801" y="1241"/>
                  <a:pt x="51723" y="1241"/>
                </a:cubicBezTo>
                <a:cubicBezTo>
                  <a:pt x="51692" y="1241"/>
                  <a:pt x="51654" y="1257"/>
                  <a:pt x="51606" y="1298"/>
                </a:cubicBezTo>
                <a:cubicBezTo>
                  <a:pt x="51559" y="1342"/>
                  <a:pt x="51520" y="1359"/>
                  <a:pt x="51488" y="1359"/>
                </a:cubicBezTo>
                <a:cubicBezTo>
                  <a:pt x="51415" y="1359"/>
                  <a:pt x="51374" y="1273"/>
                  <a:pt x="51333" y="1215"/>
                </a:cubicBezTo>
                <a:cubicBezTo>
                  <a:pt x="51273" y="1131"/>
                  <a:pt x="51249" y="1012"/>
                  <a:pt x="51106" y="977"/>
                </a:cubicBezTo>
                <a:lnTo>
                  <a:pt x="51106" y="977"/>
                </a:lnTo>
                <a:cubicBezTo>
                  <a:pt x="51130" y="1155"/>
                  <a:pt x="51071" y="1215"/>
                  <a:pt x="50868" y="1215"/>
                </a:cubicBezTo>
                <a:cubicBezTo>
                  <a:pt x="50689" y="1204"/>
                  <a:pt x="50605" y="1034"/>
                  <a:pt x="50486" y="1034"/>
                </a:cubicBezTo>
                <a:cubicBezTo>
                  <a:pt x="50479" y="1034"/>
                  <a:pt x="50471" y="1035"/>
                  <a:pt x="50463" y="1036"/>
                </a:cubicBezTo>
                <a:cubicBezTo>
                  <a:pt x="50403" y="1047"/>
                  <a:pt x="50345" y="1052"/>
                  <a:pt x="50288" y="1052"/>
                </a:cubicBezTo>
                <a:cubicBezTo>
                  <a:pt x="50097" y="1052"/>
                  <a:pt x="49918" y="999"/>
                  <a:pt x="49725" y="953"/>
                </a:cubicBezTo>
                <a:cubicBezTo>
                  <a:pt x="49284" y="851"/>
                  <a:pt x="48864" y="642"/>
                  <a:pt x="48394" y="642"/>
                </a:cubicBezTo>
                <a:cubicBezTo>
                  <a:pt x="48370" y="642"/>
                  <a:pt x="48345" y="642"/>
                  <a:pt x="48320" y="643"/>
                </a:cubicBezTo>
                <a:cubicBezTo>
                  <a:pt x="48307" y="644"/>
                  <a:pt x="48294" y="644"/>
                  <a:pt x="48280" y="644"/>
                </a:cubicBezTo>
                <a:cubicBezTo>
                  <a:pt x="47961" y="644"/>
                  <a:pt x="47653" y="512"/>
                  <a:pt x="47344" y="512"/>
                </a:cubicBezTo>
                <a:cubicBezTo>
                  <a:pt x="46951" y="500"/>
                  <a:pt x="34652" y="441"/>
                  <a:pt x="34259" y="417"/>
                </a:cubicBezTo>
                <a:cubicBezTo>
                  <a:pt x="34033" y="393"/>
                  <a:pt x="33818" y="358"/>
                  <a:pt x="33592" y="322"/>
                </a:cubicBezTo>
                <a:cubicBezTo>
                  <a:pt x="33411" y="303"/>
                  <a:pt x="33183" y="161"/>
                  <a:pt x="33045" y="161"/>
                </a:cubicBezTo>
                <a:cubicBezTo>
                  <a:pt x="33011" y="161"/>
                  <a:pt x="32982" y="170"/>
                  <a:pt x="32961" y="191"/>
                </a:cubicBezTo>
                <a:cubicBezTo>
                  <a:pt x="32864" y="294"/>
                  <a:pt x="32807" y="333"/>
                  <a:pt x="32771" y="333"/>
                </a:cubicBezTo>
                <a:cubicBezTo>
                  <a:pt x="32678" y="333"/>
                  <a:pt x="32727" y="77"/>
                  <a:pt x="326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GameDTO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99" name="Google Shape;1799;p44"/>
          <p:cNvSpPr/>
          <p:nvPr/>
        </p:nvSpPr>
        <p:spPr>
          <a:xfrm>
            <a:off x="3782010" y="885553"/>
            <a:ext cx="1579980" cy="1501087"/>
          </a:xfrm>
          <a:custGeom>
            <a:avLst/>
            <a:gdLst/>
            <a:ahLst/>
            <a:cxnLst/>
            <a:rect l="l" t="t" r="r" b="b"/>
            <a:pathLst>
              <a:path w="58318" h="55406" extrusionOk="0">
                <a:moveTo>
                  <a:pt x="34124" y="935"/>
                </a:moveTo>
                <a:cubicBezTo>
                  <a:pt x="34235" y="1012"/>
                  <a:pt x="34186" y="1268"/>
                  <a:pt x="34279" y="1268"/>
                </a:cubicBezTo>
                <a:cubicBezTo>
                  <a:pt x="34315" y="1268"/>
                  <a:pt x="34372" y="1229"/>
                  <a:pt x="34469" y="1126"/>
                </a:cubicBezTo>
                <a:cubicBezTo>
                  <a:pt x="34490" y="1105"/>
                  <a:pt x="34519" y="1096"/>
                  <a:pt x="34553" y="1096"/>
                </a:cubicBezTo>
                <a:cubicBezTo>
                  <a:pt x="34691" y="1096"/>
                  <a:pt x="34919" y="1238"/>
                  <a:pt x="35100" y="1257"/>
                </a:cubicBezTo>
                <a:cubicBezTo>
                  <a:pt x="35326" y="1293"/>
                  <a:pt x="35541" y="1328"/>
                  <a:pt x="35767" y="1352"/>
                </a:cubicBezTo>
                <a:cubicBezTo>
                  <a:pt x="36160" y="1376"/>
                  <a:pt x="48459" y="1435"/>
                  <a:pt x="48852" y="1447"/>
                </a:cubicBezTo>
                <a:cubicBezTo>
                  <a:pt x="49161" y="1447"/>
                  <a:pt x="49469" y="1579"/>
                  <a:pt x="49788" y="1579"/>
                </a:cubicBezTo>
                <a:cubicBezTo>
                  <a:pt x="49802" y="1579"/>
                  <a:pt x="49815" y="1579"/>
                  <a:pt x="49828" y="1578"/>
                </a:cubicBezTo>
                <a:cubicBezTo>
                  <a:pt x="49853" y="1577"/>
                  <a:pt x="49878" y="1577"/>
                  <a:pt x="49902" y="1577"/>
                </a:cubicBezTo>
                <a:cubicBezTo>
                  <a:pt x="50372" y="1577"/>
                  <a:pt x="50792" y="1786"/>
                  <a:pt x="51233" y="1888"/>
                </a:cubicBezTo>
                <a:cubicBezTo>
                  <a:pt x="51426" y="1934"/>
                  <a:pt x="51605" y="1987"/>
                  <a:pt x="51796" y="1987"/>
                </a:cubicBezTo>
                <a:cubicBezTo>
                  <a:pt x="51853" y="1987"/>
                  <a:pt x="51911" y="1982"/>
                  <a:pt x="51971" y="1971"/>
                </a:cubicBezTo>
                <a:cubicBezTo>
                  <a:pt x="51979" y="1970"/>
                  <a:pt x="51987" y="1969"/>
                  <a:pt x="51994" y="1969"/>
                </a:cubicBezTo>
                <a:cubicBezTo>
                  <a:pt x="52113" y="1969"/>
                  <a:pt x="52197" y="2139"/>
                  <a:pt x="52376" y="2150"/>
                </a:cubicBezTo>
                <a:cubicBezTo>
                  <a:pt x="52579" y="2150"/>
                  <a:pt x="52638" y="2090"/>
                  <a:pt x="52614" y="1912"/>
                </a:cubicBezTo>
                <a:lnTo>
                  <a:pt x="52614" y="1912"/>
                </a:lnTo>
                <a:cubicBezTo>
                  <a:pt x="52757" y="1947"/>
                  <a:pt x="52781" y="2066"/>
                  <a:pt x="52841" y="2150"/>
                </a:cubicBezTo>
                <a:cubicBezTo>
                  <a:pt x="52882" y="2208"/>
                  <a:pt x="52923" y="2294"/>
                  <a:pt x="52996" y="2294"/>
                </a:cubicBezTo>
                <a:cubicBezTo>
                  <a:pt x="53028" y="2294"/>
                  <a:pt x="53067" y="2277"/>
                  <a:pt x="53114" y="2233"/>
                </a:cubicBezTo>
                <a:cubicBezTo>
                  <a:pt x="53162" y="2192"/>
                  <a:pt x="53200" y="2176"/>
                  <a:pt x="53231" y="2176"/>
                </a:cubicBezTo>
                <a:cubicBezTo>
                  <a:pt x="53309" y="2176"/>
                  <a:pt x="53346" y="2279"/>
                  <a:pt x="53388" y="2364"/>
                </a:cubicBezTo>
                <a:cubicBezTo>
                  <a:pt x="53412" y="2400"/>
                  <a:pt x="53376" y="2471"/>
                  <a:pt x="53448" y="2483"/>
                </a:cubicBezTo>
                <a:cubicBezTo>
                  <a:pt x="53900" y="2519"/>
                  <a:pt x="54222" y="2805"/>
                  <a:pt x="54555" y="3055"/>
                </a:cubicBezTo>
                <a:cubicBezTo>
                  <a:pt x="54900" y="3317"/>
                  <a:pt x="55198" y="3638"/>
                  <a:pt x="55555" y="3888"/>
                </a:cubicBezTo>
                <a:cubicBezTo>
                  <a:pt x="55829" y="4090"/>
                  <a:pt x="56067" y="4317"/>
                  <a:pt x="56305" y="4567"/>
                </a:cubicBezTo>
                <a:cubicBezTo>
                  <a:pt x="56651" y="4948"/>
                  <a:pt x="56698" y="5448"/>
                  <a:pt x="56936" y="5865"/>
                </a:cubicBezTo>
                <a:cubicBezTo>
                  <a:pt x="56996" y="5972"/>
                  <a:pt x="56901" y="6067"/>
                  <a:pt x="56877" y="6162"/>
                </a:cubicBezTo>
                <a:cubicBezTo>
                  <a:pt x="56853" y="6281"/>
                  <a:pt x="56817" y="6388"/>
                  <a:pt x="56972" y="6412"/>
                </a:cubicBezTo>
                <a:cubicBezTo>
                  <a:pt x="57067" y="6424"/>
                  <a:pt x="57067" y="6484"/>
                  <a:pt x="57067" y="6543"/>
                </a:cubicBezTo>
                <a:cubicBezTo>
                  <a:pt x="56972" y="7091"/>
                  <a:pt x="57210" y="7627"/>
                  <a:pt x="57174" y="8162"/>
                </a:cubicBezTo>
                <a:cubicBezTo>
                  <a:pt x="57151" y="8758"/>
                  <a:pt x="57246" y="9341"/>
                  <a:pt x="57139" y="9936"/>
                </a:cubicBezTo>
                <a:cubicBezTo>
                  <a:pt x="57055" y="10389"/>
                  <a:pt x="57139" y="10889"/>
                  <a:pt x="57163" y="11365"/>
                </a:cubicBezTo>
                <a:cubicBezTo>
                  <a:pt x="57186" y="11675"/>
                  <a:pt x="57115" y="11972"/>
                  <a:pt x="57115" y="12282"/>
                </a:cubicBezTo>
                <a:cubicBezTo>
                  <a:pt x="57115" y="12524"/>
                  <a:pt x="56941" y="12585"/>
                  <a:pt x="56758" y="12585"/>
                </a:cubicBezTo>
                <a:cubicBezTo>
                  <a:pt x="56670" y="12585"/>
                  <a:pt x="56581" y="12571"/>
                  <a:pt x="56508" y="12556"/>
                </a:cubicBezTo>
                <a:cubicBezTo>
                  <a:pt x="56055" y="12472"/>
                  <a:pt x="55603" y="12484"/>
                  <a:pt x="55150" y="12461"/>
                </a:cubicBezTo>
                <a:cubicBezTo>
                  <a:pt x="54579" y="12437"/>
                  <a:pt x="54019" y="12425"/>
                  <a:pt x="53448" y="12389"/>
                </a:cubicBezTo>
                <a:cubicBezTo>
                  <a:pt x="53408" y="12384"/>
                  <a:pt x="53368" y="12383"/>
                  <a:pt x="53328" y="12383"/>
                </a:cubicBezTo>
                <a:cubicBezTo>
                  <a:pt x="53163" y="12383"/>
                  <a:pt x="52994" y="12415"/>
                  <a:pt x="52841" y="12425"/>
                </a:cubicBezTo>
                <a:cubicBezTo>
                  <a:pt x="52691" y="12437"/>
                  <a:pt x="52542" y="12441"/>
                  <a:pt x="52391" y="12441"/>
                </a:cubicBezTo>
                <a:cubicBezTo>
                  <a:pt x="51999" y="12441"/>
                  <a:pt x="51604" y="12412"/>
                  <a:pt x="51208" y="12412"/>
                </a:cubicBezTo>
                <a:cubicBezTo>
                  <a:pt x="51161" y="12412"/>
                  <a:pt x="51114" y="12412"/>
                  <a:pt x="51067" y="12413"/>
                </a:cubicBezTo>
                <a:cubicBezTo>
                  <a:pt x="50896" y="12417"/>
                  <a:pt x="50721" y="12418"/>
                  <a:pt x="50545" y="12418"/>
                </a:cubicBezTo>
                <a:cubicBezTo>
                  <a:pt x="50192" y="12418"/>
                  <a:pt x="49832" y="12413"/>
                  <a:pt x="49483" y="12413"/>
                </a:cubicBezTo>
                <a:cubicBezTo>
                  <a:pt x="48921" y="12413"/>
                  <a:pt x="40739" y="12367"/>
                  <a:pt x="37129" y="12367"/>
                </a:cubicBezTo>
                <a:cubicBezTo>
                  <a:pt x="36227" y="12367"/>
                  <a:pt x="35610" y="12370"/>
                  <a:pt x="35469" y="12377"/>
                </a:cubicBezTo>
                <a:cubicBezTo>
                  <a:pt x="35111" y="12399"/>
                  <a:pt x="34749" y="12403"/>
                  <a:pt x="34386" y="12403"/>
                </a:cubicBezTo>
                <a:cubicBezTo>
                  <a:pt x="34179" y="12403"/>
                  <a:pt x="33970" y="12402"/>
                  <a:pt x="33763" y="12402"/>
                </a:cubicBezTo>
                <a:cubicBezTo>
                  <a:pt x="33357" y="12402"/>
                  <a:pt x="32953" y="12407"/>
                  <a:pt x="32552" y="12437"/>
                </a:cubicBezTo>
                <a:cubicBezTo>
                  <a:pt x="32149" y="12458"/>
                  <a:pt x="31746" y="12464"/>
                  <a:pt x="31342" y="12464"/>
                </a:cubicBezTo>
                <a:cubicBezTo>
                  <a:pt x="30832" y="12464"/>
                  <a:pt x="30322" y="12455"/>
                  <a:pt x="29812" y="12455"/>
                </a:cubicBezTo>
                <a:cubicBezTo>
                  <a:pt x="29606" y="12455"/>
                  <a:pt x="29401" y="12456"/>
                  <a:pt x="29195" y="12461"/>
                </a:cubicBezTo>
                <a:cubicBezTo>
                  <a:pt x="29097" y="12462"/>
                  <a:pt x="28998" y="12463"/>
                  <a:pt x="28899" y="12463"/>
                </a:cubicBezTo>
                <a:cubicBezTo>
                  <a:pt x="28195" y="12463"/>
                  <a:pt x="27477" y="12425"/>
                  <a:pt x="26778" y="12341"/>
                </a:cubicBezTo>
                <a:cubicBezTo>
                  <a:pt x="26619" y="12319"/>
                  <a:pt x="25735" y="12313"/>
                  <a:pt x="24577" y="12313"/>
                </a:cubicBezTo>
                <a:cubicBezTo>
                  <a:pt x="23170" y="12313"/>
                  <a:pt x="21358" y="12322"/>
                  <a:pt x="19949" y="12322"/>
                </a:cubicBezTo>
                <a:cubicBezTo>
                  <a:pt x="18790" y="12322"/>
                  <a:pt x="17904" y="12316"/>
                  <a:pt x="17741" y="12294"/>
                </a:cubicBezTo>
                <a:cubicBezTo>
                  <a:pt x="17484" y="12258"/>
                  <a:pt x="16585" y="12251"/>
                  <a:pt x="15529" y="12251"/>
                </a:cubicBezTo>
                <a:cubicBezTo>
                  <a:pt x="14853" y="12251"/>
                  <a:pt x="14113" y="12254"/>
                  <a:pt x="13436" y="12254"/>
                </a:cubicBezTo>
                <a:cubicBezTo>
                  <a:pt x="12380" y="12254"/>
                  <a:pt x="11478" y="12247"/>
                  <a:pt x="11216" y="12211"/>
                </a:cubicBezTo>
                <a:cubicBezTo>
                  <a:pt x="11148" y="12200"/>
                  <a:pt x="11079" y="12196"/>
                  <a:pt x="11008" y="12196"/>
                </a:cubicBezTo>
                <a:cubicBezTo>
                  <a:pt x="10757" y="12196"/>
                  <a:pt x="10497" y="12249"/>
                  <a:pt x="10245" y="12249"/>
                </a:cubicBezTo>
                <a:cubicBezTo>
                  <a:pt x="10175" y="12249"/>
                  <a:pt x="10106" y="12245"/>
                  <a:pt x="10038" y="12234"/>
                </a:cubicBezTo>
                <a:cubicBezTo>
                  <a:pt x="9947" y="12220"/>
                  <a:pt x="9857" y="12214"/>
                  <a:pt x="9767" y="12214"/>
                </a:cubicBezTo>
                <a:cubicBezTo>
                  <a:pt x="9410" y="12214"/>
                  <a:pt x="9056" y="12307"/>
                  <a:pt x="8700" y="12307"/>
                </a:cubicBezTo>
                <a:cubicBezTo>
                  <a:pt x="8567" y="12307"/>
                  <a:pt x="8433" y="12294"/>
                  <a:pt x="8299" y="12258"/>
                </a:cubicBezTo>
                <a:cubicBezTo>
                  <a:pt x="8271" y="12251"/>
                  <a:pt x="8233" y="12248"/>
                  <a:pt x="8191" y="12248"/>
                </a:cubicBezTo>
                <a:cubicBezTo>
                  <a:pt x="8088" y="12248"/>
                  <a:pt x="7958" y="12265"/>
                  <a:pt x="7883" y="12282"/>
                </a:cubicBezTo>
                <a:cubicBezTo>
                  <a:pt x="7144" y="12472"/>
                  <a:pt x="6382" y="12413"/>
                  <a:pt x="5632" y="12496"/>
                </a:cubicBezTo>
                <a:cubicBezTo>
                  <a:pt x="5073" y="12556"/>
                  <a:pt x="4430" y="12461"/>
                  <a:pt x="3930" y="12615"/>
                </a:cubicBezTo>
                <a:cubicBezTo>
                  <a:pt x="3759" y="12667"/>
                  <a:pt x="3585" y="12678"/>
                  <a:pt x="3412" y="12678"/>
                </a:cubicBezTo>
                <a:cubicBezTo>
                  <a:pt x="3299" y="12678"/>
                  <a:pt x="3186" y="12673"/>
                  <a:pt x="3074" y="12673"/>
                </a:cubicBezTo>
                <a:cubicBezTo>
                  <a:pt x="2806" y="12673"/>
                  <a:pt x="2541" y="12698"/>
                  <a:pt x="2287" y="12865"/>
                </a:cubicBezTo>
                <a:cubicBezTo>
                  <a:pt x="2191" y="12927"/>
                  <a:pt x="2095" y="12955"/>
                  <a:pt x="2007" y="12955"/>
                </a:cubicBezTo>
                <a:cubicBezTo>
                  <a:pt x="1722" y="12955"/>
                  <a:pt x="1509" y="12666"/>
                  <a:pt x="1572" y="12294"/>
                </a:cubicBezTo>
                <a:cubicBezTo>
                  <a:pt x="1715" y="11520"/>
                  <a:pt x="1513" y="10746"/>
                  <a:pt x="1608" y="9984"/>
                </a:cubicBezTo>
                <a:cubicBezTo>
                  <a:pt x="1715" y="9198"/>
                  <a:pt x="1691" y="8424"/>
                  <a:pt x="1739" y="7639"/>
                </a:cubicBezTo>
                <a:cubicBezTo>
                  <a:pt x="1751" y="7341"/>
                  <a:pt x="1715" y="7031"/>
                  <a:pt x="1644" y="6746"/>
                </a:cubicBezTo>
                <a:cubicBezTo>
                  <a:pt x="1620" y="6698"/>
                  <a:pt x="1608" y="6615"/>
                  <a:pt x="1632" y="6591"/>
                </a:cubicBezTo>
                <a:cubicBezTo>
                  <a:pt x="1941" y="6329"/>
                  <a:pt x="1727" y="5888"/>
                  <a:pt x="1894" y="5662"/>
                </a:cubicBezTo>
                <a:cubicBezTo>
                  <a:pt x="2096" y="5388"/>
                  <a:pt x="2037" y="5103"/>
                  <a:pt x="2144" y="4841"/>
                </a:cubicBezTo>
                <a:cubicBezTo>
                  <a:pt x="2465" y="4031"/>
                  <a:pt x="2965" y="3352"/>
                  <a:pt x="3727" y="2959"/>
                </a:cubicBezTo>
                <a:cubicBezTo>
                  <a:pt x="4204" y="2709"/>
                  <a:pt x="4704" y="2471"/>
                  <a:pt x="5227" y="2316"/>
                </a:cubicBezTo>
                <a:cubicBezTo>
                  <a:pt x="5751" y="2150"/>
                  <a:pt x="6311" y="2138"/>
                  <a:pt x="6823" y="2007"/>
                </a:cubicBezTo>
                <a:cubicBezTo>
                  <a:pt x="7454" y="1852"/>
                  <a:pt x="8121" y="1793"/>
                  <a:pt x="8752" y="1590"/>
                </a:cubicBezTo>
                <a:cubicBezTo>
                  <a:pt x="8891" y="1545"/>
                  <a:pt x="9040" y="1531"/>
                  <a:pt x="9195" y="1531"/>
                </a:cubicBezTo>
                <a:cubicBezTo>
                  <a:pt x="9449" y="1531"/>
                  <a:pt x="9718" y="1569"/>
                  <a:pt x="9978" y="1569"/>
                </a:cubicBezTo>
                <a:cubicBezTo>
                  <a:pt x="10018" y="1569"/>
                  <a:pt x="10058" y="1568"/>
                  <a:pt x="10097" y="1566"/>
                </a:cubicBezTo>
                <a:cubicBezTo>
                  <a:pt x="10788" y="1519"/>
                  <a:pt x="11466" y="1423"/>
                  <a:pt x="12145" y="1352"/>
                </a:cubicBezTo>
                <a:cubicBezTo>
                  <a:pt x="12597" y="1304"/>
                  <a:pt x="17527" y="1304"/>
                  <a:pt x="17991" y="1269"/>
                </a:cubicBezTo>
                <a:cubicBezTo>
                  <a:pt x="18454" y="1235"/>
                  <a:pt x="21280" y="1221"/>
                  <a:pt x="23806" y="1221"/>
                </a:cubicBezTo>
                <a:cubicBezTo>
                  <a:pt x="25762" y="1221"/>
                  <a:pt x="27538" y="1229"/>
                  <a:pt x="27897" y="1245"/>
                </a:cubicBezTo>
                <a:cubicBezTo>
                  <a:pt x="27929" y="1246"/>
                  <a:pt x="27961" y="1246"/>
                  <a:pt x="27992" y="1246"/>
                </a:cubicBezTo>
                <a:cubicBezTo>
                  <a:pt x="28426" y="1246"/>
                  <a:pt x="28865" y="1191"/>
                  <a:pt x="29306" y="1191"/>
                </a:cubicBezTo>
                <a:cubicBezTo>
                  <a:pt x="29439" y="1191"/>
                  <a:pt x="29573" y="1196"/>
                  <a:pt x="29707" y="1209"/>
                </a:cubicBezTo>
                <a:cubicBezTo>
                  <a:pt x="29908" y="1226"/>
                  <a:pt x="30121" y="1256"/>
                  <a:pt x="30339" y="1256"/>
                </a:cubicBezTo>
                <a:cubicBezTo>
                  <a:pt x="30585" y="1256"/>
                  <a:pt x="30835" y="1217"/>
                  <a:pt x="31076" y="1078"/>
                </a:cubicBezTo>
                <a:cubicBezTo>
                  <a:pt x="31099" y="1065"/>
                  <a:pt x="31127" y="1060"/>
                  <a:pt x="31158" y="1060"/>
                </a:cubicBezTo>
                <a:cubicBezTo>
                  <a:pt x="31287" y="1060"/>
                  <a:pt x="31470" y="1152"/>
                  <a:pt x="31620" y="1152"/>
                </a:cubicBezTo>
                <a:cubicBezTo>
                  <a:pt x="31633" y="1152"/>
                  <a:pt x="31646" y="1151"/>
                  <a:pt x="31659" y="1150"/>
                </a:cubicBezTo>
                <a:cubicBezTo>
                  <a:pt x="31700" y="1145"/>
                  <a:pt x="31743" y="1144"/>
                  <a:pt x="31788" y="1144"/>
                </a:cubicBezTo>
                <a:cubicBezTo>
                  <a:pt x="31882" y="1144"/>
                  <a:pt x="31981" y="1151"/>
                  <a:pt x="32066" y="1151"/>
                </a:cubicBezTo>
                <a:cubicBezTo>
                  <a:pt x="32154" y="1151"/>
                  <a:pt x="32227" y="1143"/>
                  <a:pt x="32267" y="1114"/>
                </a:cubicBezTo>
                <a:cubicBezTo>
                  <a:pt x="32347" y="1057"/>
                  <a:pt x="32423" y="1038"/>
                  <a:pt x="32493" y="1038"/>
                </a:cubicBezTo>
                <a:cubicBezTo>
                  <a:pt x="32598" y="1038"/>
                  <a:pt x="32693" y="1081"/>
                  <a:pt x="32779" y="1102"/>
                </a:cubicBezTo>
                <a:cubicBezTo>
                  <a:pt x="32917" y="1129"/>
                  <a:pt x="33054" y="1132"/>
                  <a:pt x="33189" y="1132"/>
                </a:cubicBezTo>
                <a:cubicBezTo>
                  <a:pt x="33235" y="1132"/>
                  <a:pt x="33280" y="1132"/>
                  <a:pt x="33325" y="1132"/>
                </a:cubicBezTo>
                <a:cubicBezTo>
                  <a:pt x="33505" y="1132"/>
                  <a:pt x="33683" y="1138"/>
                  <a:pt x="33862" y="1197"/>
                </a:cubicBezTo>
                <a:cubicBezTo>
                  <a:pt x="33881" y="1203"/>
                  <a:pt x="33900" y="1206"/>
                  <a:pt x="33916" y="1206"/>
                </a:cubicBezTo>
                <a:cubicBezTo>
                  <a:pt x="34034" y="1206"/>
                  <a:pt x="34093" y="1071"/>
                  <a:pt x="34124" y="935"/>
                </a:cubicBezTo>
                <a:close/>
                <a:moveTo>
                  <a:pt x="11048" y="13120"/>
                </a:moveTo>
                <a:cubicBezTo>
                  <a:pt x="11204" y="13120"/>
                  <a:pt x="11359" y="13126"/>
                  <a:pt x="11514" y="13139"/>
                </a:cubicBezTo>
                <a:cubicBezTo>
                  <a:pt x="11907" y="13163"/>
                  <a:pt x="12312" y="13139"/>
                  <a:pt x="12705" y="13175"/>
                </a:cubicBezTo>
                <a:cubicBezTo>
                  <a:pt x="13502" y="13246"/>
                  <a:pt x="26230" y="13258"/>
                  <a:pt x="27040" y="13306"/>
                </a:cubicBezTo>
                <a:cubicBezTo>
                  <a:pt x="27397" y="13318"/>
                  <a:pt x="27766" y="13342"/>
                  <a:pt x="28123" y="13342"/>
                </a:cubicBezTo>
                <a:cubicBezTo>
                  <a:pt x="28280" y="13342"/>
                  <a:pt x="28437" y="13340"/>
                  <a:pt x="28595" y="13340"/>
                </a:cubicBezTo>
                <a:cubicBezTo>
                  <a:pt x="28830" y="13340"/>
                  <a:pt x="29066" y="13344"/>
                  <a:pt x="29302" y="13365"/>
                </a:cubicBezTo>
                <a:cubicBezTo>
                  <a:pt x="29418" y="13373"/>
                  <a:pt x="29534" y="13376"/>
                  <a:pt x="29650" y="13376"/>
                </a:cubicBezTo>
                <a:cubicBezTo>
                  <a:pt x="29978" y="13376"/>
                  <a:pt x="30306" y="13353"/>
                  <a:pt x="30633" y="13353"/>
                </a:cubicBezTo>
                <a:cubicBezTo>
                  <a:pt x="30880" y="13353"/>
                  <a:pt x="31127" y="13366"/>
                  <a:pt x="31374" y="13413"/>
                </a:cubicBezTo>
                <a:cubicBezTo>
                  <a:pt x="31409" y="13419"/>
                  <a:pt x="31443" y="13422"/>
                  <a:pt x="31476" y="13422"/>
                </a:cubicBezTo>
                <a:cubicBezTo>
                  <a:pt x="31682" y="13422"/>
                  <a:pt x="31859" y="13317"/>
                  <a:pt x="32081" y="13317"/>
                </a:cubicBezTo>
                <a:cubicBezTo>
                  <a:pt x="32091" y="13317"/>
                  <a:pt x="32102" y="13317"/>
                  <a:pt x="32112" y="13318"/>
                </a:cubicBezTo>
                <a:cubicBezTo>
                  <a:pt x="32333" y="13330"/>
                  <a:pt x="32556" y="13335"/>
                  <a:pt x="32779" y="13335"/>
                </a:cubicBezTo>
                <a:cubicBezTo>
                  <a:pt x="33282" y="13335"/>
                  <a:pt x="33788" y="13313"/>
                  <a:pt x="34289" y="13313"/>
                </a:cubicBezTo>
                <a:cubicBezTo>
                  <a:pt x="34417" y="13313"/>
                  <a:pt x="34544" y="13314"/>
                  <a:pt x="34672" y="13318"/>
                </a:cubicBezTo>
                <a:cubicBezTo>
                  <a:pt x="34777" y="13321"/>
                  <a:pt x="34882" y="13323"/>
                  <a:pt x="34987" y="13323"/>
                </a:cubicBezTo>
                <a:cubicBezTo>
                  <a:pt x="35356" y="13323"/>
                  <a:pt x="35723" y="13305"/>
                  <a:pt x="36091" y="13305"/>
                </a:cubicBezTo>
                <a:cubicBezTo>
                  <a:pt x="36304" y="13305"/>
                  <a:pt x="36517" y="13311"/>
                  <a:pt x="36731" y="13330"/>
                </a:cubicBezTo>
                <a:cubicBezTo>
                  <a:pt x="37052" y="13355"/>
                  <a:pt x="40689" y="13370"/>
                  <a:pt x="44147" y="13370"/>
                </a:cubicBezTo>
                <a:cubicBezTo>
                  <a:pt x="47244" y="13370"/>
                  <a:pt x="50197" y="13358"/>
                  <a:pt x="50495" y="13330"/>
                </a:cubicBezTo>
                <a:cubicBezTo>
                  <a:pt x="50571" y="13325"/>
                  <a:pt x="50648" y="13323"/>
                  <a:pt x="50726" y="13323"/>
                </a:cubicBezTo>
                <a:cubicBezTo>
                  <a:pt x="50986" y="13323"/>
                  <a:pt x="51256" y="13344"/>
                  <a:pt x="51518" y="13344"/>
                </a:cubicBezTo>
                <a:cubicBezTo>
                  <a:pt x="51562" y="13344"/>
                  <a:pt x="51606" y="13343"/>
                  <a:pt x="51650" y="13342"/>
                </a:cubicBezTo>
                <a:cubicBezTo>
                  <a:pt x="51773" y="13342"/>
                  <a:pt x="51897" y="13343"/>
                  <a:pt x="52022" y="13343"/>
                </a:cubicBezTo>
                <a:cubicBezTo>
                  <a:pt x="52272" y="13343"/>
                  <a:pt x="52523" y="13338"/>
                  <a:pt x="52769" y="13306"/>
                </a:cubicBezTo>
                <a:cubicBezTo>
                  <a:pt x="52894" y="13291"/>
                  <a:pt x="53023" y="13284"/>
                  <a:pt x="53150" y="13284"/>
                </a:cubicBezTo>
                <a:cubicBezTo>
                  <a:pt x="53328" y="13284"/>
                  <a:pt x="53503" y="13297"/>
                  <a:pt x="53662" y="13318"/>
                </a:cubicBezTo>
                <a:cubicBezTo>
                  <a:pt x="53811" y="13332"/>
                  <a:pt x="53959" y="13337"/>
                  <a:pt x="54105" y="13337"/>
                </a:cubicBezTo>
                <a:cubicBezTo>
                  <a:pt x="54354" y="13337"/>
                  <a:pt x="54600" y="13324"/>
                  <a:pt x="54846" y="13324"/>
                </a:cubicBezTo>
                <a:cubicBezTo>
                  <a:pt x="54931" y="13324"/>
                  <a:pt x="55017" y="13325"/>
                  <a:pt x="55103" y="13330"/>
                </a:cubicBezTo>
                <a:cubicBezTo>
                  <a:pt x="55270" y="13337"/>
                  <a:pt x="55447" y="13403"/>
                  <a:pt x="55637" y="13403"/>
                </a:cubicBezTo>
                <a:cubicBezTo>
                  <a:pt x="55745" y="13403"/>
                  <a:pt x="55856" y="13382"/>
                  <a:pt x="55972" y="13318"/>
                </a:cubicBezTo>
                <a:cubicBezTo>
                  <a:pt x="56027" y="13288"/>
                  <a:pt x="56103" y="13278"/>
                  <a:pt x="56192" y="13278"/>
                </a:cubicBezTo>
                <a:cubicBezTo>
                  <a:pt x="56391" y="13278"/>
                  <a:pt x="56651" y="13330"/>
                  <a:pt x="56865" y="13330"/>
                </a:cubicBezTo>
                <a:cubicBezTo>
                  <a:pt x="56924" y="13330"/>
                  <a:pt x="57127" y="13496"/>
                  <a:pt x="57103" y="13699"/>
                </a:cubicBezTo>
                <a:cubicBezTo>
                  <a:pt x="57055" y="14127"/>
                  <a:pt x="56960" y="14544"/>
                  <a:pt x="56984" y="14973"/>
                </a:cubicBezTo>
                <a:cubicBezTo>
                  <a:pt x="57008" y="15354"/>
                  <a:pt x="57032" y="15735"/>
                  <a:pt x="57032" y="16116"/>
                </a:cubicBezTo>
                <a:cubicBezTo>
                  <a:pt x="57032" y="16556"/>
                  <a:pt x="57020" y="16997"/>
                  <a:pt x="57008" y="17437"/>
                </a:cubicBezTo>
                <a:cubicBezTo>
                  <a:pt x="56996" y="17866"/>
                  <a:pt x="57020" y="18307"/>
                  <a:pt x="56984" y="18735"/>
                </a:cubicBezTo>
                <a:cubicBezTo>
                  <a:pt x="56960" y="19188"/>
                  <a:pt x="57103" y="19664"/>
                  <a:pt x="56877" y="20092"/>
                </a:cubicBezTo>
                <a:cubicBezTo>
                  <a:pt x="56782" y="20271"/>
                  <a:pt x="56889" y="20462"/>
                  <a:pt x="56877" y="20652"/>
                </a:cubicBezTo>
                <a:cubicBezTo>
                  <a:pt x="56841" y="20962"/>
                  <a:pt x="56853" y="21331"/>
                  <a:pt x="56901" y="21664"/>
                </a:cubicBezTo>
                <a:cubicBezTo>
                  <a:pt x="56960" y="22009"/>
                  <a:pt x="56948" y="22343"/>
                  <a:pt x="56865" y="22688"/>
                </a:cubicBezTo>
                <a:cubicBezTo>
                  <a:pt x="56782" y="23045"/>
                  <a:pt x="56865" y="23426"/>
                  <a:pt x="56865" y="23795"/>
                </a:cubicBezTo>
                <a:cubicBezTo>
                  <a:pt x="56853" y="24176"/>
                  <a:pt x="56972" y="24617"/>
                  <a:pt x="56877" y="24950"/>
                </a:cubicBezTo>
                <a:cubicBezTo>
                  <a:pt x="56746" y="25415"/>
                  <a:pt x="56948" y="25831"/>
                  <a:pt x="56889" y="26260"/>
                </a:cubicBezTo>
                <a:cubicBezTo>
                  <a:pt x="56829" y="26700"/>
                  <a:pt x="56936" y="27153"/>
                  <a:pt x="56889" y="27581"/>
                </a:cubicBezTo>
                <a:cubicBezTo>
                  <a:pt x="56841" y="28105"/>
                  <a:pt x="57043" y="28605"/>
                  <a:pt x="56924" y="29141"/>
                </a:cubicBezTo>
                <a:cubicBezTo>
                  <a:pt x="56841" y="29522"/>
                  <a:pt x="56948" y="29939"/>
                  <a:pt x="56996" y="30344"/>
                </a:cubicBezTo>
                <a:cubicBezTo>
                  <a:pt x="57055" y="30820"/>
                  <a:pt x="56960" y="31320"/>
                  <a:pt x="56960" y="31808"/>
                </a:cubicBezTo>
                <a:cubicBezTo>
                  <a:pt x="56960" y="32225"/>
                  <a:pt x="57103" y="32642"/>
                  <a:pt x="57055" y="33058"/>
                </a:cubicBezTo>
                <a:cubicBezTo>
                  <a:pt x="57020" y="33416"/>
                  <a:pt x="57115" y="33761"/>
                  <a:pt x="57043" y="34118"/>
                </a:cubicBezTo>
                <a:cubicBezTo>
                  <a:pt x="56996" y="34428"/>
                  <a:pt x="57103" y="34785"/>
                  <a:pt x="57174" y="35106"/>
                </a:cubicBezTo>
                <a:cubicBezTo>
                  <a:pt x="57246" y="35428"/>
                  <a:pt x="57174" y="35737"/>
                  <a:pt x="57186" y="36059"/>
                </a:cubicBezTo>
                <a:cubicBezTo>
                  <a:pt x="57186" y="36178"/>
                  <a:pt x="57174" y="36309"/>
                  <a:pt x="57222" y="36416"/>
                </a:cubicBezTo>
                <a:cubicBezTo>
                  <a:pt x="57377" y="36833"/>
                  <a:pt x="57234" y="37249"/>
                  <a:pt x="57293" y="37678"/>
                </a:cubicBezTo>
                <a:cubicBezTo>
                  <a:pt x="57377" y="38214"/>
                  <a:pt x="57401" y="38761"/>
                  <a:pt x="57353" y="39297"/>
                </a:cubicBezTo>
                <a:cubicBezTo>
                  <a:pt x="57282" y="39916"/>
                  <a:pt x="57413" y="40535"/>
                  <a:pt x="57317" y="41166"/>
                </a:cubicBezTo>
                <a:cubicBezTo>
                  <a:pt x="57246" y="41547"/>
                  <a:pt x="57317" y="41964"/>
                  <a:pt x="57365" y="42357"/>
                </a:cubicBezTo>
                <a:cubicBezTo>
                  <a:pt x="57413" y="42643"/>
                  <a:pt x="57222" y="42905"/>
                  <a:pt x="57305" y="43202"/>
                </a:cubicBezTo>
                <a:cubicBezTo>
                  <a:pt x="57413" y="43595"/>
                  <a:pt x="57329" y="44012"/>
                  <a:pt x="57329" y="44405"/>
                </a:cubicBezTo>
                <a:cubicBezTo>
                  <a:pt x="57329" y="44703"/>
                  <a:pt x="57484" y="45072"/>
                  <a:pt x="57258" y="45357"/>
                </a:cubicBezTo>
                <a:cubicBezTo>
                  <a:pt x="57139" y="45512"/>
                  <a:pt x="57234" y="45691"/>
                  <a:pt x="57270" y="45774"/>
                </a:cubicBezTo>
                <a:cubicBezTo>
                  <a:pt x="57413" y="46191"/>
                  <a:pt x="57091" y="46584"/>
                  <a:pt x="57258" y="46977"/>
                </a:cubicBezTo>
                <a:cubicBezTo>
                  <a:pt x="57282" y="47036"/>
                  <a:pt x="57282" y="47120"/>
                  <a:pt x="57246" y="47167"/>
                </a:cubicBezTo>
                <a:cubicBezTo>
                  <a:pt x="56912" y="47727"/>
                  <a:pt x="56972" y="48382"/>
                  <a:pt x="56782" y="48965"/>
                </a:cubicBezTo>
                <a:cubicBezTo>
                  <a:pt x="56662" y="49310"/>
                  <a:pt x="56567" y="49691"/>
                  <a:pt x="56520" y="50049"/>
                </a:cubicBezTo>
                <a:cubicBezTo>
                  <a:pt x="56436" y="50620"/>
                  <a:pt x="56031" y="50965"/>
                  <a:pt x="55698" y="51346"/>
                </a:cubicBezTo>
                <a:cubicBezTo>
                  <a:pt x="55377" y="51703"/>
                  <a:pt x="54948" y="51977"/>
                  <a:pt x="54555" y="52215"/>
                </a:cubicBezTo>
                <a:cubicBezTo>
                  <a:pt x="53805" y="52668"/>
                  <a:pt x="53055" y="53192"/>
                  <a:pt x="52198" y="53370"/>
                </a:cubicBezTo>
                <a:cubicBezTo>
                  <a:pt x="51602" y="53501"/>
                  <a:pt x="50995" y="53573"/>
                  <a:pt x="50376" y="53585"/>
                </a:cubicBezTo>
                <a:cubicBezTo>
                  <a:pt x="50043" y="53585"/>
                  <a:pt x="49697" y="53704"/>
                  <a:pt x="49376" y="53716"/>
                </a:cubicBezTo>
                <a:cubicBezTo>
                  <a:pt x="48864" y="53728"/>
                  <a:pt x="36446" y="53775"/>
                  <a:pt x="35946" y="53775"/>
                </a:cubicBezTo>
                <a:cubicBezTo>
                  <a:pt x="35434" y="53787"/>
                  <a:pt x="34934" y="53870"/>
                  <a:pt x="34422" y="53906"/>
                </a:cubicBezTo>
                <a:cubicBezTo>
                  <a:pt x="33600" y="53942"/>
                  <a:pt x="32790" y="54109"/>
                  <a:pt x="31957" y="54109"/>
                </a:cubicBezTo>
                <a:cubicBezTo>
                  <a:pt x="31207" y="54109"/>
                  <a:pt x="30445" y="54120"/>
                  <a:pt x="29695" y="54156"/>
                </a:cubicBezTo>
                <a:cubicBezTo>
                  <a:pt x="29004" y="54192"/>
                  <a:pt x="28302" y="54192"/>
                  <a:pt x="27611" y="54287"/>
                </a:cubicBezTo>
                <a:cubicBezTo>
                  <a:pt x="27449" y="54309"/>
                  <a:pt x="27273" y="54316"/>
                  <a:pt x="27093" y="54316"/>
                </a:cubicBezTo>
                <a:cubicBezTo>
                  <a:pt x="26875" y="54316"/>
                  <a:pt x="26653" y="54306"/>
                  <a:pt x="26444" y="54299"/>
                </a:cubicBezTo>
                <a:cubicBezTo>
                  <a:pt x="26219" y="54292"/>
                  <a:pt x="23528" y="54278"/>
                  <a:pt x="21199" y="54278"/>
                </a:cubicBezTo>
                <a:cubicBezTo>
                  <a:pt x="19471" y="54278"/>
                  <a:pt x="17942" y="54286"/>
                  <a:pt x="17765" y="54311"/>
                </a:cubicBezTo>
                <a:cubicBezTo>
                  <a:pt x="17653" y="54328"/>
                  <a:pt x="17346" y="54335"/>
                  <a:pt x="16927" y="54335"/>
                </a:cubicBezTo>
                <a:cubicBezTo>
                  <a:pt x="15336" y="54335"/>
                  <a:pt x="12119" y="54235"/>
                  <a:pt x="11704" y="54216"/>
                </a:cubicBezTo>
                <a:cubicBezTo>
                  <a:pt x="11400" y="54216"/>
                  <a:pt x="11118" y="54109"/>
                  <a:pt x="10810" y="54109"/>
                </a:cubicBezTo>
                <a:cubicBezTo>
                  <a:pt x="10733" y="54109"/>
                  <a:pt x="10654" y="54116"/>
                  <a:pt x="10573" y="54132"/>
                </a:cubicBezTo>
                <a:cubicBezTo>
                  <a:pt x="10546" y="54137"/>
                  <a:pt x="10517" y="54139"/>
                  <a:pt x="10488" y="54139"/>
                </a:cubicBezTo>
                <a:cubicBezTo>
                  <a:pt x="10284" y="54139"/>
                  <a:pt x="10028" y="54043"/>
                  <a:pt x="9799" y="54001"/>
                </a:cubicBezTo>
                <a:cubicBezTo>
                  <a:pt x="8847" y="53811"/>
                  <a:pt x="7894" y="53787"/>
                  <a:pt x="6918" y="53751"/>
                </a:cubicBezTo>
                <a:cubicBezTo>
                  <a:pt x="6216" y="53716"/>
                  <a:pt x="5454" y="53799"/>
                  <a:pt x="4799" y="53549"/>
                </a:cubicBezTo>
                <a:cubicBezTo>
                  <a:pt x="4192" y="53311"/>
                  <a:pt x="3561" y="53037"/>
                  <a:pt x="3025" y="52608"/>
                </a:cubicBezTo>
                <a:cubicBezTo>
                  <a:pt x="2537" y="52227"/>
                  <a:pt x="2299" y="51715"/>
                  <a:pt x="2013" y="51203"/>
                </a:cubicBezTo>
                <a:cubicBezTo>
                  <a:pt x="1429" y="50168"/>
                  <a:pt x="1548" y="48989"/>
                  <a:pt x="1382" y="47882"/>
                </a:cubicBezTo>
                <a:cubicBezTo>
                  <a:pt x="1263" y="46989"/>
                  <a:pt x="1275" y="46060"/>
                  <a:pt x="1286" y="45143"/>
                </a:cubicBezTo>
                <a:cubicBezTo>
                  <a:pt x="1298" y="44453"/>
                  <a:pt x="1227" y="43738"/>
                  <a:pt x="1227" y="43036"/>
                </a:cubicBezTo>
                <a:cubicBezTo>
                  <a:pt x="1215" y="42476"/>
                  <a:pt x="1191" y="41917"/>
                  <a:pt x="1191" y="41369"/>
                </a:cubicBezTo>
                <a:cubicBezTo>
                  <a:pt x="1203" y="40952"/>
                  <a:pt x="1191" y="40524"/>
                  <a:pt x="1179" y="40095"/>
                </a:cubicBezTo>
                <a:cubicBezTo>
                  <a:pt x="1132" y="38904"/>
                  <a:pt x="1036" y="37714"/>
                  <a:pt x="1025" y="36523"/>
                </a:cubicBezTo>
                <a:cubicBezTo>
                  <a:pt x="1013" y="35059"/>
                  <a:pt x="1096" y="33594"/>
                  <a:pt x="1108" y="32130"/>
                </a:cubicBezTo>
                <a:cubicBezTo>
                  <a:pt x="1120" y="31260"/>
                  <a:pt x="1156" y="30391"/>
                  <a:pt x="1167" y="29534"/>
                </a:cubicBezTo>
                <a:cubicBezTo>
                  <a:pt x="1167" y="28451"/>
                  <a:pt x="1275" y="27379"/>
                  <a:pt x="1275" y="26296"/>
                </a:cubicBezTo>
                <a:cubicBezTo>
                  <a:pt x="1286" y="25248"/>
                  <a:pt x="1334" y="24188"/>
                  <a:pt x="1382" y="23140"/>
                </a:cubicBezTo>
                <a:cubicBezTo>
                  <a:pt x="1417" y="22497"/>
                  <a:pt x="1417" y="21843"/>
                  <a:pt x="1382" y="21188"/>
                </a:cubicBezTo>
                <a:cubicBezTo>
                  <a:pt x="1358" y="20628"/>
                  <a:pt x="1394" y="20045"/>
                  <a:pt x="1441" y="19473"/>
                </a:cubicBezTo>
                <a:cubicBezTo>
                  <a:pt x="1477" y="19069"/>
                  <a:pt x="1417" y="18676"/>
                  <a:pt x="1441" y="18271"/>
                </a:cubicBezTo>
                <a:cubicBezTo>
                  <a:pt x="1465" y="17783"/>
                  <a:pt x="1525" y="17306"/>
                  <a:pt x="1513" y="16818"/>
                </a:cubicBezTo>
                <a:cubicBezTo>
                  <a:pt x="1513" y="16271"/>
                  <a:pt x="1548" y="15735"/>
                  <a:pt x="1513" y="15199"/>
                </a:cubicBezTo>
                <a:cubicBezTo>
                  <a:pt x="1489" y="14770"/>
                  <a:pt x="1656" y="14377"/>
                  <a:pt x="1596" y="13973"/>
                </a:cubicBezTo>
                <a:cubicBezTo>
                  <a:pt x="1584" y="13806"/>
                  <a:pt x="1763" y="13770"/>
                  <a:pt x="1846" y="13758"/>
                </a:cubicBezTo>
                <a:cubicBezTo>
                  <a:pt x="2560" y="13735"/>
                  <a:pt x="3251" y="13592"/>
                  <a:pt x="3953" y="13556"/>
                </a:cubicBezTo>
                <a:cubicBezTo>
                  <a:pt x="4787" y="13520"/>
                  <a:pt x="5620" y="13342"/>
                  <a:pt x="6454" y="13318"/>
                </a:cubicBezTo>
                <a:cubicBezTo>
                  <a:pt x="7266" y="13307"/>
                  <a:pt x="8089" y="13210"/>
                  <a:pt x="8902" y="13210"/>
                </a:cubicBezTo>
                <a:cubicBezTo>
                  <a:pt x="8947" y="13210"/>
                  <a:pt x="8992" y="13210"/>
                  <a:pt x="9037" y="13211"/>
                </a:cubicBezTo>
                <a:cubicBezTo>
                  <a:pt x="9069" y="13211"/>
                  <a:pt x="9100" y="13211"/>
                  <a:pt x="9131" y="13211"/>
                </a:cubicBezTo>
                <a:cubicBezTo>
                  <a:pt x="9775" y="13211"/>
                  <a:pt x="10412" y="13120"/>
                  <a:pt x="11048" y="13120"/>
                </a:cubicBezTo>
                <a:close/>
                <a:moveTo>
                  <a:pt x="32967" y="0"/>
                </a:moveTo>
                <a:cubicBezTo>
                  <a:pt x="32866" y="0"/>
                  <a:pt x="32762" y="15"/>
                  <a:pt x="32671" y="30"/>
                </a:cubicBezTo>
                <a:cubicBezTo>
                  <a:pt x="32414" y="73"/>
                  <a:pt x="32153" y="82"/>
                  <a:pt x="31892" y="82"/>
                </a:cubicBezTo>
                <a:cubicBezTo>
                  <a:pt x="31718" y="82"/>
                  <a:pt x="31545" y="78"/>
                  <a:pt x="31374" y="78"/>
                </a:cubicBezTo>
                <a:cubicBezTo>
                  <a:pt x="30979" y="78"/>
                  <a:pt x="30579" y="134"/>
                  <a:pt x="30185" y="134"/>
                </a:cubicBezTo>
                <a:cubicBezTo>
                  <a:pt x="30032" y="134"/>
                  <a:pt x="29881" y="125"/>
                  <a:pt x="29731" y="102"/>
                </a:cubicBezTo>
                <a:cubicBezTo>
                  <a:pt x="29689" y="96"/>
                  <a:pt x="29648" y="94"/>
                  <a:pt x="29607" y="94"/>
                </a:cubicBezTo>
                <a:cubicBezTo>
                  <a:pt x="29265" y="94"/>
                  <a:pt x="28932" y="261"/>
                  <a:pt x="28598" y="261"/>
                </a:cubicBezTo>
                <a:cubicBezTo>
                  <a:pt x="28440" y="261"/>
                  <a:pt x="28282" y="223"/>
                  <a:pt x="28123" y="114"/>
                </a:cubicBezTo>
                <a:cubicBezTo>
                  <a:pt x="28111" y="102"/>
                  <a:pt x="28090" y="96"/>
                  <a:pt x="28068" y="96"/>
                </a:cubicBezTo>
                <a:cubicBezTo>
                  <a:pt x="28046" y="96"/>
                  <a:pt x="28022" y="102"/>
                  <a:pt x="28004" y="114"/>
                </a:cubicBezTo>
                <a:cubicBezTo>
                  <a:pt x="27806" y="211"/>
                  <a:pt x="27601" y="235"/>
                  <a:pt x="27394" y="235"/>
                </a:cubicBezTo>
                <a:cubicBezTo>
                  <a:pt x="27191" y="235"/>
                  <a:pt x="26984" y="211"/>
                  <a:pt x="26778" y="211"/>
                </a:cubicBezTo>
                <a:cubicBezTo>
                  <a:pt x="26679" y="211"/>
                  <a:pt x="26579" y="217"/>
                  <a:pt x="26480" y="233"/>
                </a:cubicBezTo>
                <a:cubicBezTo>
                  <a:pt x="26218" y="269"/>
                  <a:pt x="18491" y="292"/>
                  <a:pt x="18217" y="304"/>
                </a:cubicBezTo>
                <a:cubicBezTo>
                  <a:pt x="18126" y="306"/>
                  <a:pt x="17919" y="307"/>
                  <a:pt x="17635" y="307"/>
                </a:cubicBezTo>
                <a:cubicBezTo>
                  <a:pt x="16913" y="307"/>
                  <a:pt x="15691" y="302"/>
                  <a:pt x="14567" y="302"/>
                </a:cubicBezTo>
                <a:cubicBezTo>
                  <a:pt x="13370" y="302"/>
                  <a:pt x="12285" y="307"/>
                  <a:pt x="12038" y="328"/>
                </a:cubicBezTo>
                <a:cubicBezTo>
                  <a:pt x="11865" y="346"/>
                  <a:pt x="11693" y="346"/>
                  <a:pt x="11520" y="346"/>
                </a:cubicBezTo>
                <a:cubicBezTo>
                  <a:pt x="11347" y="346"/>
                  <a:pt x="11175" y="346"/>
                  <a:pt x="11002" y="364"/>
                </a:cubicBezTo>
                <a:cubicBezTo>
                  <a:pt x="10805" y="388"/>
                  <a:pt x="10613" y="487"/>
                  <a:pt x="10416" y="487"/>
                </a:cubicBezTo>
                <a:cubicBezTo>
                  <a:pt x="10327" y="487"/>
                  <a:pt x="10237" y="467"/>
                  <a:pt x="10145" y="411"/>
                </a:cubicBezTo>
                <a:cubicBezTo>
                  <a:pt x="10130" y="401"/>
                  <a:pt x="10108" y="398"/>
                  <a:pt x="10085" y="398"/>
                </a:cubicBezTo>
                <a:cubicBezTo>
                  <a:pt x="10053" y="398"/>
                  <a:pt x="10017" y="405"/>
                  <a:pt x="9990" y="411"/>
                </a:cubicBezTo>
                <a:cubicBezTo>
                  <a:pt x="9430" y="590"/>
                  <a:pt x="8823" y="638"/>
                  <a:pt x="8264" y="673"/>
                </a:cubicBezTo>
                <a:cubicBezTo>
                  <a:pt x="7754" y="715"/>
                  <a:pt x="7280" y="939"/>
                  <a:pt x="6779" y="939"/>
                </a:cubicBezTo>
                <a:cubicBezTo>
                  <a:pt x="6707" y="939"/>
                  <a:pt x="6634" y="934"/>
                  <a:pt x="6561" y="923"/>
                </a:cubicBezTo>
                <a:cubicBezTo>
                  <a:pt x="6557" y="923"/>
                  <a:pt x="6553" y="922"/>
                  <a:pt x="6549" y="922"/>
                </a:cubicBezTo>
                <a:cubicBezTo>
                  <a:pt x="6496" y="922"/>
                  <a:pt x="6394" y="986"/>
                  <a:pt x="6394" y="1019"/>
                </a:cubicBezTo>
                <a:cubicBezTo>
                  <a:pt x="6394" y="1161"/>
                  <a:pt x="6331" y="1187"/>
                  <a:pt x="6256" y="1187"/>
                </a:cubicBezTo>
                <a:cubicBezTo>
                  <a:pt x="6212" y="1187"/>
                  <a:pt x="6165" y="1179"/>
                  <a:pt x="6123" y="1179"/>
                </a:cubicBezTo>
                <a:cubicBezTo>
                  <a:pt x="6105" y="1179"/>
                  <a:pt x="6088" y="1180"/>
                  <a:pt x="6073" y="1185"/>
                </a:cubicBezTo>
                <a:cubicBezTo>
                  <a:pt x="5728" y="1293"/>
                  <a:pt x="5358" y="1197"/>
                  <a:pt x="5013" y="1400"/>
                </a:cubicBezTo>
                <a:cubicBezTo>
                  <a:pt x="4927" y="1454"/>
                  <a:pt x="4841" y="1595"/>
                  <a:pt x="4693" y="1595"/>
                </a:cubicBezTo>
                <a:cubicBezTo>
                  <a:pt x="4677" y="1595"/>
                  <a:pt x="4661" y="1594"/>
                  <a:pt x="4644" y="1590"/>
                </a:cubicBezTo>
                <a:cubicBezTo>
                  <a:pt x="4598" y="1580"/>
                  <a:pt x="4553" y="1576"/>
                  <a:pt x="4509" y="1576"/>
                </a:cubicBezTo>
                <a:cubicBezTo>
                  <a:pt x="4228" y="1576"/>
                  <a:pt x="3975" y="1753"/>
                  <a:pt x="3811" y="1876"/>
                </a:cubicBezTo>
                <a:cubicBezTo>
                  <a:pt x="3394" y="2174"/>
                  <a:pt x="2894" y="2352"/>
                  <a:pt x="2525" y="2769"/>
                </a:cubicBezTo>
                <a:cubicBezTo>
                  <a:pt x="2179" y="3150"/>
                  <a:pt x="1787" y="3471"/>
                  <a:pt x="1572" y="3948"/>
                </a:cubicBezTo>
                <a:cubicBezTo>
                  <a:pt x="1144" y="4912"/>
                  <a:pt x="965" y="5936"/>
                  <a:pt x="1013" y="6996"/>
                </a:cubicBezTo>
                <a:cubicBezTo>
                  <a:pt x="1036" y="7281"/>
                  <a:pt x="1096" y="7615"/>
                  <a:pt x="977" y="7853"/>
                </a:cubicBezTo>
                <a:cubicBezTo>
                  <a:pt x="798" y="8234"/>
                  <a:pt x="1072" y="8615"/>
                  <a:pt x="870" y="9008"/>
                </a:cubicBezTo>
                <a:cubicBezTo>
                  <a:pt x="763" y="9222"/>
                  <a:pt x="858" y="9567"/>
                  <a:pt x="905" y="9853"/>
                </a:cubicBezTo>
                <a:cubicBezTo>
                  <a:pt x="965" y="10139"/>
                  <a:pt x="679" y="10329"/>
                  <a:pt x="739" y="10567"/>
                </a:cubicBezTo>
                <a:cubicBezTo>
                  <a:pt x="870" y="11163"/>
                  <a:pt x="667" y="11758"/>
                  <a:pt x="775" y="12353"/>
                </a:cubicBezTo>
                <a:cubicBezTo>
                  <a:pt x="822" y="12639"/>
                  <a:pt x="810" y="12996"/>
                  <a:pt x="620" y="13223"/>
                </a:cubicBezTo>
                <a:cubicBezTo>
                  <a:pt x="417" y="13461"/>
                  <a:pt x="465" y="13604"/>
                  <a:pt x="632" y="13782"/>
                </a:cubicBezTo>
                <a:cubicBezTo>
                  <a:pt x="691" y="13842"/>
                  <a:pt x="667" y="13913"/>
                  <a:pt x="691" y="13961"/>
                </a:cubicBezTo>
                <a:cubicBezTo>
                  <a:pt x="834" y="14211"/>
                  <a:pt x="560" y="14413"/>
                  <a:pt x="608" y="14592"/>
                </a:cubicBezTo>
                <a:cubicBezTo>
                  <a:pt x="751" y="15187"/>
                  <a:pt x="644" y="15759"/>
                  <a:pt x="620" y="16330"/>
                </a:cubicBezTo>
                <a:cubicBezTo>
                  <a:pt x="596" y="16866"/>
                  <a:pt x="715" y="17414"/>
                  <a:pt x="572" y="17937"/>
                </a:cubicBezTo>
                <a:cubicBezTo>
                  <a:pt x="501" y="18235"/>
                  <a:pt x="620" y="18533"/>
                  <a:pt x="572" y="18830"/>
                </a:cubicBezTo>
                <a:cubicBezTo>
                  <a:pt x="560" y="18985"/>
                  <a:pt x="501" y="19164"/>
                  <a:pt x="524" y="19342"/>
                </a:cubicBezTo>
                <a:cubicBezTo>
                  <a:pt x="572" y="19580"/>
                  <a:pt x="620" y="19842"/>
                  <a:pt x="584" y="20081"/>
                </a:cubicBezTo>
                <a:cubicBezTo>
                  <a:pt x="513" y="20545"/>
                  <a:pt x="441" y="21021"/>
                  <a:pt x="489" y="21450"/>
                </a:cubicBezTo>
                <a:cubicBezTo>
                  <a:pt x="536" y="21890"/>
                  <a:pt x="417" y="22307"/>
                  <a:pt x="477" y="22736"/>
                </a:cubicBezTo>
                <a:cubicBezTo>
                  <a:pt x="536" y="23164"/>
                  <a:pt x="394" y="23617"/>
                  <a:pt x="453" y="24010"/>
                </a:cubicBezTo>
                <a:cubicBezTo>
                  <a:pt x="501" y="24367"/>
                  <a:pt x="286" y="24724"/>
                  <a:pt x="465" y="25093"/>
                </a:cubicBezTo>
                <a:cubicBezTo>
                  <a:pt x="513" y="25176"/>
                  <a:pt x="548" y="25403"/>
                  <a:pt x="477" y="25569"/>
                </a:cubicBezTo>
                <a:cubicBezTo>
                  <a:pt x="298" y="26034"/>
                  <a:pt x="501" y="26534"/>
                  <a:pt x="370" y="27010"/>
                </a:cubicBezTo>
                <a:cubicBezTo>
                  <a:pt x="298" y="27284"/>
                  <a:pt x="429" y="27581"/>
                  <a:pt x="394" y="27891"/>
                </a:cubicBezTo>
                <a:cubicBezTo>
                  <a:pt x="358" y="28129"/>
                  <a:pt x="215" y="28343"/>
                  <a:pt x="239" y="28593"/>
                </a:cubicBezTo>
                <a:cubicBezTo>
                  <a:pt x="310" y="29201"/>
                  <a:pt x="203" y="29796"/>
                  <a:pt x="227" y="30391"/>
                </a:cubicBezTo>
                <a:cubicBezTo>
                  <a:pt x="263" y="31058"/>
                  <a:pt x="179" y="31737"/>
                  <a:pt x="203" y="32415"/>
                </a:cubicBezTo>
                <a:cubicBezTo>
                  <a:pt x="215" y="32939"/>
                  <a:pt x="286" y="33475"/>
                  <a:pt x="215" y="33987"/>
                </a:cubicBezTo>
                <a:cubicBezTo>
                  <a:pt x="143" y="34487"/>
                  <a:pt x="215" y="34963"/>
                  <a:pt x="191" y="35440"/>
                </a:cubicBezTo>
                <a:cubicBezTo>
                  <a:pt x="179" y="35582"/>
                  <a:pt x="263" y="35690"/>
                  <a:pt x="227" y="35785"/>
                </a:cubicBezTo>
                <a:cubicBezTo>
                  <a:pt x="48" y="36273"/>
                  <a:pt x="143" y="36785"/>
                  <a:pt x="143" y="37261"/>
                </a:cubicBezTo>
                <a:cubicBezTo>
                  <a:pt x="155" y="38273"/>
                  <a:pt x="203" y="39297"/>
                  <a:pt x="298" y="40321"/>
                </a:cubicBezTo>
                <a:cubicBezTo>
                  <a:pt x="322" y="40476"/>
                  <a:pt x="465" y="40666"/>
                  <a:pt x="405" y="40690"/>
                </a:cubicBezTo>
                <a:cubicBezTo>
                  <a:pt x="1" y="40869"/>
                  <a:pt x="632" y="41274"/>
                  <a:pt x="227" y="41440"/>
                </a:cubicBezTo>
                <a:cubicBezTo>
                  <a:pt x="191" y="41452"/>
                  <a:pt x="334" y="41631"/>
                  <a:pt x="382" y="41738"/>
                </a:cubicBezTo>
                <a:cubicBezTo>
                  <a:pt x="432" y="41839"/>
                  <a:pt x="420" y="41868"/>
                  <a:pt x="387" y="41868"/>
                </a:cubicBezTo>
                <a:cubicBezTo>
                  <a:pt x="339" y="41868"/>
                  <a:pt x="246" y="41805"/>
                  <a:pt x="231" y="41805"/>
                </a:cubicBezTo>
                <a:cubicBezTo>
                  <a:pt x="227" y="41805"/>
                  <a:pt x="229" y="41810"/>
                  <a:pt x="239" y="41821"/>
                </a:cubicBezTo>
                <a:cubicBezTo>
                  <a:pt x="441" y="42059"/>
                  <a:pt x="263" y="42321"/>
                  <a:pt x="322" y="42524"/>
                </a:cubicBezTo>
                <a:cubicBezTo>
                  <a:pt x="429" y="42917"/>
                  <a:pt x="382" y="43310"/>
                  <a:pt x="417" y="43702"/>
                </a:cubicBezTo>
                <a:cubicBezTo>
                  <a:pt x="489" y="44536"/>
                  <a:pt x="453" y="45393"/>
                  <a:pt x="417" y="46239"/>
                </a:cubicBezTo>
                <a:cubicBezTo>
                  <a:pt x="382" y="46929"/>
                  <a:pt x="536" y="47596"/>
                  <a:pt x="560" y="48274"/>
                </a:cubicBezTo>
                <a:cubicBezTo>
                  <a:pt x="572" y="48560"/>
                  <a:pt x="715" y="48834"/>
                  <a:pt x="715" y="49072"/>
                </a:cubicBezTo>
                <a:cubicBezTo>
                  <a:pt x="679" y="50037"/>
                  <a:pt x="929" y="50906"/>
                  <a:pt x="1370" y="51739"/>
                </a:cubicBezTo>
                <a:cubicBezTo>
                  <a:pt x="1501" y="51977"/>
                  <a:pt x="1727" y="52239"/>
                  <a:pt x="1763" y="52406"/>
                </a:cubicBezTo>
                <a:cubicBezTo>
                  <a:pt x="1834" y="52811"/>
                  <a:pt x="2132" y="53001"/>
                  <a:pt x="2346" y="53192"/>
                </a:cubicBezTo>
                <a:cubicBezTo>
                  <a:pt x="2632" y="53454"/>
                  <a:pt x="3013" y="53668"/>
                  <a:pt x="3358" y="53882"/>
                </a:cubicBezTo>
                <a:cubicBezTo>
                  <a:pt x="3420" y="53919"/>
                  <a:pt x="3479" y="53926"/>
                  <a:pt x="3537" y="53926"/>
                </a:cubicBezTo>
                <a:cubicBezTo>
                  <a:pt x="3575" y="53926"/>
                  <a:pt x="3612" y="53923"/>
                  <a:pt x="3647" y="53923"/>
                </a:cubicBezTo>
                <a:cubicBezTo>
                  <a:pt x="3715" y="53923"/>
                  <a:pt x="3778" y="53935"/>
                  <a:pt x="3834" y="54001"/>
                </a:cubicBezTo>
                <a:cubicBezTo>
                  <a:pt x="4275" y="54549"/>
                  <a:pt x="4966" y="54418"/>
                  <a:pt x="5537" y="54597"/>
                </a:cubicBezTo>
                <a:cubicBezTo>
                  <a:pt x="5606" y="54617"/>
                  <a:pt x="5676" y="54625"/>
                  <a:pt x="5749" y="54625"/>
                </a:cubicBezTo>
                <a:cubicBezTo>
                  <a:pt x="5994" y="54625"/>
                  <a:pt x="6257" y="54535"/>
                  <a:pt x="6516" y="54535"/>
                </a:cubicBezTo>
                <a:cubicBezTo>
                  <a:pt x="6539" y="54535"/>
                  <a:pt x="6562" y="54536"/>
                  <a:pt x="6585" y="54537"/>
                </a:cubicBezTo>
                <a:cubicBezTo>
                  <a:pt x="6971" y="54559"/>
                  <a:pt x="7357" y="54648"/>
                  <a:pt x="7761" y="54648"/>
                </a:cubicBezTo>
                <a:cubicBezTo>
                  <a:pt x="7805" y="54648"/>
                  <a:pt x="7850" y="54647"/>
                  <a:pt x="7894" y="54644"/>
                </a:cubicBezTo>
                <a:cubicBezTo>
                  <a:pt x="7935" y="54642"/>
                  <a:pt x="7976" y="54640"/>
                  <a:pt x="8016" y="54640"/>
                </a:cubicBezTo>
                <a:cubicBezTo>
                  <a:pt x="8535" y="54640"/>
                  <a:pt x="9055" y="54838"/>
                  <a:pt x="9585" y="54882"/>
                </a:cubicBezTo>
                <a:cubicBezTo>
                  <a:pt x="9767" y="54905"/>
                  <a:pt x="9917" y="55026"/>
                  <a:pt x="10034" y="55026"/>
                </a:cubicBezTo>
                <a:cubicBezTo>
                  <a:pt x="10039" y="55026"/>
                  <a:pt x="10044" y="55026"/>
                  <a:pt x="10049" y="55025"/>
                </a:cubicBezTo>
                <a:cubicBezTo>
                  <a:pt x="10218" y="55016"/>
                  <a:pt x="10390" y="55010"/>
                  <a:pt x="10561" y="55010"/>
                </a:cubicBezTo>
                <a:cubicBezTo>
                  <a:pt x="11028" y="55010"/>
                  <a:pt x="11491" y="55056"/>
                  <a:pt x="11883" y="55204"/>
                </a:cubicBezTo>
                <a:cubicBezTo>
                  <a:pt x="11991" y="55242"/>
                  <a:pt x="12298" y="55254"/>
                  <a:pt x="12720" y="55254"/>
                </a:cubicBezTo>
                <a:cubicBezTo>
                  <a:pt x="13596" y="55254"/>
                  <a:pt x="14965" y="55199"/>
                  <a:pt x="16064" y="55199"/>
                </a:cubicBezTo>
                <a:cubicBezTo>
                  <a:pt x="16937" y="55199"/>
                  <a:pt x="17639" y="55234"/>
                  <a:pt x="17789" y="55359"/>
                </a:cubicBezTo>
                <a:cubicBezTo>
                  <a:pt x="17800" y="55359"/>
                  <a:pt x="17848" y="55335"/>
                  <a:pt x="17860" y="55323"/>
                </a:cubicBezTo>
                <a:cubicBezTo>
                  <a:pt x="17919" y="55272"/>
                  <a:pt x="18397" y="55255"/>
                  <a:pt x="19096" y="55255"/>
                </a:cubicBezTo>
                <a:cubicBezTo>
                  <a:pt x="20624" y="55255"/>
                  <a:pt x="23207" y="55338"/>
                  <a:pt x="24774" y="55338"/>
                </a:cubicBezTo>
                <a:cubicBezTo>
                  <a:pt x="25521" y="55338"/>
                  <a:pt x="26037" y="55319"/>
                  <a:pt x="26099" y="55263"/>
                </a:cubicBezTo>
                <a:cubicBezTo>
                  <a:pt x="26129" y="55315"/>
                  <a:pt x="26159" y="55332"/>
                  <a:pt x="26190" y="55332"/>
                </a:cubicBezTo>
                <a:cubicBezTo>
                  <a:pt x="26259" y="55332"/>
                  <a:pt x="26331" y="55243"/>
                  <a:pt x="26412" y="55243"/>
                </a:cubicBezTo>
                <a:cubicBezTo>
                  <a:pt x="26438" y="55243"/>
                  <a:pt x="26464" y="55252"/>
                  <a:pt x="26492" y="55275"/>
                </a:cubicBezTo>
                <a:cubicBezTo>
                  <a:pt x="26594" y="55366"/>
                  <a:pt x="26703" y="55405"/>
                  <a:pt x="26815" y="55405"/>
                </a:cubicBezTo>
                <a:cubicBezTo>
                  <a:pt x="26938" y="55405"/>
                  <a:pt x="27064" y="55357"/>
                  <a:pt x="27183" y="55275"/>
                </a:cubicBezTo>
                <a:cubicBezTo>
                  <a:pt x="27268" y="55211"/>
                  <a:pt x="27375" y="55172"/>
                  <a:pt x="27471" y="55172"/>
                </a:cubicBezTo>
                <a:cubicBezTo>
                  <a:pt x="27534" y="55172"/>
                  <a:pt x="27592" y="55190"/>
                  <a:pt x="27635" y="55228"/>
                </a:cubicBezTo>
                <a:cubicBezTo>
                  <a:pt x="27718" y="55300"/>
                  <a:pt x="27793" y="55323"/>
                  <a:pt x="27867" y="55323"/>
                </a:cubicBezTo>
                <a:cubicBezTo>
                  <a:pt x="27964" y="55323"/>
                  <a:pt x="28058" y="55284"/>
                  <a:pt x="28159" y="55263"/>
                </a:cubicBezTo>
                <a:cubicBezTo>
                  <a:pt x="28248" y="55241"/>
                  <a:pt x="28359" y="55214"/>
                  <a:pt x="28451" y="55214"/>
                </a:cubicBezTo>
                <a:cubicBezTo>
                  <a:pt x="28507" y="55214"/>
                  <a:pt x="28556" y="55224"/>
                  <a:pt x="28588" y="55252"/>
                </a:cubicBezTo>
                <a:cubicBezTo>
                  <a:pt x="28656" y="55308"/>
                  <a:pt x="28718" y="55329"/>
                  <a:pt x="28775" y="55329"/>
                </a:cubicBezTo>
                <a:cubicBezTo>
                  <a:pt x="28887" y="55329"/>
                  <a:pt x="28977" y="55247"/>
                  <a:pt x="29040" y="55192"/>
                </a:cubicBezTo>
                <a:cubicBezTo>
                  <a:pt x="29127" y="55110"/>
                  <a:pt x="29212" y="55081"/>
                  <a:pt x="29294" y="55081"/>
                </a:cubicBezTo>
                <a:cubicBezTo>
                  <a:pt x="29404" y="55081"/>
                  <a:pt x="29510" y="55133"/>
                  <a:pt x="29611" y="55180"/>
                </a:cubicBezTo>
                <a:cubicBezTo>
                  <a:pt x="29838" y="55263"/>
                  <a:pt x="30076" y="55204"/>
                  <a:pt x="30302" y="55252"/>
                </a:cubicBezTo>
                <a:cubicBezTo>
                  <a:pt x="30243" y="55067"/>
                  <a:pt x="30322" y="55021"/>
                  <a:pt x="30409" y="55021"/>
                </a:cubicBezTo>
                <a:cubicBezTo>
                  <a:pt x="30479" y="55021"/>
                  <a:pt x="30553" y="55050"/>
                  <a:pt x="30564" y="55061"/>
                </a:cubicBezTo>
                <a:cubicBezTo>
                  <a:pt x="30639" y="55146"/>
                  <a:pt x="30733" y="55160"/>
                  <a:pt x="30830" y="55160"/>
                </a:cubicBezTo>
                <a:cubicBezTo>
                  <a:pt x="30878" y="55160"/>
                  <a:pt x="30928" y="55156"/>
                  <a:pt x="30976" y="55156"/>
                </a:cubicBezTo>
                <a:cubicBezTo>
                  <a:pt x="31075" y="55156"/>
                  <a:pt x="31170" y="55171"/>
                  <a:pt x="31243" y="55263"/>
                </a:cubicBezTo>
                <a:cubicBezTo>
                  <a:pt x="31246" y="55265"/>
                  <a:pt x="31252" y="55266"/>
                  <a:pt x="31259" y="55266"/>
                </a:cubicBezTo>
                <a:cubicBezTo>
                  <a:pt x="31301" y="55266"/>
                  <a:pt x="31396" y="55232"/>
                  <a:pt x="31385" y="55121"/>
                </a:cubicBezTo>
                <a:cubicBezTo>
                  <a:pt x="31385" y="55085"/>
                  <a:pt x="31399" y="55023"/>
                  <a:pt x="31449" y="55023"/>
                </a:cubicBezTo>
                <a:cubicBezTo>
                  <a:pt x="31467" y="55023"/>
                  <a:pt x="31489" y="55031"/>
                  <a:pt x="31516" y="55049"/>
                </a:cubicBezTo>
                <a:cubicBezTo>
                  <a:pt x="31663" y="55151"/>
                  <a:pt x="31818" y="55184"/>
                  <a:pt x="31975" y="55184"/>
                </a:cubicBezTo>
                <a:cubicBezTo>
                  <a:pt x="32239" y="55184"/>
                  <a:pt x="32508" y="55092"/>
                  <a:pt x="32755" y="55085"/>
                </a:cubicBezTo>
                <a:cubicBezTo>
                  <a:pt x="33279" y="55073"/>
                  <a:pt x="33826" y="55061"/>
                  <a:pt x="34362" y="54990"/>
                </a:cubicBezTo>
                <a:cubicBezTo>
                  <a:pt x="34475" y="54969"/>
                  <a:pt x="34587" y="54913"/>
                  <a:pt x="34692" y="54913"/>
                </a:cubicBezTo>
                <a:cubicBezTo>
                  <a:pt x="34710" y="54913"/>
                  <a:pt x="34726" y="54915"/>
                  <a:pt x="34743" y="54918"/>
                </a:cubicBezTo>
                <a:cubicBezTo>
                  <a:pt x="34818" y="54936"/>
                  <a:pt x="34892" y="54943"/>
                  <a:pt x="34964" y="54943"/>
                </a:cubicBezTo>
                <a:cubicBezTo>
                  <a:pt x="35336" y="54943"/>
                  <a:pt x="35672" y="54748"/>
                  <a:pt x="36041" y="54728"/>
                </a:cubicBezTo>
                <a:cubicBezTo>
                  <a:pt x="36094" y="54721"/>
                  <a:pt x="36137" y="54688"/>
                  <a:pt x="36174" y="54688"/>
                </a:cubicBezTo>
                <a:cubicBezTo>
                  <a:pt x="36203" y="54688"/>
                  <a:pt x="36229" y="54708"/>
                  <a:pt x="36255" y="54775"/>
                </a:cubicBezTo>
                <a:cubicBezTo>
                  <a:pt x="36277" y="54849"/>
                  <a:pt x="36318" y="54882"/>
                  <a:pt x="36371" y="54882"/>
                </a:cubicBezTo>
                <a:cubicBezTo>
                  <a:pt x="36403" y="54882"/>
                  <a:pt x="36441" y="54869"/>
                  <a:pt x="36481" y="54847"/>
                </a:cubicBezTo>
                <a:cubicBezTo>
                  <a:pt x="36412" y="54729"/>
                  <a:pt x="36431" y="54703"/>
                  <a:pt x="36476" y="54703"/>
                </a:cubicBezTo>
                <a:cubicBezTo>
                  <a:pt x="36514" y="54703"/>
                  <a:pt x="36570" y="54721"/>
                  <a:pt x="36608" y="54721"/>
                </a:cubicBezTo>
                <a:cubicBezTo>
                  <a:pt x="36627" y="54721"/>
                  <a:pt x="36642" y="54717"/>
                  <a:pt x="36648" y="54704"/>
                </a:cubicBezTo>
                <a:cubicBezTo>
                  <a:pt x="36714" y="54743"/>
                  <a:pt x="40394" y="54790"/>
                  <a:pt x="43702" y="54790"/>
                </a:cubicBezTo>
                <a:cubicBezTo>
                  <a:pt x="46394" y="54790"/>
                  <a:pt x="48840" y="54759"/>
                  <a:pt x="48888" y="54668"/>
                </a:cubicBezTo>
                <a:cubicBezTo>
                  <a:pt x="48904" y="54643"/>
                  <a:pt x="48977" y="54602"/>
                  <a:pt x="49064" y="54602"/>
                </a:cubicBezTo>
                <a:cubicBezTo>
                  <a:pt x="49103" y="54602"/>
                  <a:pt x="49145" y="54610"/>
                  <a:pt x="49185" y="54632"/>
                </a:cubicBezTo>
                <a:cubicBezTo>
                  <a:pt x="49265" y="54685"/>
                  <a:pt x="49349" y="54702"/>
                  <a:pt x="49436" y="54702"/>
                </a:cubicBezTo>
                <a:cubicBezTo>
                  <a:pt x="49605" y="54702"/>
                  <a:pt x="49783" y="54636"/>
                  <a:pt x="49957" y="54636"/>
                </a:cubicBezTo>
                <a:cubicBezTo>
                  <a:pt x="50039" y="54636"/>
                  <a:pt x="50119" y="54650"/>
                  <a:pt x="50197" y="54692"/>
                </a:cubicBezTo>
                <a:cubicBezTo>
                  <a:pt x="50198" y="54692"/>
                  <a:pt x="50199" y="54692"/>
                  <a:pt x="50199" y="54692"/>
                </a:cubicBezTo>
                <a:cubicBezTo>
                  <a:pt x="50223" y="54692"/>
                  <a:pt x="50182" y="54527"/>
                  <a:pt x="50269" y="54527"/>
                </a:cubicBezTo>
                <a:cubicBezTo>
                  <a:pt x="50293" y="54527"/>
                  <a:pt x="50328" y="54540"/>
                  <a:pt x="50376" y="54573"/>
                </a:cubicBezTo>
                <a:cubicBezTo>
                  <a:pt x="50428" y="54608"/>
                  <a:pt x="50479" y="54624"/>
                  <a:pt x="50533" y="54624"/>
                </a:cubicBezTo>
                <a:cubicBezTo>
                  <a:pt x="50625" y="54624"/>
                  <a:pt x="50724" y="54577"/>
                  <a:pt x="50852" y="54501"/>
                </a:cubicBezTo>
                <a:cubicBezTo>
                  <a:pt x="50885" y="54482"/>
                  <a:pt x="50940" y="54455"/>
                  <a:pt x="50989" y="54455"/>
                </a:cubicBezTo>
                <a:cubicBezTo>
                  <a:pt x="51028" y="54455"/>
                  <a:pt x="51062" y="54472"/>
                  <a:pt x="51078" y="54525"/>
                </a:cubicBezTo>
                <a:cubicBezTo>
                  <a:pt x="51099" y="54566"/>
                  <a:pt x="50987" y="54651"/>
                  <a:pt x="51092" y="54651"/>
                </a:cubicBezTo>
                <a:cubicBezTo>
                  <a:pt x="51109" y="54651"/>
                  <a:pt x="51132" y="54649"/>
                  <a:pt x="51162" y="54644"/>
                </a:cubicBezTo>
                <a:cubicBezTo>
                  <a:pt x="51369" y="54617"/>
                  <a:pt x="51549" y="54433"/>
                  <a:pt x="51759" y="54433"/>
                </a:cubicBezTo>
                <a:cubicBezTo>
                  <a:pt x="51826" y="54433"/>
                  <a:pt x="51896" y="54452"/>
                  <a:pt x="51971" y="54501"/>
                </a:cubicBezTo>
                <a:cubicBezTo>
                  <a:pt x="52027" y="54296"/>
                  <a:pt x="52145" y="54243"/>
                  <a:pt x="52277" y="54243"/>
                </a:cubicBezTo>
                <a:cubicBezTo>
                  <a:pt x="52414" y="54243"/>
                  <a:pt x="52567" y="54301"/>
                  <a:pt x="52679" y="54301"/>
                </a:cubicBezTo>
                <a:cubicBezTo>
                  <a:pt x="52690" y="54301"/>
                  <a:pt x="52700" y="54300"/>
                  <a:pt x="52710" y="54299"/>
                </a:cubicBezTo>
                <a:cubicBezTo>
                  <a:pt x="53233" y="54228"/>
                  <a:pt x="53650" y="53942"/>
                  <a:pt x="54091" y="53739"/>
                </a:cubicBezTo>
                <a:cubicBezTo>
                  <a:pt x="54650" y="53501"/>
                  <a:pt x="55138" y="53085"/>
                  <a:pt x="55650" y="52739"/>
                </a:cubicBezTo>
                <a:cubicBezTo>
                  <a:pt x="55972" y="52525"/>
                  <a:pt x="56305" y="52346"/>
                  <a:pt x="56567" y="52061"/>
                </a:cubicBezTo>
                <a:cubicBezTo>
                  <a:pt x="56984" y="51596"/>
                  <a:pt x="57163" y="51013"/>
                  <a:pt x="57365" y="50441"/>
                </a:cubicBezTo>
                <a:cubicBezTo>
                  <a:pt x="57698" y="49453"/>
                  <a:pt x="57841" y="48441"/>
                  <a:pt x="57936" y="47405"/>
                </a:cubicBezTo>
                <a:cubicBezTo>
                  <a:pt x="57972" y="46953"/>
                  <a:pt x="57948" y="46489"/>
                  <a:pt x="58044" y="46036"/>
                </a:cubicBezTo>
                <a:cubicBezTo>
                  <a:pt x="58127" y="45691"/>
                  <a:pt x="58020" y="45346"/>
                  <a:pt x="58079" y="44988"/>
                </a:cubicBezTo>
                <a:cubicBezTo>
                  <a:pt x="58139" y="44691"/>
                  <a:pt x="58032" y="44369"/>
                  <a:pt x="58044" y="44060"/>
                </a:cubicBezTo>
                <a:cubicBezTo>
                  <a:pt x="58055" y="43619"/>
                  <a:pt x="58175" y="43179"/>
                  <a:pt x="58139" y="42750"/>
                </a:cubicBezTo>
                <a:cubicBezTo>
                  <a:pt x="58091" y="42000"/>
                  <a:pt x="58175" y="41262"/>
                  <a:pt x="58151" y="40524"/>
                </a:cubicBezTo>
                <a:cubicBezTo>
                  <a:pt x="58151" y="40357"/>
                  <a:pt x="58067" y="40154"/>
                  <a:pt x="58091" y="40083"/>
                </a:cubicBezTo>
                <a:cubicBezTo>
                  <a:pt x="58317" y="39559"/>
                  <a:pt x="58115" y="39011"/>
                  <a:pt x="58163" y="38476"/>
                </a:cubicBezTo>
                <a:cubicBezTo>
                  <a:pt x="58210" y="37916"/>
                  <a:pt x="58079" y="37333"/>
                  <a:pt x="58103" y="36749"/>
                </a:cubicBezTo>
                <a:cubicBezTo>
                  <a:pt x="58127" y="36083"/>
                  <a:pt x="57925" y="35404"/>
                  <a:pt x="57948" y="34749"/>
                </a:cubicBezTo>
                <a:cubicBezTo>
                  <a:pt x="57972" y="33927"/>
                  <a:pt x="57782" y="33118"/>
                  <a:pt x="57853" y="32296"/>
                </a:cubicBezTo>
                <a:cubicBezTo>
                  <a:pt x="57913" y="31618"/>
                  <a:pt x="57805" y="30939"/>
                  <a:pt x="57805" y="30260"/>
                </a:cubicBezTo>
                <a:cubicBezTo>
                  <a:pt x="57794" y="29891"/>
                  <a:pt x="57770" y="29510"/>
                  <a:pt x="57794" y="29141"/>
                </a:cubicBezTo>
                <a:cubicBezTo>
                  <a:pt x="57829" y="28486"/>
                  <a:pt x="57805" y="27843"/>
                  <a:pt x="57746" y="27189"/>
                </a:cubicBezTo>
                <a:cubicBezTo>
                  <a:pt x="57710" y="26748"/>
                  <a:pt x="57591" y="26307"/>
                  <a:pt x="57829" y="25891"/>
                </a:cubicBezTo>
                <a:cubicBezTo>
                  <a:pt x="57877" y="25807"/>
                  <a:pt x="57817" y="25712"/>
                  <a:pt x="57746" y="25688"/>
                </a:cubicBezTo>
                <a:cubicBezTo>
                  <a:pt x="57603" y="25629"/>
                  <a:pt x="57674" y="25581"/>
                  <a:pt x="57698" y="25486"/>
                </a:cubicBezTo>
                <a:cubicBezTo>
                  <a:pt x="57734" y="25272"/>
                  <a:pt x="57698" y="25034"/>
                  <a:pt x="57758" y="24843"/>
                </a:cubicBezTo>
                <a:cubicBezTo>
                  <a:pt x="57865" y="24557"/>
                  <a:pt x="57591" y="24319"/>
                  <a:pt x="57674" y="24057"/>
                </a:cubicBezTo>
                <a:cubicBezTo>
                  <a:pt x="57817" y="23640"/>
                  <a:pt x="57722" y="23200"/>
                  <a:pt x="57782" y="22771"/>
                </a:cubicBezTo>
                <a:cubicBezTo>
                  <a:pt x="57841" y="22319"/>
                  <a:pt x="57853" y="21807"/>
                  <a:pt x="57746" y="21319"/>
                </a:cubicBezTo>
                <a:cubicBezTo>
                  <a:pt x="57686" y="21033"/>
                  <a:pt x="57674" y="20676"/>
                  <a:pt x="57782" y="20402"/>
                </a:cubicBezTo>
                <a:cubicBezTo>
                  <a:pt x="57925" y="20045"/>
                  <a:pt x="57758" y="19664"/>
                  <a:pt x="57913" y="19319"/>
                </a:cubicBezTo>
                <a:cubicBezTo>
                  <a:pt x="57496" y="18818"/>
                  <a:pt x="58055" y="18235"/>
                  <a:pt x="57746" y="17723"/>
                </a:cubicBezTo>
                <a:cubicBezTo>
                  <a:pt x="57984" y="17509"/>
                  <a:pt x="57936" y="17140"/>
                  <a:pt x="57901" y="16949"/>
                </a:cubicBezTo>
                <a:cubicBezTo>
                  <a:pt x="57817" y="16473"/>
                  <a:pt x="57948" y="16021"/>
                  <a:pt x="57877" y="15580"/>
                </a:cubicBezTo>
                <a:cubicBezTo>
                  <a:pt x="57758" y="14901"/>
                  <a:pt x="57925" y="14246"/>
                  <a:pt x="57913" y="13592"/>
                </a:cubicBezTo>
                <a:cubicBezTo>
                  <a:pt x="57901" y="13068"/>
                  <a:pt x="57960" y="12532"/>
                  <a:pt x="58032" y="12008"/>
                </a:cubicBezTo>
                <a:cubicBezTo>
                  <a:pt x="58091" y="11615"/>
                  <a:pt x="57889" y="11198"/>
                  <a:pt x="57996" y="10794"/>
                </a:cubicBezTo>
                <a:cubicBezTo>
                  <a:pt x="58139" y="10234"/>
                  <a:pt x="57996" y="9674"/>
                  <a:pt x="58091" y="9103"/>
                </a:cubicBezTo>
                <a:cubicBezTo>
                  <a:pt x="58163" y="8722"/>
                  <a:pt x="57817" y="8305"/>
                  <a:pt x="58115" y="7900"/>
                </a:cubicBezTo>
                <a:cubicBezTo>
                  <a:pt x="58127" y="7889"/>
                  <a:pt x="58103" y="7853"/>
                  <a:pt x="58091" y="7829"/>
                </a:cubicBezTo>
                <a:cubicBezTo>
                  <a:pt x="57853" y="7341"/>
                  <a:pt x="58079" y="6805"/>
                  <a:pt x="57925" y="6305"/>
                </a:cubicBezTo>
                <a:cubicBezTo>
                  <a:pt x="57698" y="5650"/>
                  <a:pt x="57698" y="4924"/>
                  <a:pt x="57282" y="4317"/>
                </a:cubicBezTo>
                <a:cubicBezTo>
                  <a:pt x="56984" y="3876"/>
                  <a:pt x="56579" y="3543"/>
                  <a:pt x="56258" y="3126"/>
                </a:cubicBezTo>
                <a:cubicBezTo>
                  <a:pt x="55900" y="2686"/>
                  <a:pt x="55424" y="2328"/>
                  <a:pt x="54972" y="2043"/>
                </a:cubicBezTo>
                <a:cubicBezTo>
                  <a:pt x="54561" y="1784"/>
                  <a:pt x="54184" y="1364"/>
                  <a:pt x="53626" y="1364"/>
                </a:cubicBezTo>
                <a:cubicBezTo>
                  <a:pt x="53618" y="1364"/>
                  <a:pt x="53610" y="1364"/>
                  <a:pt x="53603" y="1364"/>
                </a:cubicBezTo>
                <a:cubicBezTo>
                  <a:pt x="53567" y="1364"/>
                  <a:pt x="53519" y="1340"/>
                  <a:pt x="53495" y="1328"/>
                </a:cubicBezTo>
                <a:cubicBezTo>
                  <a:pt x="53055" y="1031"/>
                  <a:pt x="52555" y="876"/>
                  <a:pt x="52043" y="876"/>
                </a:cubicBezTo>
                <a:cubicBezTo>
                  <a:pt x="51209" y="876"/>
                  <a:pt x="50447" y="531"/>
                  <a:pt x="49626" y="519"/>
                </a:cubicBezTo>
                <a:cubicBezTo>
                  <a:pt x="49090" y="507"/>
                  <a:pt x="36660" y="304"/>
                  <a:pt x="36112" y="257"/>
                </a:cubicBezTo>
                <a:cubicBezTo>
                  <a:pt x="36099" y="255"/>
                  <a:pt x="36085" y="255"/>
                  <a:pt x="36071" y="255"/>
                </a:cubicBezTo>
                <a:cubicBezTo>
                  <a:pt x="35929" y="255"/>
                  <a:pt x="35776" y="314"/>
                  <a:pt x="35630" y="314"/>
                </a:cubicBezTo>
                <a:cubicBezTo>
                  <a:pt x="35517" y="314"/>
                  <a:pt x="35409" y="278"/>
                  <a:pt x="35315" y="150"/>
                </a:cubicBezTo>
                <a:cubicBezTo>
                  <a:pt x="35310" y="141"/>
                  <a:pt x="35299" y="138"/>
                  <a:pt x="35285" y="138"/>
                </a:cubicBezTo>
                <a:cubicBezTo>
                  <a:pt x="35270" y="138"/>
                  <a:pt x="35252" y="141"/>
                  <a:pt x="35234" y="141"/>
                </a:cubicBezTo>
                <a:cubicBezTo>
                  <a:pt x="35225" y="141"/>
                  <a:pt x="35215" y="140"/>
                  <a:pt x="35207" y="138"/>
                </a:cubicBezTo>
                <a:cubicBezTo>
                  <a:pt x="35016" y="115"/>
                  <a:pt x="34824" y="109"/>
                  <a:pt x="34633" y="109"/>
                </a:cubicBezTo>
                <a:cubicBezTo>
                  <a:pt x="34445" y="109"/>
                  <a:pt x="34258" y="114"/>
                  <a:pt x="34070" y="114"/>
                </a:cubicBezTo>
                <a:cubicBezTo>
                  <a:pt x="33759" y="114"/>
                  <a:pt x="33447" y="99"/>
                  <a:pt x="33136" y="19"/>
                </a:cubicBezTo>
                <a:cubicBezTo>
                  <a:pt x="33083" y="5"/>
                  <a:pt x="33026" y="0"/>
                  <a:pt x="329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Get</a:t>
            </a:r>
            <a:r>
              <a:rPr lang="zh-TW" altLang="en-US" sz="16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、</a:t>
            </a:r>
            <a:r>
              <a:rPr lang="en-US" altLang="zh-TW" sz="16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Set</a:t>
            </a:r>
            <a:endParaRPr sz="18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800" name="Google Shape;1800;p44"/>
          <p:cNvSpPr/>
          <p:nvPr/>
        </p:nvSpPr>
        <p:spPr>
          <a:xfrm>
            <a:off x="1644789" y="2563763"/>
            <a:ext cx="1592551" cy="1551046"/>
          </a:xfrm>
          <a:custGeom>
            <a:avLst/>
            <a:gdLst/>
            <a:ahLst/>
            <a:cxnLst/>
            <a:rect l="l" t="t" r="r" b="b"/>
            <a:pathLst>
              <a:path w="58782" h="57250" extrusionOk="0">
                <a:moveTo>
                  <a:pt x="33252" y="1059"/>
                </a:moveTo>
                <a:cubicBezTo>
                  <a:pt x="33276" y="1059"/>
                  <a:pt x="33297" y="1068"/>
                  <a:pt x="33314" y="1091"/>
                </a:cubicBezTo>
                <a:cubicBezTo>
                  <a:pt x="33427" y="1232"/>
                  <a:pt x="33582" y="1273"/>
                  <a:pt x="33726" y="1273"/>
                </a:cubicBezTo>
                <a:cubicBezTo>
                  <a:pt x="33825" y="1273"/>
                  <a:pt x="33920" y="1254"/>
                  <a:pt x="33993" y="1234"/>
                </a:cubicBezTo>
                <a:cubicBezTo>
                  <a:pt x="34118" y="1191"/>
                  <a:pt x="34240" y="1177"/>
                  <a:pt x="34361" y="1177"/>
                </a:cubicBezTo>
                <a:cubicBezTo>
                  <a:pt x="34539" y="1177"/>
                  <a:pt x="34711" y="1208"/>
                  <a:pt x="34874" y="1222"/>
                </a:cubicBezTo>
                <a:cubicBezTo>
                  <a:pt x="35017" y="1233"/>
                  <a:pt x="35160" y="1237"/>
                  <a:pt x="35303" y="1237"/>
                </a:cubicBezTo>
                <a:cubicBezTo>
                  <a:pt x="35588" y="1237"/>
                  <a:pt x="35872" y="1222"/>
                  <a:pt x="36153" y="1222"/>
                </a:cubicBezTo>
                <a:cubicBezTo>
                  <a:pt x="36364" y="1222"/>
                  <a:pt x="36573" y="1230"/>
                  <a:pt x="36779" y="1258"/>
                </a:cubicBezTo>
                <a:cubicBezTo>
                  <a:pt x="36893" y="1270"/>
                  <a:pt x="37606" y="1273"/>
                  <a:pt x="38608" y="1273"/>
                </a:cubicBezTo>
                <a:cubicBezTo>
                  <a:pt x="39422" y="1273"/>
                  <a:pt x="40426" y="1271"/>
                  <a:pt x="41455" y="1271"/>
                </a:cubicBezTo>
                <a:cubicBezTo>
                  <a:pt x="44060" y="1271"/>
                  <a:pt x="46826" y="1283"/>
                  <a:pt x="47066" y="1365"/>
                </a:cubicBezTo>
                <a:cubicBezTo>
                  <a:pt x="47387" y="1489"/>
                  <a:pt x="47726" y="1524"/>
                  <a:pt x="48069" y="1524"/>
                </a:cubicBezTo>
                <a:cubicBezTo>
                  <a:pt x="48286" y="1524"/>
                  <a:pt x="48504" y="1510"/>
                  <a:pt x="48721" y="1496"/>
                </a:cubicBezTo>
                <a:cubicBezTo>
                  <a:pt x="48764" y="1490"/>
                  <a:pt x="48838" y="1459"/>
                  <a:pt x="48908" y="1459"/>
                </a:cubicBezTo>
                <a:cubicBezTo>
                  <a:pt x="48975" y="1459"/>
                  <a:pt x="49037" y="1487"/>
                  <a:pt x="49066" y="1592"/>
                </a:cubicBezTo>
                <a:cubicBezTo>
                  <a:pt x="49075" y="1609"/>
                  <a:pt x="49116" y="1620"/>
                  <a:pt x="49142" y="1620"/>
                </a:cubicBezTo>
                <a:cubicBezTo>
                  <a:pt x="49151" y="1620"/>
                  <a:pt x="49158" y="1619"/>
                  <a:pt x="49162" y="1615"/>
                </a:cubicBezTo>
                <a:cubicBezTo>
                  <a:pt x="49263" y="1529"/>
                  <a:pt x="49362" y="1499"/>
                  <a:pt x="49459" y="1499"/>
                </a:cubicBezTo>
                <a:cubicBezTo>
                  <a:pt x="49673" y="1499"/>
                  <a:pt x="49880" y="1640"/>
                  <a:pt x="50092" y="1640"/>
                </a:cubicBezTo>
                <a:cubicBezTo>
                  <a:pt x="50104" y="1640"/>
                  <a:pt x="50115" y="1640"/>
                  <a:pt x="50126" y="1639"/>
                </a:cubicBezTo>
                <a:cubicBezTo>
                  <a:pt x="50181" y="1635"/>
                  <a:pt x="50235" y="1631"/>
                  <a:pt x="50287" y="1631"/>
                </a:cubicBezTo>
                <a:cubicBezTo>
                  <a:pt x="50404" y="1631"/>
                  <a:pt x="50512" y="1655"/>
                  <a:pt x="50602" y="1770"/>
                </a:cubicBezTo>
                <a:cubicBezTo>
                  <a:pt x="50636" y="1816"/>
                  <a:pt x="50679" y="1831"/>
                  <a:pt x="50725" y="1831"/>
                </a:cubicBezTo>
                <a:cubicBezTo>
                  <a:pt x="50776" y="1831"/>
                  <a:pt x="50832" y="1813"/>
                  <a:pt x="50888" y="1794"/>
                </a:cubicBezTo>
                <a:cubicBezTo>
                  <a:pt x="50982" y="1760"/>
                  <a:pt x="51074" y="1746"/>
                  <a:pt x="51163" y="1746"/>
                </a:cubicBezTo>
                <a:cubicBezTo>
                  <a:pt x="51513" y="1746"/>
                  <a:pt x="51832" y="1958"/>
                  <a:pt x="52174" y="1996"/>
                </a:cubicBezTo>
                <a:cubicBezTo>
                  <a:pt x="52273" y="2007"/>
                  <a:pt x="52382" y="2069"/>
                  <a:pt x="52501" y="2069"/>
                </a:cubicBezTo>
                <a:cubicBezTo>
                  <a:pt x="52511" y="2069"/>
                  <a:pt x="52521" y="2069"/>
                  <a:pt x="52531" y="2068"/>
                </a:cubicBezTo>
                <a:cubicBezTo>
                  <a:pt x="52570" y="2064"/>
                  <a:pt x="52607" y="2062"/>
                  <a:pt x="52643" y="2062"/>
                </a:cubicBezTo>
                <a:cubicBezTo>
                  <a:pt x="52841" y="2062"/>
                  <a:pt x="53007" y="2121"/>
                  <a:pt x="53198" y="2282"/>
                </a:cubicBezTo>
                <a:cubicBezTo>
                  <a:pt x="53378" y="2454"/>
                  <a:pt x="53640" y="2513"/>
                  <a:pt x="53886" y="2513"/>
                </a:cubicBezTo>
                <a:cubicBezTo>
                  <a:pt x="54015" y="2513"/>
                  <a:pt x="54139" y="2497"/>
                  <a:pt x="54246" y="2473"/>
                </a:cubicBezTo>
                <a:cubicBezTo>
                  <a:pt x="54313" y="2457"/>
                  <a:pt x="54378" y="2450"/>
                  <a:pt x="54440" y="2450"/>
                </a:cubicBezTo>
                <a:cubicBezTo>
                  <a:pt x="54703" y="2450"/>
                  <a:pt x="54911" y="2574"/>
                  <a:pt x="55055" y="2651"/>
                </a:cubicBezTo>
                <a:cubicBezTo>
                  <a:pt x="55460" y="2877"/>
                  <a:pt x="55913" y="3068"/>
                  <a:pt x="56234" y="3449"/>
                </a:cubicBezTo>
                <a:cubicBezTo>
                  <a:pt x="56508" y="3770"/>
                  <a:pt x="56782" y="4080"/>
                  <a:pt x="56829" y="4532"/>
                </a:cubicBezTo>
                <a:cubicBezTo>
                  <a:pt x="56841" y="4604"/>
                  <a:pt x="56901" y="4675"/>
                  <a:pt x="56948" y="4735"/>
                </a:cubicBezTo>
                <a:cubicBezTo>
                  <a:pt x="57413" y="5259"/>
                  <a:pt x="57329" y="5913"/>
                  <a:pt x="57484" y="6759"/>
                </a:cubicBezTo>
                <a:cubicBezTo>
                  <a:pt x="57722" y="7164"/>
                  <a:pt x="57246" y="7771"/>
                  <a:pt x="57377" y="8414"/>
                </a:cubicBezTo>
                <a:cubicBezTo>
                  <a:pt x="57448" y="8747"/>
                  <a:pt x="57270" y="9152"/>
                  <a:pt x="57353" y="9509"/>
                </a:cubicBezTo>
                <a:cubicBezTo>
                  <a:pt x="57496" y="10152"/>
                  <a:pt x="57246" y="10795"/>
                  <a:pt x="57413" y="11426"/>
                </a:cubicBezTo>
                <a:cubicBezTo>
                  <a:pt x="57448" y="11617"/>
                  <a:pt x="57341" y="11819"/>
                  <a:pt x="57365" y="12021"/>
                </a:cubicBezTo>
                <a:cubicBezTo>
                  <a:pt x="57389" y="12200"/>
                  <a:pt x="57198" y="12176"/>
                  <a:pt x="57103" y="12188"/>
                </a:cubicBezTo>
                <a:cubicBezTo>
                  <a:pt x="56729" y="12259"/>
                  <a:pt x="56322" y="12337"/>
                  <a:pt x="55957" y="12337"/>
                </a:cubicBezTo>
                <a:cubicBezTo>
                  <a:pt x="55833" y="12337"/>
                  <a:pt x="55714" y="12328"/>
                  <a:pt x="55603" y="12307"/>
                </a:cubicBezTo>
                <a:cubicBezTo>
                  <a:pt x="55525" y="12293"/>
                  <a:pt x="55447" y="12289"/>
                  <a:pt x="55367" y="12289"/>
                </a:cubicBezTo>
                <a:cubicBezTo>
                  <a:pt x="55216" y="12289"/>
                  <a:pt x="55062" y="12305"/>
                  <a:pt x="54907" y="12305"/>
                </a:cubicBezTo>
                <a:cubicBezTo>
                  <a:pt x="54720" y="12305"/>
                  <a:pt x="54530" y="12281"/>
                  <a:pt x="54341" y="12176"/>
                </a:cubicBezTo>
                <a:cubicBezTo>
                  <a:pt x="54213" y="12101"/>
                  <a:pt x="54046" y="12082"/>
                  <a:pt x="53866" y="12082"/>
                </a:cubicBezTo>
                <a:cubicBezTo>
                  <a:pt x="53666" y="12082"/>
                  <a:pt x="53451" y="12106"/>
                  <a:pt x="53252" y="12106"/>
                </a:cubicBezTo>
                <a:cubicBezTo>
                  <a:pt x="53229" y="12106"/>
                  <a:pt x="53208" y="12105"/>
                  <a:pt x="53186" y="12105"/>
                </a:cubicBezTo>
                <a:cubicBezTo>
                  <a:pt x="53051" y="12097"/>
                  <a:pt x="52913" y="12093"/>
                  <a:pt x="52775" y="12093"/>
                </a:cubicBezTo>
                <a:cubicBezTo>
                  <a:pt x="52499" y="12093"/>
                  <a:pt x="52222" y="12109"/>
                  <a:pt x="51960" y="12140"/>
                </a:cubicBezTo>
                <a:cubicBezTo>
                  <a:pt x="51388" y="12212"/>
                  <a:pt x="50817" y="12200"/>
                  <a:pt x="50245" y="12259"/>
                </a:cubicBezTo>
                <a:cubicBezTo>
                  <a:pt x="49447" y="12343"/>
                  <a:pt x="48638" y="12343"/>
                  <a:pt x="47828" y="12414"/>
                </a:cubicBezTo>
                <a:cubicBezTo>
                  <a:pt x="46947" y="12474"/>
                  <a:pt x="37148" y="12557"/>
                  <a:pt x="36279" y="12605"/>
                </a:cubicBezTo>
                <a:cubicBezTo>
                  <a:pt x="36338" y="12602"/>
                  <a:pt x="36376" y="12601"/>
                  <a:pt x="36393" y="12601"/>
                </a:cubicBezTo>
                <a:cubicBezTo>
                  <a:pt x="36657" y="12601"/>
                  <a:pt x="32014" y="12927"/>
                  <a:pt x="27349" y="12938"/>
                </a:cubicBezTo>
                <a:cubicBezTo>
                  <a:pt x="26943" y="12938"/>
                  <a:pt x="26527" y="13034"/>
                  <a:pt x="26140" y="13034"/>
                </a:cubicBezTo>
                <a:cubicBezTo>
                  <a:pt x="26118" y="13034"/>
                  <a:pt x="26097" y="13034"/>
                  <a:pt x="26075" y="13033"/>
                </a:cubicBezTo>
                <a:cubicBezTo>
                  <a:pt x="26003" y="13032"/>
                  <a:pt x="25809" y="13032"/>
                  <a:pt x="25519" y="13032"/>
                </a:cubicBezTo>
                <a:cubicBezTo>
                  <a:pt x="23130" y="13032"/>
                  <a:pt x="14240" y="13072"/>
                  <a:pt x="13645" y="13093"/>
                </a:cubicBezTo>
                <a:cubicBezTo>
                  <a:pt x="13110" y="13117"/>
                  <a:pt x="12562" y="13069"/>
                  <a:pt x="12014" y="13176"/>
                </a:cubicBezTo>
                <a:cubicBezTo>
                  <a:pt x="11916" y="13198"/>
                  <a:pt x="11809" y="13206"/>
                  <a:pt x="11699" y="13206"/>
                </a:cubicBezTo>
                <a:cubicBezTo>
                  <a:pt x="11474" y="13206"/>
                  <a:pt x="11232" y="13175"/>
                  <a:pt x="11005" y="13175"/>
                </a:cubicBezTo>
                <a:cubicBezTo>
                  <a:pt x="10980" y="13175"/>
                  <a:pt x="10955" y="13175"/>
                  <a:pt x="10931" y="13176"/>
                </a:cubicBezTo>
                <a:cubicBezTo>
                  <a:pt x="10881" y="13179"/>
                  <a:pt x="10831" y="13180"/>
                  <a:pt x="10782" y="13180"/>
                </a:cubicBezTo>
                <a:cubicBezTo>
                  <a:pt x="10493" y="13180"/>
                  <a:pt x="10204" y="13144"/>
                  <a:pt x="9911" y="13144"/>
                </a:cubicBezTo>
                <a:cubicBezTo>
                  <a:pt x="9772" y="13144"/>
                  <a:pt x="9631" y="13152"/>
                  <a:pt x="9490" y="13176"/>
                </a:cubicBezTo>
                <a:cubicBezTo>
                  <a:pt x="9270" y="13218"/>
                  <a:pt x="9035" y="13227"/>
                  <a:pt x="8796" y="13227"/>
                </a:cubicBezTo>
                <a:cubicBezTo>
                  <a:pt x="8618" y="13227"/>
                  <a:pt x="8438" y="13222"/>
                  <a:pt x="8261" y="13222"/>
                </a:cubicBezTo>
                <a:cubicBezTo>
                  <a:pt x="8202" y="13222"/>
                  <a:pt x="8143" y="13222"/>
                  <a:pt x="8085" y="13224"/>
                </a:cubicBezTo>
                <a:cubicBezTo>
                  <a:pt x="7690" y="13234"/>
                  <a:pt x="7295" y="13251"/>
                  <a:pt x="6894" y="13251"/>
                </a:cubicBezTo>
                <a:cubicBezTo>
                  <a:pt x="6799" y="13251"/>
                  <a:pt x="6704" y="13250"/>
                  <a:pt x="6609" y="13248"/>
                </a:cubicBezTo>
                <a:cubicBezTo>
                  <a:pt x="5990" y="13230"/>
                  <a:pt x="5371" y="13219"/>
                  <a:pt x="4752" y="13219"/>
                </a:cubicBezTo>
                <a:cubicBezTo>
                  <a:pt x="4526" y="13219"/>
                  <a:pt x="4299" y="13221"/>
                  <a:pt x="4073" y="13224"/>
                </a:cubicBezTo>
                <a:cubicBezTo>
                  <a:pt x="4012" y="13225"/>
                  <a:pt x="3951" y="13225"/>
                  <a:pt x="3891" y="13225"/>
                </a:cubicBezTo>
                <a:cubicBezTo>
                  <a:pt x="3661" y="13225"/>
                  <a:pt x="3431" y="13219"/>
                  <a:pt x="3201" y="13219"/>
                </a:cubicBezTo>
                <a:cubicBezTo>
                  <a:pt x="2789" y="13219"/>
                  <a:pt x="2377" y="13238"/>
                  <a:pt x="1965" y="13343"/>
                </a:cubicBezTo>
                <a:cubicBezTo>
                  <a:pt x="1918" y="13356"/>
                  <a:pt x="1874" y="13363"/>
                  <a:pt x="1835" y="13363"/>
                </a:cubicBezTo>
                <a:cubicBezTo>
                  <a:pt x="1664" y="13363"/>
                  <a:pt x="1567" y="13239"/>
                  <a:pt x="1596" y="12998"/>
                </a:cubicBezTo>
                <a:cubicBezTo>
                  <a:pt x="1703" y="11878"/>
                  <a:pt x="1608" y="10759"/>
                  <a:pt x="1644" y="9640"/>
                </a:cubicBezTo>
                <a:cubicBezTo>
                  <a:pt x="1680" y="8890"/>
                  <a:pt x="1584" y="8116"/>
                  <a:pt x="1799" y="7402"/>
                </a:cubicBezTo>
                <a:cubicBezTo>
                  <a:pt x="1965" y="6842"/>
                  <a:pt x="1953" y="6294"/>
                  <a:pt x="2049" y="5747"/>
                </a:cubicBezTo>
                <a:cubicBezTo>
                  <a:pt x="2132" y="5235"/>
                  <a:pt x="2537" y="4890"/>
                  <a:pt x="2918" y="4568"/>
                </a:cubicBezTo>
                <a:cubicBezTo>
                  <a:pt x="3323" y="4211"/>
                  <a:pt x="3727" y="3854"/>
                  <a:pt x="4132" y="3485"/>
                </a:cubicBezTo>
                <a:cubicBezTo>
                  <a:pt x="4406" y="3246"/>
                  <a:pt x="4775" y="3199"/>
                  <a:pt x="5073" y="3008"/>
                </a:cubicBezTo>
                <a:cubicBezTo>
                  <a:pt x="5525" y="2723"/>
                  <a:pt x="6049" y="2592"/>
                  <a:pt x="6549" y="2544"/>
                </a:cubicBezTo>
                <a:cubicBezTo>
                  <a:pt x="7238" y="2487"/>
                  <a:pt x="7872" y="2186"/>
                  <a:pt x="8557" y="2186"/>
                </a:cubicBezTo>
                <a:cubicBezTo>
                  <a:pt x="8582" y="2186"/>
                  <a:pt x="8607" y="2186"/>
                  <a:pt x="8633" y="2187"/>
                </a:cubicBezTo>
                <a:cubicBezTo>
                  <a:pt x="8655" y="2187"/>
                  <a:pt x="8676" y="2187"/>
                  <a:pt x="8695" y="2187"/>
                </a:cubicBezTo>
                <a:cubicBezTo>
                  <a:pt x="8811" y="2187"/>
                  <a:pt x="8881" y="2178"/>
                  <a:pt x="8942" y="2056"/>
                </a:cubicBezTo>
                <a:cubicBezTo>
                  <a:pt x="8953" y="2024"/>
                  <a:pt x="9002" y="1983"/>
                  <a:pt x="9020" y="1983"/>
                </a:cubicBezTo>
                <a:cubicBezTo>
                  <a:pt x="9023" y="1983"/>
                  <a:pt x="9024" y="1983"/>
                  <a:pt x="9026" y="1984"/>
                </a:cubicBezTo>
                <a:cubicBezTo>
                  <a:pt x="9145" y="2069"/>
                  <a:pt x="9265" y="2097"/>
                  <a:pt x="9386" y="2097"/>
                </a:cubicBezTo>
                <a:cubicBezTo>
                  <a:pt x="9636" y="2097"/>
                  <a:pt x="9888" y="1975"/>
                  <a:pt x="10137" y="1975"/>
                </a:cubicBezTo>
                <a:cubicBezTo>
                  <a:pt x="10175" y="1975"/>
                  <a:pt x="10214" y="1978"/>
                  <a:pt x="10252" y="1984"/>
                </a:cubicBezTo>
                <a:cubicBezTo>
                  <a:pt x="10277" y="1993"/>
                  <a:pt x="10313" y="2007"/>
                  <a:pt x="10337" y="2007"/>
                </a:cubicBezTo>
                <a:cubicBezTo>
                  <a:pt x="10347" y="2007"/>
                  <a:pt x="10355" y="2004"/>
                  <a:pt x="10359" y="1996"/>
                </a:cubicBezTo>
                <a:cubicBezTo>
                  <a:pt x="10504" y="1846"/>
                  <a:pt x="10674" y="1823"/>
                  <a:pt x="10848" y="1823"/>
                </a:cubicBezTo>
                <a:cubicBezTo>
                  <a:pt x="10926" y="1823"/>
                  <a:pt x="11004" y="1828"/>
                  <a:pt x="11081" y="1828"/>
                </a:cubicBezTo>
                <a:cubicBezTo>
                  <a:pt x="11203" y="1828"/>
                  <a:pt x="11322" y="1817"/>
                  <a:pt x="11431" y="1758"/>
                </a:cubicBezTo>
                <a:cubicBezTo>
                  <a:pt x="11610" y="1657"/>
                  <a:pt x="11801" y="1634"/>
                  <a:pt x="11994" y="1634"/>
                </a:cubicBezTo>
                <a:cubicBezTo>
                  <a:pt x="12161" y="1634"/>
                  <a:pt x="12330" y="1652"/>
                  <a:pt x="12493" y="1652"/>
                </a:cubicBezTo>
                <a:cubicBezTo>
                  <a:pt x="12654" y="1652"/>
                  <a:pt x="12809" y="1635"/>
                  <a:pt x="12955" y="1568"/>
                </a:cubicBezTo>
                <a:cubicBezTo>
                  <a:pt x="13407" y="1353"/>
                  <a:pt x="13872" y="1532"/>
                  <a:pt x="14324" y="1341"/>
                </a:cubicBezTo>
                <a:cubicBezTo>
                  <a:pt x="14361" y="1328"/>
                  <a:pt x="15266" y="1324"/>
                  <a:pt x="16543" y="1324"/>
                </a:cubicBezTo>
                <a:cubicBezTo>
                  <a:pt x="18247" y="1324"/>
                  <a:pt x="20614" y="1331"/>
                  <a:pt x="22474" y="1331"/>
                </a:cubicBezTo>
                <a:cubicBezTo>
                  <a:pt x="24102" y="1331"/>
                  <a:pt x="25341" y="1326"/>
                  <a:pt x="25409" y="1306"/>
                </a:cubicBezTo>
                <a:cubicBezTo>
                  <a:pt x="25472" y="1288"/>
                  <a:pt x="25536" y="1281"/>
                  <a:pt x="25601" y="1281"/>
                </a:cubicBezTo>
                <a:cubicBezTo>
                  <a:pt x="25785" y="1281"/>
                  <a:pt x="25972" y="1335"/>
                  <a:pt x="26154" y="1335"/>
                </a:cubicBezTo>
                <a:cubicBezTo>
                  <a:pt x="26290" y="1335"/>
                  <a:pt x="26424" y="1305"/>
                  <a:pt x="26552" y="1199"/>
                </a:cubicBezTo>
                <a:cubicBezTo>
                  <a:pt x="26572" y="1182"/>
                  <a:pt x="26600" y="1175"/>
                  <a:pt x="26634" y="1175"/>
                </a:cubicBezTo>
                <a:cubicBezTo>
                  <a:pt x="26720" y="1175"/>
                  <a:pt x="26839" y="1217"/>
                  <a:pt x="26933" y="1234"/>
                </a:cubicBezTo>
                <a:cubicBezTo>
                  <a:pt x="27088" y="1260"/>
                  <a:pt x="27235" y="1293"/>
                  <a:pt x="27386" y="1293"/>
                </a:cubicBezTo>
                <a:cubicBezTo>
                  <a:pt x="27513" y="1293"/>
                  <a:pt x="27642" y="1270"/>
                  <a:pt x="27778" y="1199"/>
                </a:cubicBezTo>
                <a:cubicBezTo>
                  <a:pt x="27824" y="1177"/>
                  <a:pt x="27877" y="1170"/>
                  <a:pt x="27934" y="1170"/>
                </a:cubicBezTo>
                <a:cubicBezTo>
                  <a:pt x="28065" y="1170"/>
                  <a:pt x="28216" y="1211"/>
                  <a:pt x="28350" y="1211"/>
                </a:cubicBezTo>
                <a:cubicBezTo>
                  <a:pt x="28613" y="1226"/>
                  <a:pt x="29416" y="1245"/>
                  <a:pt x="30299" y="1245"/>
                </a:cubicBezTo>
                <a:cubicBezTo>
                  <a:pt x="31492" y="1245"/>
                  <a:pt x="32829" y="1210"/>
                  <a:pt x="33172" y="1080"/>
                </a:cubicBezTo>
                <a:cubicBezTo>
                  <a:pt x="33201" y="1068"/>
                  <a:pt x="33228" y="1059"/>
                  <a:pt x="33252" y="1059"/>
                </a:cubicBezTo>
                <a:close/>
                <a:moveTo>
                  <a:pt x="52258" y="13048"/>
                </a:moveTo>
                <a:cubicBezTo>
                  <a:pt x="52330" y="13048"/>
                  <a:pt x="52418" y="13093"/>
                  <a:pt x="52495" y="13093"/>
                </a:cubicBezTo>
                <a:cubicBezTo>
                  <a:pt x="52630" y="13070"/>
                  <a:pt x="52764" y="13061"/>
                  <a:pt x="52898" y="13061"/>
                </a:cubicBezTo>
                <a:cubicBezTo>
                  <a:pt x="53260" y="13061"/>
                  <a:pt x="53619" y="13131"/>
                  <a:pt x="53984" y="13200"/>
                </a:cubicBezTo>
                <a:cubicBezTo>
                  <a:pt x="54157" y="13230"/>
                  <a:pt x="54340" y="13235"/>
                  <a:pt x="54524" y="13235"/>
                </a:cubicBezTo>
                <a:cubicBezTo>
                  <a:pt x="54619" y="13235"/>
                  <a:pt x="54713" y="13233"/>
                  <a:pt x="54807" y="13233"/>
                </a:cubicBezTo>
                <a:cubicBezTo>
                  <a:pt x="54971" y="13233"/>
                  <a:pt x="55131" y="13237"/>
                  <a:pt x="55281" y="13260"/>
                </a:cubicBezTo>
                <a:cubicBezTo>
                  <a:pt x="55307" y="13262"/>
                  <a:pt x="55333" y="13264"/>
                  <a:pt x="55358" y="13264"/>
                </a:cubicBezTo>
                <a:cubicBezTo>
                  <a:pt x="55556" y="13264"/>
                  <a:pt x="55750" y="13188"/>
                  <a:pt x="55946" y="13188"/>
                </a:cubicBezTo>
                <a:cubicBezTo>
                  <a:pt x="56041" y="13188"/>
                  <a:pt x="56137" y="13206"/>
                  <a:pt x="56234" y="13260"/>
                </a:cubicBezTo>
                <a:cubicBezTo>
                  <a:pt x="56275" y="13284"/>
                  <a:pt x="56329" y="13294"/>
                  <a:pt x="56390" y="13294"/>
                </a:cubicBezTo>
                <a:cubicBezTo>
                  <a:pt x="56508" y="13294"/>
                  <a:pt x="56652" y="13255"/>
                  <a:pt x="56770" y="13200"/>
                </a:cubicBezTo>
                <a:cubicBezTo>
                  <a:pt x="56843" y="13169"/>
                  <a:pt x="56918" y="13154"/>
                  <a:pt x="56990" y="13154"/>
                </a:cubicBezTo>
                <a:cubicBezTo>
                  <a:pt x="57244" y="13154"/>
                  <a:pt x="57466" y="13338"/>
                  <a:pt x="57484" y="13617"/>
                </a:cubicBezTo>
                <a:cubicBezTo>
                  <a:pt x="57532" y="14212"/>
                  <a:pt x="57508" y="14819"/>
                  <a:pt x="57567" y="15415"/>
                </a:cubicBezTo>
                <a:cubicBezTo>
                  <a:pt x="57651" y="16379"/>
                  <a:pt x="57520" y="17332"/>
                  <a:pt x="57591" y="18296"/>
                </a:cubicBezTo>
                <a:cubicBezTo>
                  <a:pt x="57615" y="18725"/>
                  <a:pt x="57591" y="19201"/>
                  <a:pt x="57496" y="19629"/>
                </a:cubicBezTo>
                <a:cubicBezTo>
                  <a:pt x="57437" y="19915"/>
                  <a:pt x="57508" y="20177"/>
                  <a:pt x="57496" y="20439"/>
                </a:cubicBezTo>
                <a:cubicBezTo>
                  <a:pt x="57448" y="21237"/>
                  <a:pt x="57508" y="22035"/>
                  <a:pt x="57496" y="22820"/>
                </a:cubicBezTo>
                <a:cubicBezTo>
                  <a:pt x="57496" y="23475"/>
                  <a:pt x="57389" y="24142"/>
                  <a:pt x="57448" y="24785"/>
                </a:cubicBezTo>
                <a:cubicBezTo>
                  <a:pt x="57508" y="25571"/>
                  <a:pt x="57401" y="26345"/>
                  <a:pt x="57401" y="27118"/>
                </a:cubicBezTo>
                <a:cubicBezTo>
                  <a:pt x="57413" y="27857"/>
                  <a:pt x="57532" y="28619"/>
                  <a:pt x="57413" y="29357"/>
                </a:cubicBezTo>
                <a:cubicBezTo>
                  <a:pt x="57353" y="29797"/>
                  <a:pt x="57294" y="30262"/>
                  <a:pt x="57365" y="30667"/>
                </a:cubicBezTo>
                <a:cubicBezTo>
                  <a:pt x="57472" y="31274"/>
                  <a:pt x="57306" y="31857"/>
                  <a:pt x="57377" y="32452"/>
                </a:cubicBezTo>
                <a:cubicBezTo>
                  <a:pt x="57425" y="32845"/>
                  <a:pt x="57377" y="33310"/>
                  <a:pt x="57329" y="33738"/>
                </a:cubicBezTo>
                <a:cubicBezTo>
                  <a:pt x="57282" y="34143"/>
                  <a:pt x="57341" y="34548"/>
                  <a:pt x="57341" y="34941"/>
                </a:cubicBezTo>
                <a:cubicBezTo>
                  <a:pt x="57341" y="35441"/>
                  <a:pt x="57353" y="35941"/>
                  <a:pt x="57341" y="36441"/>
                </a:cubicBezTo>
                <a:cubicBezTo>
                  <a:pt x="57329" y="36834"/>
                  <a:pt x="57413" y="37239"/>
                  <a:pt x="57401" y="37608"/>
                </a:cubicBezTo>
                <a:cubicBezTo>
                  <a:pt x="57377" y="38036"/>
                  <a:pt x="57341" y="38465"/>
                  <a:pt x="57365" y="38906"/>
                </a:cubicBezTo>
                <a:cubicBezTo>
                  <a:pt x="57389" y="39560"/>
                  <a:pt x="57341" y="40227"/>
                  <a:pt x="57389" y="40894"/>
                </a:cubicBezTo>
                <a:cubicBezTo>
                  <a:pt x="57425" y="41263"/>
                  <a:pt x="57484" y="41668"/>
                  <a:pt x="57401" y="42073"/>
                </a:cubicBezTo>
                <a:cubicBezTo>
                  <a:pt x="57353" y="42311"/>
                  <a:pt x="57317" y="42644"/>
                  <a:pt x="57425" y="42942"/>
                </a:cubicBezTo>
                <a:cubicBezTo>
                  <a:pt x="57508" y="43180"/>
                  <a:pt x="57496" y="43478"/>
                  <a:pt x="57425" y="43751"/>
                </a:cubicBezTo>
                <a:cubicBezTo>
                  <a:pt x="57341" y="44073"/>
                  <a:pt x="57401" y="44430"/>
                  <a:pt x="57389" y="44775"/>
                </a:cubicBezTo>
                <a:cubicBezTo>
                  <a:pt x="57365" y="45311"/>
                  <a:pt x="57270" y="45871"/>
                  <a:pt x="57329" y="46395"/>
                </a:cubicBezTo>
                <a:cubicBezTo>
                  <a:pt x="57389" y="46895"/>
                  <a:pt x="57234" y="47359"/>
                  <a:pt x="57210" y="47835"/>
                </a:cubicBezTo>
                <a:cubicBezTo>
                  <a:pt x="57186" y="48300"/>
                  <a:pt x="57198" y="48776"/>
                  <a:pt x="57020" y="49228"/>
                </a:cubicBezTo>
                <a:cubicBezTo>
                  <a:pt x="56936" y="49455"/>
                  <a:pt x="57079" y="49716"/>
                  <a:pt x="56972" y="49967"/>
                </a:cubicBezTo>
                <a:cubicBezTo>
                  <a:pt x="56925" y="50097"/>
                  <a:pt x="56972" y="50276"/>
                  <a:pt x="56794" y="50359"/>
                </a:cubicBezTo>
                <a:cubicBezTo>
                  <a:pt x="56734" y="50395"/>
                  <a:pt x="56746" y="50443"/>
                  <a:pt x="56805" y="50514"/>
                </a:cubicBezTo>
                <a:cubicBezTo>
                  <a:pt x="56865" y="50621"/>
                  <a:pt x="56841" y="50705"/>
                  <a:pt x="56746" y="50859"/>
                </a:cubicBezTo>
                <a:cubicBezTo>
                  <a:pt x="56496" y="51288"/>
                  <a:pt x="56127" y="51610"/>
                  <a:pt x="55841" y="51991"/>
                </a:cubicBezTo>
                <a:cubicBezTo>
                  <a:pt x="55460" y="52503"/>
                  <a:pt x="55103" y="53026"/>
                  <a:pt x="54555" y="53407"/>
                </a:cubicBezTo>
                <a:cubicBezTo>
                  <a:pt x="54162" y="53681"/>
                  <a:pt x="53746" y="53907"/>
                  <a:pt x="53353" y="54157"/>
                </a:cubicBezTo>
                <a:cubicBezTo>
                  <a:pt x="53126" y="54300"/>
                  <a:pt x="52817" y="54431"/>
                  <a:pt x="52495" y="54443"/>
                </a:cubicBezTo>
                <a:cubicBezTo>
                  <a:pt x="52186" y="54467"/>
                  <a:pt x="51864" y="54610"/>
                  <a:pt x="51579" y="54741"/>
                </a:cubicBezTo>
                <a:cubicBezTo>
                  <a:pt x="50936" y="55062"/>
                  <a:pt x="50209" y="55134"/>
                  <a:pt x="49519" y="55277"/>
                </a:cubicBezTo>
                <a:cubicBezTo>
                  <a:pt x="48507" y="55479"/>
                  <a:pt x="47483" y="55705"/>
                  <a:pt x="46459" y="55836"/>
                </a:cubicBezTo>
                <a:cubicBezTo>
                  <a:pt x="46007" y="55908"/>
                  <a:pt x="36601" y="55848"/>
                  <a:pt x="36148" y="55943"/>
                </a:cubicBezTo>
                <a:cubicBezTo>
                  <a:pt x="36040" y="55962"/>
                  <a:pt x="35931" y="55968"/>
                  <a:pt x="35821" y="55968"/>
                </a:cubicBezTo>
                <a:cubicBezTo>
                  <a:pt x="35651" y="55968"/>
                  <a:pt x="35481" y="55954"/>
                  <a:pt x="35312" y="55954"/>
                </a:cubicBezTo>
                <a:cubicBezTo>
                  <a:pt x="35097" y="55954"/>
                  <a:pt x="34886" y="55976"/>
                  <a:pt x="34684" y="56074"/>
                </a:cubicBezTo>
                <a:cubicBezTo>
                  <a:pt x="34668" y="56081"/>
                  <a:pt x="34652" y="56084"/>
                  <a:pt x="34636" y="56084"/>
                </a:cubicBezTo>
                <a:cubicBezTo>
                  <a:pt x="34550" y="56084"/>
                  <a:pt x="34462" y="56006"/>
                  <a:pt x="34378" y="56006"/>
                </a:cubicBezTo>
                <a:cubicBezTo>
                  <a:pt x="34335" y="56006"/>
                  <a:pt x="34294" y="56026"/>
                  <a:pt x="34255" y="56086"/>
                </a:cubicBezTo>
                <a:cubicBezTo>
                  <a:pt x="34140" y="56014"/>
                  <a:pt x="34025" y="55989"/>
                  <a:pt x="33911" y="55989"/>
                </a:cubicBezTo>
                <a:cubicBezTo>
                  <a:pt x="33649" y="55989"/>
                  <a:pt x="33389" y="56122"/>
                  <a:pt x="33124" y="56122"/>
                </a:cubicBezTo>
                <a:cubicBezTo>
                  <a:pt x="32540" y="56131"/>
                  <a:pt x="30266" y="56174"/>
                  <a:pt x="28853" y="56174"/>
                </a:cubicBezTo>
                <a:cubicBezTo>
                  <a:pt x="28395" y="56174"/>
                  <a:pt x="28027" y="56169"/>
                  <a:pt x="27838" y="56158"/>
                </a:cubicBezTo>
                <a:cubicBezTo>
                  <a:pt x="27752" y="56152"/>
                  <a:pt x="27666" y="56150"/>
                  <a:pt x="27580" y="56150"/>
                </a:cubicBezTo>
                <a:cubicBezTo>
                  <a:pt x="27328" y="56150"/>
                  <a:pt x="27075" y="56168"/>
                  <a:pt x="26823" y="56168"/>
                </a:cubicBezTo>
                <a:cubicBezTo>
                  <a:pt x="26614" y="56168"/>
                  <a:pt x="26404" y="56156"/>
                  <a:pt x="26195" y="56110"/>
                </a:cubicBezTo>
                <a:cubicBezTo>
                  <a:pt x="25742" y="56015"/>
                  <a:pt x="14848" y="56051"/>
                  <a:pt x="14384" y="55991"/>
                </a:cubicBezTo>
                <a:cubicBezTo>
                  <a:pt x="13729" y="55896"/>
                  <a:pt x="13050" y="55836"/>
                  <a:pt x="12407" y="55824"/>
                </a:cubicBezTo>
                <a:cubicBezTo>
                  <a:pt x="12002" y="55812"/>
                  <a:pt x="11609" y="55741"/>
                  <a:pt x="11228" y="55693"/>
                </a:cubicBezTo>
                <a:cubicBezTo>
                  <a:pt x="10883" y="55658"/>
                  <a:pt x="10514" y="55562"/>
                  <a:pt x="10169" y="55551"/>
                </a:cubicBezTo>
                <a:cubicBezTo>
                  <a:pt x="9800" y="55539"/>
                  <a:pt x="9454" y="55396"/>
                  <a:pt x="9085" y="55396"/>
                </a:cubicBezTo>
                <a:cubicBezTo>
                  <a:pt x="9082" y="55396"/>
                  <a:pt x="9078" y="55396"/>
                  <a:pt x="9074" y="55396"/>
                </a:cubicBezTo>
                <a:cubicBezTo>
                  <a:pt x="8963" y="55396"/>
                  <a:pt x="8851" y="55229"/>
                  <a:pt x="8739" y="55229"/>
                </a:cubicBezTo>
                <a:cubicBezTo>
                  <a:pt x="8735" y="55229"/>
                  <a:pt x="8732" y="55229"/>
                  <a:pt x="8728" y="55229"/>
                </a:cubicBezTo>
                <a:cubicBezTo>
                  <a:pt x="8694" y="55231"/>
                  <a:pt x="8659" y="55231"/>
                  <a:pt x="8625" y="55231"/>
                </a:cubicBezTo>
                <a:cubicBezTo>
                  <a:pt x="7891" y="55231"/>
                  <a:pt x="7219" y="54881"/>
                  <a:pt x="6513" y="54824"/>
                </a:cubicBezTo>
                <a:cubicBezTo>
                  <a:pt x="5927" y="54789"/>
                  <a:pt x="5467" y="54383"/>
                  <a:pt x="4918" y="54383"/>
                </a:cubicBezTo>
                <a:cubicBezTo>
                  <a:pt x="4910" y="54383"/>
                  <a:pt x="4902" y="54384"/>
                  <a:pt x="4894" y="54384"/>
                </a:cubicBezTo>
                <a:cubicBezTo>
                  <a:pt x="4466" y="54384"/>
                  <a:pt x="4251" y="53967"/>
                  <a:pt x="3870" y="53943"/>
                </a:cubicBezTo>
                <a:cubicBezTo>
                  <a:pt x="3418" y="53919"/>
                  <a:pt x="3037" y="53634"/>
                  <a:pt x="2799" y="53384"/>
                </a:cubicBezTo>
                <a:cubicBezTo>
                  <a:pt x="2394" y="52955"/>
                  <a:pt x="2025" y="52491"/>
                  <a:pt x="1834" y="51836"/>
                </a:cubicBezTo>
                <a:cubicBezTo>
                  <a:pt x="1549" y="50848"/>
                  <a:pt x="1549" y="49836"/>
                  <a:pt x="1346" y="48859"/>
                </a:cubicBezTo>
                <a:cubicBezTo>
                  <a:pt x="1120" y="47728"/>
                  <a:pt x="1191" y="46597"/>
                  <a:pt x="1215" y="45478"/>
                </a:cubicBezTo>
                <a:cubicBezTo>
                  <a:pt x="1215" y="44954"/>
                  <a:pt x="1227" y="44430"/>
                  <a:pt x="1275" y="43918"/>
                </a:cubicBezTo>
                <a:cubicBezTo>
                  <a:pt x="1310" y="43513"/>
                  <a:pt x="1239" y="43097"/>
                  <a:pt x="1406" y="42704"/>
                </a:cubicBezTo>
                <a:cubicBezTo>
                  <a:pt x="1477" y="42549"/>
                  <a:pt x="1370" y="42335"/>
                  <a:pt x="1394" y="42156"/>
                </a:cubicBezTo>
                <a:cubicBezTo>
                  <a:pt x="1513" y="41108"/>
                  <a:pt x="1525" y="40037"/>
                  <a:pt x="1453" y="38989"/>
                </a:cubicBezTo>
                <a:cubicBezTo>
                  <a:pt x="1382" y="38156"/>
                  <a:pt x="1430" y="37322"/>
                  <a:pt x="1275" y="36489"/>
                </a:cubicBezTo>
                <a:cubicBezTo>
                  <a:pt x="1156" y="35858"/>
                  <a:pt x="1287" y="35191"/>
                  <a:pt x="1227" y="34536"/>
                </a:cubicBezTo>
                <a:cubicBezTo>
                  <a:pt x="1156" y="33774"/>
                  <a:pt x="1239" y="33000"/>
                  <a:pt x="1084" y="32238"/>
                </a:cubicBezTo>
                <a:cubicBezTo>
                  <a:pt x="1060" y="32155"/>
                  <a:pt x="1037" y="32048"/>
                  <a:pt x="1072" y="31964"/>
                </a:cubicBezTo>
                <a:cubicBezTo>
                  <a:pt x="1263" y="31500"/>
                  <a:pt x="1013" y="31036"/>
                  <a:pt x="1037" y="30571"/>
                </a:cubicBezTo>
                <a:cubicBezTo>
                  <a:pt x="1072" y="30155"/>
                  <a:pt x="989" y="29726"/>
                  <a:pt x="1037" y="29309"/>
                </a:cubicBezTo>
                <a:cubicBezTo>
                  <a:pt x="1072" y="28928"/>
                  <a:pt x="1060" y="28523"/>
                  <a:pt x="1013" y="28154"/>
                </a:cubicBezTo>
                <a:cubicBezTo>
                  <a:pt x="929" y="27535"/>
                  <a:pt x="1049" y="26952"/>
                  <a:pt x="1096" y="26345"/>
                </a:cubicBezTo>
                <a:cubicBezTo>
                  <a:pt x="1120" y="26023"/>
                  <a:pt x="1108" y="25690"/>
                  <a:pt x="1072" y="25392"/>
                </a:cubicBezTo>
                <a:cubicBezTo>
                  <a:pt x="965" y="24440"/>
                  <a:pt x="1060" y="23487"/>
                  <a:pt x="1013" y="22535"/>
                </a:cubicBezTo>
                <a:cubicBezTo>
                  <a:pt x="965" y="21808"/>
                  <a:pt x="1144" y="21082"/>
                  <a:pt x="1168" y="20344"/>
                </a:cubicBezTo>
                <a:cubicBezTo>
                  <a:pt x="1179" y="19868"/>
                  <a:pt x="1179" y="19391"/>
                  <a:pt x="1239" y="18915"/>
                </a:cubicBezTo>
                <a:cubicBezTo>
                  <a:pt x="1322" y="18225"/>
                  <a:pt x="1334" y="17522"/>
                  <a:pt x="1382" y="16831"/>
                </a:cubicBezTo>
                <a:cubicBezTo>
                  <a:pt x="1430" y="16141"/>
                  <a:pt x="1513" y="15462"/>
                  <a:pt x="1525" y="14784"/>
                </a:cubicBezTo>
                <a:cubicBezTo>
                  <a:pt x="1537" y="14641"/>
                  <a:pt x="1751" y="14474"/>
                  <a:pt x="1525" y="14343"/>
                </a:cubicBezTo>
                <a:cubicBezTo>
                  <a:pt x="1546" y="14321"/>
                  <a:pt x="1588" y="14270"/>
                  <a:pt x="1595" y="14270"/>
                </a:cubicBezTo>
                <a:cubicBezTo>
                  <a:pt x="1596" y="14270"/>
                  <a:pt x="1596" y="14271"/>
                  <a:pt x="1596" y="14272"/>
                </a:cubicBezTo>
                <a:cubicBezTo>
                  <a:pt x="1651" y="14313"/>
                  <a:pt x="1706" y="14328"/>
                  <a:pt x="1761" y="14328"/>
                </a:cubicBezTo>
                <a:cubicBezTo>
                  <a:pt x="1917" y="14328"/>
                  <a:pt x="2072" y="14204"/>
                  <a:pt x="2232" y="14204"/>
                </a:cubicBezTo>
                <a:cubicBezTo>
                  <a:pt x="2293" y="14204"/>
                  <a:pt x="2355" y="14222"/>
                  <a:pt x="2418" y="14272"/>
                </a:cubicBezTo>
                <a:cubicBezTo>
                  <a:pt x="2433" y="14285"/>
                  <a:pt x="2446" y="14291"/>
                  <a:pt x="2457" y="14291"/>
                </a:cubicBezTo>
                <a:cubicBezTo>
                  <a:pt x="2516" y="14291"/>
                  <a:pt x="2534" y="14137"/>
                  <a:pt x="2644" y="14117"/>
                </a:cubicBezTo>
                <a:cubicBezTo>
                  <a:pt x="2722" y="14105"/>
                  <a:pt x="2799" y="14101"/>
                  <a:pt x="2876" y="14101"/>
                </a:cubicBezTo>
                <a:cubicBezTo>
                  <a:pt x="3136" y="14101"/>
                  <a:pt x="3393" y="14151"/>
                  <a:pt x="3653" y="14151"/>
                </a:cubicBezTo>
                <a:cubicBezTo>
                  <a:pt x="3717" y="14151"/>
                  <a:pt x="3782" y="14148"/>
                  <a:pt x="3846" y="14141"/>
                </a:cubicBezTo>
                <a:cubicBezTo>
                  <a:pt x="4001" y="14117"/>
                  <a:pt x="4156" y="14109"/>
                  <a:pt x="4311" y="14109"/>
                </a:cubicBezTo>
                <a:cubicBezTo>
                  <a:pt x="4620" y="14109"/>
                  <a:pt x="4930" y="14141"/>
                  <a:pt x="5240" y="14141"/>
                </a:cubicBezTo>
                <a:cubicBezTo>
                  <a:pt x="5632" y="14141"/>
                  <a:pt x="6037" y="14141"/>
                  <a:pt x="6430" y="14164"/>
                </a:cubicBezTo>
                <a:cubicBezTo>
                  <a:pt x="6556" y="14172"/>
                  <a:pt x="6682" y="14175"/>
                  <a:pt x="6808" y="14175"/>
                </a:cubicBezTo>
                <a:cubicBezTo>
                  <a:pt x="7252" y="14175"/>
                  <a:pt x="7695" y="14139"/>
                  <a:pt x="8132" y="14139"/>
                </a:cubicBezTo>
                <a:cubicBezTo>
                  <a:pt x="8180" y="14139"/>
                  <a:pt x="8228" y="14140"/>
                  <a:pt x="8276" y="14141"/>
                </a:cubicBezTo>
                <a:cubicBezTo>
                  <a:pt x="8291" y="14141"/>
                  <a:pt x="8307" y="14141"/>
                  <a:pt x="8323" y="14141"/>
                </a:cubicBezTo>
                <a:cubicBezTo>
                  <a:pt x="8550" y="14141"/>
                  <a:pt x="8768" y="14090"/>
                  <a:pt x="8997" y="14090"/>
                </a:cubicBezTo>
                <a:cubicBezTo>
                  <a:pt x="9110" y="14090"/>
                  <a:pt x="9226" y="14103"/>
                  <a:pt x="9347" y="14141"/>
                </a:cubicBezTo>
                <a:cubicBezTo>
                  <a:pt x="9435" y="14167"/>
                  <a:pt x="9530" y="14177"/>
                  <a:pt x="9631" y="14177"/>
                </a:cubicBezTo>
                <a:cubicBezTo>
                  <a:pt x="9844" y="14177"/>
                  <a:pt x="10077" y="14133"/>
                  <a:pt x="10288" y="14117"/>
                </a:cubicBezTo>
                <a:cubicBezTo>
                  <a:pt x="10552" y="14095"/>
                  <a:pt x="10812" y="14091"/>
                  <a:pt x="11070" y="14091"/>
                </a:cubicBezTo>
                <a:cubicBezTo>
                  <a:pt x="11243" y="14091"/>
                  <a:pt x="11414" y="14093"/>
                  <a:pt x="11586" y="14093"/>
                </a:cubicBezTo>
                <a:cubicBezTo>
                  <a:pt x="11827" y="14086"/>
                  <a:pt x="12077" y="14038"/>
                  <a:pt x="12327" y="14038"/>
                </a:cubicBezTo>
                <a:cubicBezTo>
                  <a:pt x="12485" y="14038"/>
                  <a:pt x="12643" y="14057"/>
                  <a:pt x="12800" y="14117"/>
                </a:cubicBezTo>
                <a:cubicBezTo>
                  <a:pt x="12861" y="14139"/>
                  <a:pt x="12922" y="14147"/>
                  <a:pt x="12982" y="14147"/>
                </a:cubicBezTo>
                <a:cubicBezTo>
                  <a:pt x="13213" y="14147"/>
                  <a:pt x="13444" y="14021"/>
                  <a:pt x="13695" y="14021"/>
                </a:cubicBezTo>
                <a:cubicBezTo>
                  <a:pt x="13737" y="14021"/>
                  <a:pt x="13780" y="14025"/>
                  <a:pt x="13824" y="14034"/>
                </a:cubicBezTo>
                <a:cubicBezTo>
                  <a:pt x="14025" y="14077"/>
                  <a:pt x="16397" y="14098"/>
                  <a:pt x="18960" y="14098"/>
                </a:cubicBezTo>
                <a:cubicBezTo>
                  <a:pt x="22018" y="14098"/>
                  <a:pt x="25348" y="14068"/>
                  <a:pt x="25587" y="14010"/>
                </a:cubicBezTo>
                <a:cubicBezTo>
                  <a:pt x="25644" y="13994"/>
                  <a:pt x="25701" y="13988"/>
                  <a:pt x="25759" y="13988"/>
                </a:cubicBezTo>
                <a:cubicBezTo>
                  <a:pt x="25883" y="13988"/>
                  <a:pt x="26006" y="14014"/>
                  <a:pt x="26130" y="14014"/>
                </a:cubicBezTo>
                <a:cubicBezTo>
                  <a:pt x="26247" y="14014"/>
                  <a:pt x="26364" y="13991"/>
                  <a:pt x="26480" y="13903"/>
                </a:cubicBezTo>
                <a:cubicBezTo>
                  <a:pt x="26484" y="13900"/>
                  <a:pt x="26490" y="13898"/>
                  <a:pt x="26497" y="13898"/>
                </a:cubicBezTo>
                <a:cubicBezTo>
                  <a:pt x="26565" y="13898"/>
                  <a:pt x="26767" y="14013"/>
                  <a:pt x="26934" y="14013"/>
                </a:cubicBezTo>
                <a:cubicBezTo>
                  <a:pt x="26967" y="14013"/>
                  <a:pt x="26999" y="14009"/>
                  <a:pt x="27028" y="13998"/>
                </a:cubicBezTo>
                <a:cubicBezTo>
                  <a:pt x="27683" y="13772"/>
                  <a:pt x="28361" y="13867"/>
                  <a:pt x="29040" y="13795"/>
                </a:cubicBezTo>
                <a:cubicBezTo>
                  <a:pt x="29909" y="13700"/>
                  <a:pt x="33779" y="13700"/>
                  <a:pt x="34660" y="13653"/>
                </a:cubicBezTo>
                <a:cubicBezTo>
                  <a:pt x="35124" y="13629"/>
                  <a:pt x="35577" y="13629"/>
                  <a:pt x="36041" y="13545"/>
                </a:cubicBezTo>
                <a:cubicBezTo>
                  <a:pt x="36255" y="13498"/>
                  <a:pt x="36529" y="13522"/>
                  <a:pt x="36767" y="13486"/>
                </a:cubicBezTo>
                <a:cubicBezTo>
                  <a:pt x="36832" y="13475"/>
                  <a:pt x="37319" y="13472"/>
                  <a:pt x="38046" y="13472"/>
                </a:cubicBezTo>
                <a:cubicBezTo>
                  <a:pt x="39073" y="13472"/>
                  <a:pt x="40579" y="13479"/>
                  <a:pt x="42043" y="13479"/>
                </a:cubicBezTo>
                <a:cubicBezTo>
                  <a:pt x="44302" y="13479"/>
                  <a:pt x="46461" y="13464"/>
                  <a:pt x="46614" y="13391"/>
                </a:cubicBezTo>
                <a:cubicBezTo>
                  <a:pt x="46730" y="13329"/>
                  <a:pt x="46877" y="13311"/>
                  <a:pt x="47031" y="13311"/>
                </a:cubicBezTo>
                <a:cubicBezTo>
                  <a:pt x="47146" y="13311"/>
                  <a:pt x="47264" y="13321"/>
                  <a:pt x="47376" y="13331"/>
                </a:cubicBezTo>
                <a:cubicBezTo>
                  <a:pt x="47492" y="13343"/>
                  <a:pt x="47614" y="13374"/>
                  <a:pt x="47735" y="13374"/>
                </a:cubicBezTo>
                <a:cubicBezTo>
                  <a:pt x="47849" y="13374"/>
                  <a:pt x="47962" y="13346"/>
                  <a:pt x="48066" y="13248"/>
                </a:cubicBezTo>
                <a:cubicBezTo>
                  <a:pt x="48084" y="13221"/>
                  <a:pt x="48129" y="13208"/>
                  <a:pt x="48170" y="13208"/>
                </a:cubicBezTo>
                <a:cubicBezTo>
                  <a:pt x="48184" y="13208"/>
                  <a:pt x="48197" y="13209"/>
                  <a:pt x="48209" y="13212"/>
                </a:cubicBezTo>
                <a:cubicBezTo>
                  <a:pt x="48390" y="13275"/>
                  <a:pt x="48574" y="13295"/>
                  <a:pt x="48758" y="13295"/>
                </a:cubicBezTo>
                <a:cubicBezTo>
                  <a:pt x="49098" y="13295"/>
                  <a:pt x="49441" y="13226"/>
                  <a:pt x="49778" y="13226"/>
                </a:cubicBezTo>
                <a:cubicBezTo>
                  <a:pt x="49846" y="13226"/>
                  <a:pt x="49915" y="13229"/>
                  <a:pt x="49983" y="13236"/>
                </a:cubicBezTo>
                <a:cubicBezTo>
                  <a:pt x="50026" y="13239"/>
                  <a:pt x="50070" y="13241"/>
                  <a:pt x="50112" y="13241"/>
                </a:cubicBezTo>
                <a:cubicBezTo>
                  <a:pt x="50431" y="13241"/>
                  <a:pt x="50741" y="13160"/>
                  <a:pt x="51061" y="13160"/>
                </a:cubicBezTo>
                <a:cubicBezTo>
                  <a:pt x="51161" y="13160"/>
                  <a:pt x="51262" y="13168"/>
                  <a:pt x="51364" y="13188"/>
                </a:cubicBezTo>
                <a:cubicBezTo>
                  <a:pt x="51389" y="13193"/>
                  <a:pt x="51414" y="13195"/>
                  <a:pt x="51440" y="13195"/>
                </a:cubicBezTo>
                <a:cubicBezTo>
                  <a:pt x="51583" y="13195"/>
                  <a:pt x="51734" y="13128"/>
                  <a:pt x="51888" y="13128"/>
                </a:cubicBezTo>
                <a:cubicBezTo>
                  <a:pt x="51967" y="13128"/>
                  <a:pt x="52047" y="13146"/>
                  <a:pt x="52126" y="13200"/>
                </a:cubicBezTo>
                <a:cubicBezTo>
                  <a:pt x="52148" y="13080"/>
                  <a:pt x="52197" y="13048"/>
                  <a:pt x="52258" y="13048"/>
                </a:cubicBezTo>
                <a:close/>
                <a:moveTo>
                  <a:pt x="32985" y="1"/>
                </a:moveTo>
                <a:cubicBezTo>
                  <a:pt x="32812" y="1"/>
                  <a:pt x="32639" y="16"/>
                  <a:pt x="32469" y="32"/>
                </a:cubicBezTo>
                <a:cubicBezTo>
                  <a:pt x="31612" y="127"/>
                  <a:pt x="27778" y="56"/>
                  <a:pt x="26933" y="127"/>
                </a:cubicBezTo>
                <a:cubicBezTo>
                  <a:pt x="26908" y="128"/>
                  <a:pt x="26883" y="129"/>
                  <a:pt x="26859" y="129"/>
                </a:cubicBezTo>
                <a:cubicBezTo>
                  <a:pt x="26804" y="129"/>
                  <a:pt x="26749" y="127"/>
                  <a:pt x="26695" y="127"/>
                </a:cubicBezTo>
                <a:cubicBezTo>
                  <a:pt x="26551" y="127"/>
                  <a:pt x="26413" y="142"/>
                  <a:pt x="26290" y="258"/>
                </a:cubicBezTo>
                <a:cubicBezTo>
                  <a:pt x="26256" y="291"/>
                  <a:pt x="26219" y="325"/>
                  <a:pt x="26185" y="325"/>
                </a:cubicBezTo>
                <a:cubicBezTo>
                  <a:pt x="26158" y="325"/>
                  <a:pt x="26132" y="304"/>
                  <a:pt x="26111" y="246"/>
                </a:cubicBezTo>
                <a:cubicBezTo>
                  <a:pt x="26075" y="139"/>
                  <a:pt x="26016" y="109"/>
                  <a:pt x="25950" y="109"/>
                </a:cubicBezTo>
                <a:cubicBezTo>
                  <a:pt x="25885" y="109"/>
                  <a:pt x="25814" y="139"/>
                  <a:pt x="25754" y="151"/>
                </a:cubicBezTo>
                <a:cubicBezTo>
                  <a:pt x="25266" y="246"/>
                  <a:pt x="14348" y="270"/>
                  <a:pt x="13860" y="341"/>
                </a:cubicBezTo>
                <a:cubicBezTo>
                  <a:pt x="13276" y="413"/>
                  <a:pt x="12681" y="437"/>
                  <a:pt x="12086" y="556"/>
                </a:cubicBezTo>
                <a:cubicBezTo>
                  <a:pt x="11688" y="624"/>
                  <a:pt x="11270" y="735"/>
                  <a:pt x="10860" y="735"/>
                </a:cubicBezTo>
                <a:cubicBezTo>
                  <a:pt x="10840" y="735"/>
                  <a:pt x="10820" y="735"/>
                  <a:pt x="10800" y="734"/>
                </a:cubicBezTo>
                <a:cubicBezTo>
                  <a:pt x="10334" y="734"/>
                  <a:pt x="9908" y="931"/>
                  <a:pt x="9441" y="931"/>
                </a:cubicBezTo>
                <a:cubicBezTo>
                  <a:pt x="9394" y="931"/>
                  <a:pt x="9347" y="929"/>
                  <a:pt x="9300" y="925"/>
                </a:cubicBezTo>
                <a:cubicBezTo>
                  <a:pt x="9265" y="922"/>
                  <a:pt x="9230" y="921"/>
                  <a:pt x="9195" y="921"/>
                </a:cubicBezTo>
                <a:cubicBezTo>
                  <a:pt x="8800" y="921"/>
                  <a:pt x="8395" y="1092"/>
                  <a:pt x="7990" y="1103"/>
                </a:cubicBezTo>
                <a:cubicBezTo>
                  <a:pt x="7787" y="1103"/>
                  <a:pt x="7740" y="1294"/>
                  <a:pt x="7514" y="1294"/>
                </a:cubicBezTo>
                <a:cubicBezTo>
                  <a:pt x="6835" y="1318"/>
                  <a:pt x="6061" y="1234"/>
                  <a:pt x="5525" y="1865"/>
                </a:cubicBezTo>
                <a:cubicBezTo>
                  <a:pt x="5518" y="1879"/>
                  <a:pt x="5495" y="1885"/>
                  <a:pt x="5470" y="1885"/>
                </a:cubicBezTo>
                <a:cubicBezTo>
                  <a:pt x="5452" y="1885"/>
                  <a:pt x="5433" y="1882"/>
                  <a:pt x="5418" y="1877"/>
                </a:cubicBezTo>
                <a:cubicBezTo>
                  <a:pt x="5311" y="1846"/>
                  <a:pt x="5210" y="1833"/>
                  <a:pt x="5114" y="1833"/>
                </a:cubicBezTo>
                <a:cubicBezTo>
                  <a:pt x="4655" y="1833"/>
                  <a:pt x="4308" y="2149"/>
                  <a:pt x="3954" y="2425"/>
                </a:cubicBezTo>
                <a:cubicBezTo>
                  <a:pt x="3549" y="2735"/>
                  <a:pt x="3227" y="3151"/>
                  <a:pt x="2846" y="3473"/>
                </a:cubicBezTo>
                <a:cubicBezTo>
                  <a:pt x="2418" y="3830"/>
                  <a:pt x="1977" y="4139"/>
                  <a:pt x="1668" y="4604"/>
                </a:cubicBezTo>
                <a:cubicBezTo>
                  <a:pt x="1608" y="4699"/>
                  <a:pt x="1418" y="4782"/>
                  <a:pt x="1430" y="4842"/>
                </a:cubicBezTo>
                <a:cubicBezTo>
                  <a:pt x="1501" y="5211"/>
                  <a:pt x="1263" y="5485"/>
                  <a:pt x="1132" y="5783"/>
                </a:cubicBezTo>
                <a:cubicBezTo>
                  <a:pt x="882" y="6390"/>
                  <a:pt x="1037" y="7068"/>
                  <a:pt x="787" y="7699"/>
                </a:cubicBezTo>
                <a:cubicBezTo>
                  <a:pt x="751" y="7795"/>
                  <a:pt x="608" y="8069"/>
                  <a:pt x="679" y="8116"/>
                </a:cubicBezTo>
                <a:cubicBezTo>
                  <a:pt x="918" y="8235"/>
                  <a:pt x="775" y="8390"/>
                  <a:pt x="763" y="8521"/>
                </a:cubicBezTo>
                <a:cubicBezTo>
                  <a:pt x="739" y="8831"/>
                  <a:pt x="632" y="9140"/>
                  <a:pt x="668" y="9438"/>
                </a:cubicBezTo>
                <a:cubicBezTo>
                  <a:pt x="703" y="9688"/>
                  <a:pt x="668" y="9914"/>
                  <a:pt x="656" y="10152"/>
                </a:cubicBezTo>
                <a:cubicBezTo>
                  <a:pt x="644" y="10331"/>
                  <a:pt x="798" y="10521"/>
                  <a:pt x="608" y="10688"/>
                </a:cubicBezTo>
                <a:cubicBezTo>
                  <a:pt x="941" y="10938"/>
                  <a:pt x="739" y="11247"/>
                  <a:pt x="668" y="11509"/>
                </a:cubicBezTo>
                <a:cubicBezTo>
                  <a:pt x="584" y="11819"/>
                  <a:pt x="679" y="12129"/>
                  <a:pt x="668" y="12426"/>
                </a:cubicBezTo>
                <a:cubicBezTo>
                  <a:pt x="644" y="12950"/>
                  <a:pt x="656" y="13498"/>
                  <a:pt x="668" y="14022"/>
                </a:cubicBezTo>
                <a:cubicBezTo>
                  <a:pt x="668" y="14212"/>
                  <a:pt x="453" y="14319"/>
                  <a:pt x="537" y="14486"/>
                </a:cubicBezTo>
                <a:cubicBezTo>
                  <a:pt x="715" y="14843"/>
                  <a:pt x="560" y="15200"/>
                  <a:pt x="513" y="15534"/>
                </a:cubicBezTo>
                <a:cubicBezTo>
                  <a:pt x="465" y="15903"/>
                  <a:pt x="394" y="16248"/>
                  <a:pt x="429" y="16629"/>
                </a:cubicBezTo>
                <a:cubicBezTo>
                  <a:pt x="453" y="16891"/>
                  <a:pt x="441" y="17177"/>
                  <a:pt x="441" y="17439"/>
                </a:cubicBezTo>
                <a:cubicBezTo>
                  <a:pt x="429" y="17820"/>
                  <a:pt x="310" y="18177"/>
                  <a:pt x="298" y="18570"/>
                </a:cubicBezTo>
                <a:cubicBezTo>
                  <a:pt x="263" y="19296"/>
                  <a:pt x="215" y="20022"/>
                  <a:pt x="203" y="20749"/>
                </a:cubicBezTo>
                <a:cubicBezTo>
                  <a:pt x="191" y="21606"/>
                  <a:pt x="144" y="22463"/>
                  <a:pt x="132" y="23320"/>
                </a:cubicBezTo>
                <a:cubicBezTo>
                  <a:pt x="120" y="24249"/>
                  <a:pt x="108" y="25190"/>
                  <a:pt x="179" y="26106"/>
                </a:cubicBezTo>
                <a:cubicBezTo>
                  <a:pt x="203" y="26368"/>
                  <a:pt x="84" y="26559"/>
                  <a:pt x="96" y="26797"/>
                </a:cubicBezTo>
                <a:cubicBezTo>
                  <a:pt x="144" y="27630"/>
                  <a:pt x="60" y="28476"/>
                  <a:pt x="108" y="29309"/>
                </a:cubicBezTo>
                <a:cubicBezTo>
                  <a:pt x="132" y="29869"/>
                  <a:pt x="1" y="30428"/>
                  <a:pt x="144" y="31000"/>
                </a:cubicBezTo>
                <a:cubicBezTo>
                  <a:pt x="227" y="31357"/>
                  <a:pt x="298" y="31738"/>
                  <a:pt x="298" y="32095"/>
                </a:cubicBezTo>
                <a:cubicBezTo>
                  <a:pt x="310" y="32762"/>
                  <a:pt x="358" y="33429"/>
                  <a:pt x="406" y="34084"/>
                </a:cubicBezTo>
                <a:cubicBezTo>
                  <a:pt x="465" y="34750"/>
                  <a:pt x="453" y="35417"/>
                  <a:pt x="465" y="36084"/>
                </a:cubicBezTo>
                <a:cubicBezTo>
                  <a:pt x="477" y="36512"/>
                  <a:pt x="572" y="36965"/>
                  <a:pt x="525" y="37405"/>
                </a:cubicBezTo>
                <a:cubicBezTo>
                  <a:pt x="501" y="37632"/>
                  <a:pt x="429" y="37917"/>
                  <a:pt x="513" y="38132"/>
                </a:cubicBezTo>
                <a:cubicBezTo>
                  <a:pt x="608" y="38358"/>
                  <a:pt x="596" y="38584"/>
                  <a:pt x="608" y="38798"/>
                </a:cubicBezTo>
                <a:cubicBezTo>
                  <a:pt x="620" y="39239"/>
                  <a:pt x="560" y="39691"/>
                  <a:pt x="560" y="40120"/>
                </a:cubicBezTo>
                <a:cubicBezTo>
                  <a:pt x="572" y="40739"/>
                  <a:pt x="572" y="41370"/>
                  <a:pt x="596" y="41989"/>
                </a:cubicBezTo>
                <a:cubicBezTo>
                  <a:pt x="596" y="42204"/>
                  <a:pt x="441" y="42430"/>
                  <a:pt x="465" y="42632"/>
                </a:cubicBezTo>
                <a:cubicBezTo>
                  <a:pt x="525" y="43049"/>
                  <a:pt x="441" y="43454"/>
                  <a:pt x="441" y="43871"/>
                </a:cubicBezTo>
                <a:cubicBezTo>
                  <a:pt x="453" y="44311"/>
                  <a:pt x="370" y="44763"/>
                  <a:pt x="394" y="45204"/>
                </a:cubicBezTo>
                <a:cubicBezTo>
                  <a:pt x="417" y="45621"/>
                  <a:pt x="382" y="46049"/>
                  <a:pt x="358" y="46454"/>
                </a:cubicBezTo>
                <a:cubicBezTo>
                  <a:pt x="322" y="46871"/>
                  <a:pt x="358" y="47288"/>
                  <a:pt x="334" y="47704"/>
                </a:cubicBezTo>
                <a:cubicBezTo>
                  <a:pt x="275" y="48526"/>
                  <a:pt x="417" y="49371"/>
                  <a:pt x="501" y="50193"/>
                </a:cubicBezTo>
                <a:cubicBezTo>
                  <a:pt x="584" y="51062"/>
                  <a:pt x="739" y="51931"/>
                  <a:pt x="965" y="52776"/>
                </a:cubicBezTo>
                <a:cubicBezTo>
                  <a:pt x="989" y="52884"/>
                  <a:pt x="1001" y="53003"/>
                  <a:pt x="1060" y="53074"/>
                </a:cubicBezTo>
                <a:cubicBezTo>
                  <a:pt x="1358" y="53479"/>
                  <a:pt x="1703" y="53848"/>
                  <a:pt x="2049" y="54205"/>
                </a:cubicBezTo>
                <a:cubicBezTo>
                  <a:pt x="2489" y="54658"/>
                  <a:pt x="3037" y="54824"/>
                  <a:pt x="3561" y="55062"/>
                </a:cubicBezTo>
                <a:cubicBezTo>
                  <a:pt x="4251" y="55372"/>
                  <a:pt x="4966" y="55658"/>
                  <a:pt x="5763" y="55741"/>
                </a:cubicBezTo>
                <a:cubicBezTo>
                  <a:pt x="6061" y="55765"/>
                  <a:pt x="6430" y="55836"/>
                  <a:pt x="6728" y="55991"/>
                </a:cubicBezTo>
                <a:cubicBezTo>
                  <a:pt x="7061" y="56170"/>
                  <a:pt x="7418" y="56098"/>
                  <a:pt x="7764" y="56205"/>
                </a:cubicBezTo>
                <a:cubicBezTo>
                  <a:pt x="7822" y="56224"/>
                  <a:pt x="7883" y="56229"/>
                  <a:pt x="7945" y="56229"/>
                </a:cubicBezTo>
                <a:cubicBezTo>
                  <a:pt x="8019" y="56229"/>
                  <a:pt x="8094" y="56222"/>
                  <a:pt x="8167" y="56222"/>
                </a:cubicBezTo>
                <a:cubicBezTo>
                  <a:pt x="8310" y="56222"/>
                  <a:pt x="8445" y="56249"/>
                  <a:pt x="8549" y="56408"/>
                </a:cubicBezTo>
                <a:cubicBezTo>
                  <a:pt x="8558" y="56416"/>
                  <a:pt x="8572" y="56425"/>
                  <a:pt x="8584" y="56425"/>
                </a:cubicBezTo>
                <a:cubicBezTo>
                  <a:pt x="8589" y="56425"/>
                  <a:pt x="8594" y="56423"/>
                  <a:pt x="8597" y="56420"/>
                </a:cubicBezTo>
                <a:cubicBezTo>
                  <a:pt x="8635" y="56409"/>
                  <a:pt x="8672" y="56404"/>
                  <a:pt x="8709" y="56404"/>
                </a:cubicBezTo>
                <a:cubicBezTo>
                  <a:pt x="8894" y="56404"/>
                  <a:pt x="9066" y="56519"/>
                  <a:pt x="9269" y="56519"/>
                </a:cubicBezTo>
                <a:cubicBezTo>
                  <a:pt x="9291" y="56519"/>
                  <a:pt x="9313" y="56518"/>
                  <a:pt x="9335" y="56515"/>
                </a:cubicBezTo>
                <a:cubicBezTo>
                  <a:pt x="9404" y="56502"/>
                  <a:pt x="9503" y="56487"/>
                  <a:pt x="9600" y="56487"/>
                </a:cubicBezTo>
                <a:cubicBezTo>
                  <a:pt x="9687" y="56487"/>
                  <a:pt x="9773" y="56499"/>
                  <a:pt x="9835" y="56539"/>
                </a:cubicBezTo>
                <a:cubicBezTo>
                  <a:pt x="10300" y="56777"/>
                  <a:pt x="10812" y="56670"/>
                  <a:pt x="11288" y="56741"/>
                </a:cubicBezTo>
                <a:cubicBezTo>
                  <a:pt x="11510" y="56778"/>
                  <a:pt x="11741" y="56880"/>
                  <a:pt x="11970" y="56880"/>
                </a:cubicBezTo>
                <a:cubicBezTo>
                  <a:pt x="12109" y="56880"/>
                  <a:pt x="12248" y="56842"/>
                  <a:pt x="12383" y="56729"/>
                </a:cubicBezTo>
                <a:cubicBezTo>
                  <a:pt x="12383" y="56726"/>
                  <a:pt x="12385" y="56724"/>
                  <a:pt x="12388" y="56724"/>
                </a:cubicBezTo>
                <a:cubicBezTo>
                  <a:pt x="12396" y="56724"/>
                  <a:pt x="12411" y="56733"/>
                  <a:pt x="12419" y="56741"/>
                </a:cubicBezTo>
                <a:cubicBezTo>
                  <a:pt x="12476" y="56856"/>
                  <a:pt x="12557" y="56878"/>
                  <a:pt x="12647" y="56878"/>
                </a:cubicBezTo>
                <a:cubicBezTo>
                  <a:pt x="12707" y="56878"/>
                  <a:pt x="12771" y="56868"/>
                  <a:pt x="12834" y="56868"/>
                </a:cubicBezTo>
                <a:cubicBezTo>
                  <a:pt x="12855" y="56868"/>
                  <a:pt x="12875" y="56869"/>
                  <a:pt x="12895" y="56872"/>
                </a:cubicBezTo>
                <a:cubicBezTo>
                  <a:pt x="12969" y="56882"/>
                  <a:pt x="13045" y="56885"/>
                  <a:pt x="13121" y="56885"/>
                </a:cubicBezTo>
                <a:cubicBezTo>
                  <a:pt x="13196" y="56885"/>
                  <a:pt x="13272" y="56882"/>
                  <a:pt x="13347" y="56882"/>
                </a:cubicBezTo>
                <a:cubicBezTo>
                  <a:pt x="13466" y="56882"/>
                  <a:pt x="13583" y="56888"/>
                  <a:pt x="13693" y="56920"/>
                </a:cubicBezTo>
                <a:cubicBezTo>
                  <a:pt x="14110" y="57051"/>
                  <a:pt x="24968" y="56979"/>
                  <a:pt x="25385" y="57086"/>
                </a:cubicBezTo>
                <a:cubicBezTo>
                  <a:pt x="25616" y="57138"/>
                  <a:pt x="25849" y="57147"/>
                  <a:pt x="26083" y="57147"/>
                </a:cubicBezTo>
                <a:cubicBezTo>
                  <a:pt x="26207" y="57147"/>
                  <a:pt x="26331" y="57145"/>
                  <a:pt x="26456" y="57145"/>
                </a:cubicBezTo>
                <a:cubicBezTo>
                  <a:pt x="26692" y="57145"/>
                  <a:pt x="26931" y="57154"/>
                  <a:pt x="27171" y="57205"/>
                </a:cubicBezTo>
                <a:cubicBezTo>
                  <a:pt x="27325" y="57238"/>
                  <a:pt x="27484" y="57250"/>
                  <a:pt x="27646" y="57250"/>
                </a:cubicBezTo>
                <a:cubicBezTo>
                  <a:pt x="27962" y="57250"/>
                  <a:pt x="28289" y="57205"/>
                  <a:pt x="28611" y="57182"/>
                </a:cubicBezTo>
                <a:cubicBezTo>
                  <a:pt x="28826" y="57170"/>
                  <a:pt x="29040" y="57086"/>
                  <a:pt x="29231" y="57086"/>
                </a:cubicBezTo>
                <a:cubicBezTo>
                  <a:pt x="29297" y="57088"/>
                  <a:pt x="29397" y="57088"/>
                  <a:pt x="29524" y="57088"/>
                </a:cubicBezTo>
                <a:cubicBezTo>
                  <a:pt x="30584" y="57088"/>
                  <a:pt x="33513" y="57047"/>
                  <a:pt x="34076" y="57015"/>
                </a:cubicBezTo>
                <a:cubicBezTo>
                  <a:pt x="34411" y="56992"/>
                  <a:pt x="34756" y="56906"/>
                  <a:pt x="35101" y="56906"/>
                </a:cubicBezTo>
                <a:cubicBezTo>
                  <a:pt x="35296" y="56906"/>
                  <a:pt x="35491" y="56933"/>
                  <a:pt x="35684" y="57015"/>
                </a:cubicBezTo>
                <a:cubicBezTo>
                  <a:pt x="35686" y="57016"/>
                  <a:pt x="35688" y="57017"/>
                  <a:pt x="35691" y="57017"/>
                </a:cubicBezTo>
                <a:cubicBezTo>
                  <a:pt x="35718" y="57017"/>
                  <a:pt x="35769" y="56964"/>
                  <a:pt x="35791" y="56932"/>
                </a:cubicBezTo>
                <a:cubicBezTo>
                  <a:pt x="35847" y="56868"/>
                  <a:pt x="35907" y="56852"/>
                  <a:pt x="35974" y="56852"/>
                </a:cubicBezTo>
                <a:cubicBezTo>
                  <a:pt x="36007" y="56852"/>
                  <a:pt x="36041" y="56856"/>
                  <a:pt x="36077" y="56860"/>
                </a:cubicBezTo>
                <a:cubicBezTo>
                  <a:pt x="36322" y="56891"/>
                  <a:pt x="38211" y="56913"/>
                  <a:pt x="40331" y="56913"/>
                </a:cubicBezTo>
                <a:cubicBezTo>
                  <a:pt x="43157" y="56913"/>
                  <a:pt x="46393" y="56874"/>
                  <a:pt x="46685" y="56765"/>
                </a:cubicBezTo>
                <a:cubicBezTo>
                  <a:pt x="47316" y="56539"/>
                  <a:pt x="48007" y="56705"/>
                  <a:pt x="48626" y="56384"/>
                </a:cubicBezTo>
                <a:cubicBezTo>
                  <a:pt x="48852" y="56265"/>
                  <a:pt x="49221" y="56253"/>
                  <a:pt x="49531" y="56205"/>
                </a:cubicBezTo>
                <a:cubicBezTo>
                  <a:pt x="49781" y="56170"/>
                  <a:pt x="50043" y="56098"/>
                  <a:pt x="50293" y="56074"/>
                </a:cubicBezTo>
                <a:cubicBezTo>
                  <a:pt x="50626" y="56051"/>
                  <a:pt x="50924" y="55932"/>
                  <a:pt x="51245" y="55908"/>
                </a:cubicBezTo>
                <a:cubicBezTo>
                  <a:pt x="51372" y="55885"/>
                  <a:pt x="51365" y="55729"/>
                  <a:pt x="51472" y="55729"/>
                </a:cubicBezTo>
                <a:cubicBezTo>
                  <a:pt x="51475" y="55729"/>
                  <a:pt x="51479" y="55729"/>
                  <a:pt x="51483" y="55729"/>
                </a:cubicBezTo>
                <a:cubicBezTo>
                  <a:pt x="51505" y="55730"/>
                  <a:pt x="51527" y="55731"/>
                  <a:pt x="51549" y="55731"/>
                </a:cubicBezTo>
                <a:cubicBezTo>
                  <a:pt x="51900" y="55731"/>
                  <a:pt x="52192" y="55554"/>
                  <a:pt x="52495" y="55420"/>
                </a:cubicBezTo>
                <a:cubicBezTo>
                  <a:pt x="52817" y="55265"/>
                  <a:pt x="53138" y="55134"/>
                  <a:pt x="53507" y="55122"/>
                </a:cubicBezTo>
                <a:cubicBezTo>
                  <a:pt x="53567" y="55122"/>
                  <a:pt x="53627" y="55098"/>
                  <a:pt x="53686" y="55086"/>
                </a:cubicBezTo>
                <a:cubicBezTo>
                  <a:pt x="53555" y="55003"/>
                  <a:pt x="53615" y="54931"/>
                  <a:pt x="53710" y="54896"/>
                </a:cubicBezTo>
                <a:cubicBezTo>
                  <a:pt x="53793" y="54848"/>
                  <a:pt x="53900" y="54860"/>
                  <a:pt x="53984" y="54824"/>
                </a:cubicBezTo>
                <a:cubicBezTo>
                  <a:pt x="54436" y="54610"/>
                  <a:pt x="54853" y="54312"/>
                  <a:pt x="55270" y="54038"/>
                </a:cubicBezTo>
                <a:cubicBezTo>
                  <a:pt x="55686" y="53765"/>
                  <a:pt x="55924" y="53348"/>
                  <a:pt x="56198" y="52967"/>
                </a:cubicBezTo>
                <a:cubicBezTo>
                  <a:pt x="56627" y="52372"/>
                  <a:pt x="57258" y="51931"/>
                  <a:pt x="57508" y="51205"/>
                </a:cubicBezTo>
                <a:cubicBezTo>
                  <a:pt x="57532" y="51110"/>
                  <a:pt x="57615" y="50990"/>
                  <a:pt x="57698" y="50955"/>
                </a:cubicBezTo>
                <a:cubicBezTo>
                  <a:pt x="57865" y="50883"/>
                  <a:pt x="57853" y="50669"/>
                  <a:pt x="57829" y="50633"/>
                </a:cubicBezTo>
                <a:cubicBezTo>
                  <a:pt x="57687" y="50276"/>
                  <a:pt x="58032" y="49978"/>
                  <a:pt x="57937" y="49633"/>
                </a:cubicBezTo>
                <a:cubicBezTo>
                  <a:pt x="57889" y="49466"/>
                  <a:pt x="58044" y="49312"/>
                  <a:pt x="57948" y="49097"/>
                </a:cubicBezTo>
                <a:cubicBezTo>
                  <a:pt x="57877" y="48943"/>
                  <a:pt x="58068" y="48764"/>
                  <a:pt x="58103" y="48573"/>
                </a:cubicBezTo>
                <a:cubicBezTo>
                  <a:pt x="58258" y="47966"/>
                  <a:pt x="58258" y="47371"/>
                  <a:pt x="58294" y="46764"/>
                </a:cubicBezTo>
                <a:cubicBezTo>
                  <a:pt x="58329" y="46180"/>
                  <a:pt x="58318" y="45597"/>
                  <a:pt x="58341" y="45025"/>
                </a:cubicBezTo>
                <a:cubicBezTo>
                  <a:pt x="58353" y="44930"/>
                  <a:pt x="58508" y="44859"/>
                  <a:pt x="58460" y="44752"/>
                </a:cubicBezTo>
                <a:cubicBezTo>
                  <a:pt x="58353" y="44466"/>
                  <a:pt x="58437" y="44180"/>
                  <a:pt x="58437" y="43906"/>
                </a:cubicBezTo>
                <a:cubicBezTo>
                  <a:pt x="58425" y="43347"/>
                  <a:pt x="58437" y="42787"/>
                  <a:pt x="58449" y="42227"/>
                </a:cubicBezTo>
                <a:cubicBezTo>
                  <a:pt x="58472" y="41334"/>
                  <a:pt x="58353" y="40453"/>
                  <a:pt x="58413" y="39549"/>
                </a:cubicBezTo>
                <a:cubicBezTo>
                  <a:pt x="58460" y="38691"/>
                  <a:pt x="58353" y="37822"/>
                  <a:pt x="58437" y="36953"/>
                </a:cubicBezTo>
                <a:cubicBezTo>
                  <a:pt x="58496" y="36346"/>
                  <a:pt x="58377" y="35691"/>
                  <a:pt x="58437" y="35060"/>
                </a:cubicBezTo>
                <a:cubicBezTo>
                  <a:pt x="58449" y="35012"/>
                  <a:pt x="58460" y="34941"/>
                  <a:pt x="58425" y="34905"/>
                </a:cubicBezTo>
                <a:cubicBezTo>
                  <a:pt x="58210" y="34715"/>
                  <a:pt x="58318" y="34488"/>
                  <a:pt x="58341" y="34262"/>
                </a:cubicBezTo>
                <a:cubicBezTo>
                  <a:pt x="58365" y="34096"/>
                  <a:pt x="58449" y="33857"/>
                  <a:pt x="58377" y="33774"/>
                </a:cubicBezTo>
                <a:cubicBezTo>
                  <a:pt x="58151" y="33536"/>
                  <a:pt x="58234" y="33214"/>
                  <a:pt x="58270" y="33036"/>
                </a:cubicBezTo>
                <a:cubicBezTo>
                  <a:pt x="58341" y="32702"/>
                  <a:pt x="58425" y="32381"/>
                  <a:pt x="58377" y="32036"/>
                </a:cubicBezTo>
                <a:cubicBezTo>
                  <a:pt x="58353" y="31845"/>
                  <a:pt x="58270" y="31607"/>
                  <a:pt x="58353" y="31464"/>
                </a:cubicBezTo>
                <a:cubicBezTo>
                  <a:pt x="58520" y="31167"/>
                  <a:pt x="58484" y="30905"/>
                  <a:pt x="58401" y="30631"/>
                </a:cubicBezTo>
                <a:cubicBezTo>
                  <a:pt x="58329" y="30428"/>
                  <a:pt x="58508" y="30202"/>
                  <a:pt x="58329" y="30012"/>
                </a:cubicBezTo>
                <a:cubicBezTo>
                  <a:pt x="58627" y="29881"/>
                  <a:pt x="58413" y="29654"/>
                  <a:pt x="58413" y="29476"/>
                </a:cubicBezTo>
                <a:cubicBezTo>
                  <a:pt x="58413" y="29416"/>
                  <a:pt x="58353" y="29333"/>
                  <a:pt x="58377" y="29285"/>
                </a:cubicBezTo>
                <a:cubicBezTo>
                  <a:pt x="58675" y="28773"/>
                  <a:pt x="58437" y="28214"/>
                  <a:pt x="58449" y="27690"/>
                </a:cubicBezTo>
                <a:cubicBezTo>
                  <a:pt x="58460" y="27511"/>
                  <a:pt x="58627" y="27321"/>
                  <a:pt x="58508" y="27190"/>
                </a:cubicBezTo>
                <a:cubicBezTo>
                  <a:pt x="58246" y="26880"/>
                  <a:pt x="58651" y="26559"/>
                  <a:pt x="58449" y="26261"/>
                </a:cubicBezTo>
                <a:cubicBezTo>
                  <a:pt x="58722" y="26071"/>
                  <a:pt x="58246" y="25964"/>
                  <a:pt x="58401" y="25809"/>
                </a:cubicBezTo>
                <a:cubicBezTo>
                  <a:pt x="58722" y="25475"/>
                  <a:pt x="58234" y="25047"/>
                  <a:pt x="58556" y="24725"/>
                </a:cubicBezTo>
                <a:cubicBezTo>
                  <a:pt x="58329" y="24475"/>
                  <a:pt x="58508" y="24190"/>
                  <a:pt x="58484" y="23939"/>
                </a:cubicBezTo>
                <a:cubicBezTo>
                  <a:pt x="58460" y="23749"/>
                  <a:pt x="58472" y="23618"/>
                  <a:pt x="58568" y="23475"/>
                </a:cubicBezTo>
                <a:cubicBezTo>
                  <a:pt x="58401" y="23392"/>
                  <a:pt x="58460" y="23261"/>
                  <a:pt x="58460" y="23118"/>
                </a:cubicBezTo>
                <a:cubicBezTo>
                  <a:pt x="58472" y="22618"/>
                  <a:pt x="58603" y="22106"/>
                  <a:pt x="58449" y="21606"/>
                </a:cubicBezTo>
                <a:cubicBezTo>
                  <a:pt x="58353" y="21296"/>
                  <a:pt x="58603" y="20951"/>
                  <a:pt x="58401" y="20641"/>
                </a:cubicBezTo>
                <a:cubicBezTo>
                  <a:pt x="58782" y="20320"/>
                  <a:pt x="58258" y="19868"/>
                  <a:pt x="58568" y="19534"/>
                </a:cubicBezTo>
                <a:cubicBezTo>
                  <a:pt x="58318" y="19356"/>
                  <a:pt x="58484" y="19058"/>
                  <a:pt x="58520" y="18951"/>
                </a:cubicBezTo>
                <a:cubicBezTo>
                  <a:pt x="58663" y="18582"/>
                  <a:pt x="58365" y="18260"/>
                  <a:pt x="58544" y="17879"/>
                </a:cubicBezTo>
                <a:cubicBezTo>
                  <a:pt x="58591" y="17772"/>
                  <a:pt x="58734" y="17534"/>
                  <a:pt x="58675" y="17343"/>
                </a:cubicBezTo>
                <a:cubicBezTo>
                  <a:pt x="58568" y="17010"/>
                  <a:pt x="58603" y="16677"/>
                  <a:pt x="58603" y="16343"/>
                </a:cubicBezTo>
                <a:cubicBezTo>
                  <a:pt x="58615" y="16153"/>
                  <a:pt x="58520" y="15950"/>
                  <a:pt x="58663" y="15760"/>
                </a:cubicBezTo>
                <a:cubicBezTo>
                  <a:pt x="58663" y="15759"/>
                  <a:pt x="58662" y="15759"/>
                  <a:pt x="58660" y="15759"/>
                </a:cubicBezTo>
                <a:cubicBezTo>
                  <a:pt x="58650" y="15759"/>
                  <a:pt x="58610" y="15772"/>
                  <a:pt x="58571" y="15772"/>
                </a:cubicBezTo>
                <a:cubicBezTo>
                  <a:pt x="58520" y="15772"/>
                  <a:pt x="58471" y="15749"/>
                  <a:pt x="58496" y="15641"/>
                </a:cubicBezTo>
                <a:cubicBezTo>
                  <a:pt x="58520" y="15534"/>
                  <a:pt x="58520" y="15438"/>
                  <a:pt x="58603" y="15343"/>
                </a:cubicBezTo>
                <a:cubicBezTo>
                  <a:pt x="58639" y="15296"/>
                  <a:pt x="58651" y="15212"/>
                  <a:pt x="58627" y="15153"/>
                </a:cubicBezTo>
                <a:cubicBezTo>
                  <a:pt x="58449" y="14641"/>
                  <a:pt x="58472" y="14093"/>
                  <a:pt x="58437" y="13569"/>
                </a:cubicBezTo>
                <a:cubicBezTo>
                  <a:pt x="58389" y="12867"/>
                  <a:pt x="58389" y="12164"/>
                  <a:pt x="58377" y="11450"/>
                </a:cubicBezTo>
                <a:cubicBezTo>
                  <a:pt x="58365" y="11033"/>
                  <a:pt x="58437" y="10581"/>
                  <a:pt x="58389" y="10188"/>
                </a:cubicBezTo>
                <a:cubicBezTo>
                  <a:pt x="58294" y="9402"/>
                  <a:pt x="58353" y="8628"/>
                  <a:pt x="58294" y="7842"/>
                </a:cubicBezTo>
                <a:cubicBezTo>
                  <a:pt x="58258" y="7497"/>
                  <a:pt x="58306" y="7104"/>
                  <a:pt x="58365" y="6711"/>
                </a:cubicBezTo>
                <a:cubicBezTo>
                  <a:pt x="58187" y="6199"/>
                  <a:pt x="58460" y="5628"/>
                  <a:pt x="58199" y="5068"/>
                </a:cubicBezTo>
                <a:cubicBezTo>
                  <a:pt x="57996" y="4616"/>
                  <a:pt x="57794" y="4163"/>
                  <a:pt x="57556" y="3735"/>
                </a:cubicBezTo>
                <a:cubicBezTo>
                  <a:pt x="57294" y="3258"/>
                  <a:pt x="57044" y="2782"/>
                  <a:pt x="56603" y="2401"/>
                </a:cubicBezTo>
                <a:cubicBezTo>
                  <a:pt x="56055" y="1913"/>
                  <a:pt x="55365" y="1711"/>
                  <a:pt x="54746" y="1377"/>
                </a:cubicBezTo>
                <a:cubicBezTo>
                  <a:pt x="54628" y="1318"/>
                  <a:pt x="54470" y="1276"/>
                  <a:pt x="54332" y="1276"/>
                </a:cubicBezTo>
                <a:cubicBezTo>
                  <a:pt x="54302" y="1276"/>
                  <a:pt x="54273" y="1278"/>
                  <a:pt x="54246" y="1282"/>
                </a:cubicBezTo>
                <a:cubicBezTo>
                  <a:pt x="54152" y="1294"/>
                  <a:pt x="54059" y="1299"/>
                  <a:pt x="53967" y="1299"/>
                </a:cubicBezTo>
                <a:cubicBezTo>
                  <a:pt x="53408" y="1299"/>
                  <a:pt x="52888" y="1100"/>
                  <a:pt x="52376" y="937"/>
                </a:cubicBezTo>
                <a:cubicBezTo>
                  <a:pt x="51864" y="766"/>
                  <a:pt x="51371" y="634"/>
                  <a:pt x="50846" y="634"/>
                </a:cubicBezTo>
                <a:cubicBezTo>
                  <a:pt x="50785" y="634"/>
                  <a:pt x="50724" y="635"/>
                  <a:pt x="50662" y="639"/>
                </a:cubicBezTo>
                <a:cubicBezTo>
                  <a:pt x="50634" y="639"/>
                  <a:pt x="50608" y="640"/>
                  <a:pt x="50582" y="640"/>
                </a:cubicBezTo>
                <a:cubicBezTo>
                  <a:pt x="50531" y="640"/>
                  <a:pt x="50483" y="635"/>
                  <a:pt x="50436" y="603"/>
                </a:cubicBezTo>
                <a:cubicBezTo>
                  <a:pt x="50067" y="389"/>
                  <a:pt x="49638" y="484"/>
                  <a:pt x="49245" y="401"/>
                </a:cubicBezTo>
                <a:cubicBezTo>
                  <a:pt x="49211" y="394"/>
                  <a:pt x="49177" y="392"/>
                  <a:pt x="49143" y="392"/>
                </a:cubicBezTo>
                <a:cubicBezTo>
                  <a:pt x="48939" y="392"/>
                  <a:pt x="48736" y="493"/>
                  <a:pt x="48545" y="493"/>
                </a:cubicBezTo>
                <a:cubicBezTo>
                  <a:pt x="48479" y="493"/>
                  <a:pt x="48415" y="481"/>
                  <a:pt x="48352" y="449"/>
                </a:cubicBezTo>
                <a:cubicBezTo>
                  <a:pt x="48087" y="308"/>
                  <a:pt x="47798" y="299"/>
                  <a:pt x="47519" y="299"/>
                </a:cubicBezTo>
                <a:cubicBezTo>
                  <a:pt x="47482" y="299"/>
                  <a:pt x="47446" y="300"/>
                  <a:pt x="47410" y="300"/>
                </a:cubicBezTo>
                <a:cubicBezTo>
                  <a:pt x="47325" y="300"/>
                  <a:pt x="47242" y="299"/>
                  <a:pt x="47161" y="294"/>
                </a:cubicBezTo>
                <a:cubicBezTo>
                  <a:pt x="46569" y="248"/>
                  <a:pt x="37801" y="126"/>
                  <a:pt x="36492" y="126"/>
                </a:cubicBezTo>
                <a:cubicBezTo>
                  <a:pt x="36433" y="126"/>
                  <a:pt x="36390" y="127"/>
                  <a:pt x="36362" y="127"/>
                </a:cubicBezTo>
                <a:cubicBezTo>
                  <a:pt x="36179" y="127"/>
                  <a:pt x="35993" y="128"/>
                  <a:pt x="35807" y="128"/>
                </a:cubicBezTo>
                <a:cubicBezTo>
                  <a:pt x="35340" y="128"/>
                  <a:pt x="34869" y="122"/>
                  <a:pt x="34410" y="79"/>
                </a:cubicBezTo>
                <a:cubicBezTo>
                  <a:pt x="34391" y="78"/>
                  <a:pt x="34372" y="77"/>
                  <a:pt x="34353" y="77"/>
                </a:cubicBezTo>
                <a:cubicBezTo>
                  <a:pt x="34174" y="77"/>
                  <a:pt x="34001" y="146"/>
                  <a:pt x="33838" y="146"/>
                </a:cubicBezTo>
                <a:cubicBezTo>
                  <a:pt x="33781" y="146"/>
                  <a:pt x="33726" y="138"/>
                  <a:pt x="33672" y="115"/>
                </a:cubicBezTo>
                <a:cubicBezTo>
                  <a:pt x="33442" y="27"/>
                  <a:pt x="33213" y="1"/>
                  <a:pt x="329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+mj-lt"/>
                <a:sym typeface="Roboto"/>
              </a:rPr>
              <a:t>紀錄和決定兩關的菜單</a:t>
            </a:r>
            <a:endParaRPr sz="1800"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801" name="Google Shape;1801;p44"/>
          <p:cNvSpPr/>
          <p:nvPr/>
        </p:nvSpPr>
        <p:spPr>
          <a:xfrm>
            <a:off x="1680360" y="2592425"/>
            <a:ext cx="1521406" cy="333400"/>
          </a:xfrm>
          <a:custGeom>
            <a:avLst/>
            <a:gdLst/>
            <a:ahLst/>
            <a:cxnLst/>
            <a:rect l="l" t="t" r="r" b="b"/>
            <a:pathLst>
              <a:path w="56156" h="12306" extrusionOk="0">
                <a:moveTo>
                  <a:pt x="31685" y="1"/>
                </a:moveTo>
                <a:cubicBezTo>
                  <a:pt x="31661" y="1"/>
                  <a:pt x="31634" y="10"/>
                  <a:pt x="31605" y="22"/>
                </a:cubicBezTo>
                <a:cubicBezTo>
                  <a:pt x="31262" y="152"/>
                  <a:pt x="29925" y="187"/>
                  <a:pt x="28732" y="187"/>
                </a:cubicBezTo>
                <a:cubicBezTo>
                  <a:pt x="27849" y="187"/>
                  <a:pt x="27046" y="168"/>
                  <a:pt x="26783" y="153"/>
                </a:cubicBezTo>
                <a:cubicBezTo>
                  <a:pt x="26649" y="153"/>
                  <a:pt x="26498" y="112"/>
                  <a:pt x="26367" y="112"/>
                </a:cubicBezTo>
                <a:cubicBezTo>
                  <a:pt x="26310" y="112"/>
                  <a:pt x="26257" y="119"/>
                  <a:pt x="26211" y="141"/>
                </a:cubicBezTo>
                <a:cubicBezTo>
                  <a:pt x="26075" y="212"/>
                  <a:pt x="25946" y="235"/>
                  <a:pt x="25819" y="235"/>
                </a:cubicBezTo>
                <a:cubicBezTo>
                  <a:pt x="25668" y="235"/>
                  <a:pt x="25521" y="202"/>
                  <a:pt x="25366" y="176"/>
                </a:cubicBezTo>
                <a:cubicBezTo>
                  <a:pt x="25272" y="159"/>
                  <a:pt x="25153" y="117"/>
                  <a:pt x="25067" y="117"/>
                </a:cubicBezTo>
                <a:cubicBezTo>
                  <a:pt x="25033" y="117"/>
                  <a:pt x="25005" y="124"/>
                  <a:pt x="24985" y="141"/>
                </a:cubicBezTo>
                <a:cubicBezTo>
                  <a:pt x="24857" y="247"/>
                  <a:pt x="24723" y="277"/>
                  <a:pt x="24587" y="277"/>
                </a:cubicBezTo>
                <a:cubicBezTo>
                  <a:pt x="24405" y="277"/>
                  <a:pt x="24218" y="223"/>
                  <a:pt x="24034" y="223"/>
                </a:cubicBezTo>
                <a:cubicBezTo>
                  <a:pt x="23969" y="223"/>
                  <a:pt x="23905" y="230"/>
                  <a:pt x="23842" y="248"/>
                </a:cubicBezTo>
                <a:cubicBezTo>
                  <a:pt x="23774" y="268"/>
                  <a:pt x="22535" y="273"/>
                  <a:pt x="20907" y="273"/>
                </a:cubicBezTo>
                <a:cubicBezTo>
                  <a:pt x="19047" y="273"/>
                  <a:pt x="16680" y="266"/>
                  <a:pt x="14976" y="266"/>
                </a:cubicBezTo>
                <a:cubicBezTo>
                  <a:pt x="13699" y="266"/>
                  <a:pt x="12794" y="270"/>
                  <a:pt x="12757" y="283"/>
                </a:cubicBezTo>
                <a:cubicBezTo>
                  <a:pt x="12305" y="474"/>
                  <a:pt x="11840" y="295"/>
                  <a:pt x="11388" y="510"/>
                </a:cubicBezTo>
                <a:cubicBezTo>
                  <a:pt x="11242" y="577"/>
                  <a:pt x="11087" y="594"/>
                  <a:pt x="10926" y="594"/>
                </a:cubicBezTo>
                <a:cubicBezTo>
                  <a:pt x="10763" y="594"/>
                  <a:pt x="10594" y="576"/>
                  <a:pt x="10427" y="576"/>
                </a:cubicBezTo>
                <a:cubicBezTo>
                  <a:pt x="10234" y="576"/>
                  <a:pt x="10043" y="599"/>
                  <a:pt x="9864" y="700"/>
                </a:cubicBezTo>
                <a:cubicBezTo>
                  <a:pt x="9755" y="759"/>
                  <a:pt x="9636" y="770"/>
                  <a:pt x="9514" y="770"/>
                </a:cubicBezTo>
                <a:cubicBezTo>
                  <a:pt x="9437" y="770"/>
                  <a:pt x="9359" y="765"/>
                  <a:pt x="9281" y="765"/>
                </a:cubicBezTo>
                <a:cubicBezTo>
                  <a:pt x="9107" y="765"/>
                  <a:pt x="8937" y="788"/>
                  <a:pt x="8792" y="938"/>
                </a:cubicBezTo>
                <a:cubicBezTo>
                  <a:pt x="8788" y="946"/>
                  <a:pt x="8780" y="949"/>
                  <a:pt x="8770" y="949"/>
                </a:cubicBezTo>
                <a:cubicBezTo>
                  <a:pt x="8746" y="949"/>
                  <a:pt x="8710" y="935"/>
                  <a:pt x="8685" y="926"/>
                </a:cubicBezTo>
                <a:cubicBezTo>
                  <a:pt x="8647" y="920"/>
                  <a:pt x="8608" y="917"/>
                  <a:pt x="8570" y="917"/>
                </a:cubicBezTo>
                <a:cubicBezTo>
                  <a:pt x="8321" y="917"/>
                  <a:pt x="8069" y="1039"/>
                  <a:pt x="7819" y="1039"/>
                </a:cubicBezTo>
                <a:cubicBezTo>
                  <a:pt x="7698" y="1039"/>
                  <a:pt x="7578" y="1011"/>
                  <a:pt x="7459" y="926"/>
                </a:cubicBezTo>
                <a:cubicBezTo>
                  <a:pt x="7457" y="925"/>
                  <a:pt x="7456" y="925"/>
                  <a:pt x="7453" y="925"/>
                </a:cubicBezTo>
                <a:cubicBezTo>
                  <a:pt x="7435" y="925"/>
                  <a:pt x="7386" y="966"/>
                  <a:pt x="7375" y="998"/>
                </a:cubicBezTo>
                <a:cubicBezTo>
                  <a:pt x="7314" y="1120"/>
                  <a:pt x="7244" y="1129"/>
                  <a:pt x="7128" y="1129"/>
                </a:cubicBezTo>
                <a:cubicBezTo>
                  <a:pt x="7109" y="1129"/>
                  <a:pt x="7088" y="1129"/>
                  <a:pt x="7066" y="1129"/>
                </a:cubicBezTo>
                <a:cubicBezTo>
                  <a:pt x="7040" y="1128"/>
                  <a:pt x="7015" y="1128"/>
                  <a:pt x="6990" y="1128"/>
                </a:cubicBezTo>
                <a:cubicBezTo>
                  <a:pt x="6305" y="1128"/>
                  <a:pt x="5671" y="1429"/>
                  <a:pt x="4982" y="1486"/>
                </a:cubicBezTo>
                <a:cubicBezTo>
                  <a:pt x="4482" y="1534"/>
                  <a:pt x="3958" y="1665"/>
                  <a:pt x="3506" y="1950"/>
                </a:cubicBezTo>
                <a:cubicBezTo>
                  <a:pt x="3208" y="2141"/>
                  <a:pt x="2839" y="2188"/>
                  <a:pt x="2565" y="2427"/>
                </a:cubicBezTo>
                <a:cubicBezTo>
                  <a:pt x="2160" y="2796"/>
                  <a:pt x="1756" y="3153"/>
                  <a:pt x="1351" y="3510"/>
                </a:cubicBezTo>
                <a:cubicBezTo>
                  <a:pt x="970" y="3832"/>
                  <a:pt x="565" y="4177"/>
                  <a:pt x="482" y="4689"/>
                </a:cubicBezTo>
                <a:cubicBezTo>
                  <a:pt x="386" y="5236"/>
                  <a:pt x="398" y="5784"/>
                  <a:pt x="232" y="6344"/>
                </a:cubicBezTo>
                <a:cubicBezTo>
                  <a:pt x="17" y="7058"/>
                  <a:pt x="113" y="7832"/>
                  <a:pt x="77" y="8582"/>
                </a:cubicBezTo>
                <a:cubicBezTo>
                  <a:pt x="41" y="9701"/>
                  <a:pt x="136" y="10820"/>
                  <a:pt x="29" y="11940"/>
                </a:cubicBezTo>
                <a:cubicBezTo>
                  <a:pt x="0" y="12181"/>
                  <a:pt x="97" y="12305"/>
                  <a:pt x="268" y="12305"/>
                </a:cubicBezTo>
                <a:cubicBezTo>
                  <a:pt x="307" y="12305"/>
                  <a:pt x="351" y="12298"/>
                  <a:pt x="398" y="12285"/>
                </a:cubicBezTo>
                <a:cubicBezTo>
                  <a:pt x="810" y="12180"/>
                  <a:pt x="1222" y="12161"/>
                  <a:pt x="1634" y="12161"/>
                </a:cubicBezTo>
                <a:cubicBezTo>
                  <a:pt x="1864" y="12161"/>
                  <a:pt x="2094" y="12167"/>
                  <a:pt x="2324" y="12167"/>
                </a:cubicBezTo>
                <a:cubicBezTo>
                  <a:pt x="2384" y="12167"/>
                  <a:pt x="2445" y="12167"/>
                  <a:pt x="2506" y="12166"/>
                </a:cubicBezTo>
                <a:cubicBezTo>
                  <a:pt x="2732" y="12163"/>
                  <a:pt x="2959" y="12161"/>
                  <a:pt x="3185" y="12161"/>
                </a:cubicBezTo>
                <a:cubicBezTo>
                  <a:pt x="3804" y="12161"/>
                  <a:pt x="4423" y="12172"/>
                  <a:pt x="5042" y="12190"/>
                </a:cubicBezTo>
                <a:cubicBezTo>
                  <a:pt x="5137" y="12192"/>
                  <a:pt x="5232" y="12193"/>
                  <a:pt x="5327" y="12193"/>
                </a:cubicBezTo>
                <a:cubicBezTo>
                  <a:pt x="5728" y="12193"/>
                  <a:pt x="6123" y="12176"/>
                  <a:pt x="6518" y="12166"/>
                </a:cubicBezTo>
                <a:cubicBezTo>
                  <a:pt x="6576" y="12164"/>
                  <a:pt x="6635" y="12164"/>
                  <a:pt x="6694" y="12164"/>
                </a:cubicBezTo>
                <a:cubicBezTo>
                  <a:pt x="6871" y="12164"/>
                  <a:pt x="7051" y="12169"/>
                  <a:pt x="7229" y="12169"/>
                </a:cubicBezTo>
                <a:cubicBezTo>
                  <a:pt x="7468" y="12169"/>
                  <a:pt x="7703" y="12160"/>
                  <a:pt x="7923" y="12118"/>
                </a:cubicBezTo>
                <a:cubicBezTo>
                  <a:pt x="8064" y="12094"/>
                  <a:pt x="8205" y="12086"/>
                  <a:pt x="8344" y="12086"/>
                </a:cubicBezTo>
                <a:cubicBezTo>
                  <a:pt x="8637" y="12086"/>
                  <a:pt x="8926" y="12122"/>
                  <a:pt x="9215" y="12122"/>
                </a:cubicBezTo>
                <a:cubicBezTo>
                  <a:pt x="9264" y="12122"/>
                  <a:pt x="9314" y="12121"/>
                  <a:pt x="9364" y="12118"/>
                </a:cubicBezTo>
                <a:cubicBezTo>
                  <a:pt x="9388" y="12117"/>
                  <a:pt x="9413" y="12117"/>
                  <a:pt x="9438" y="12117"/>
                </a:cubicBezTo>
                <a:cubicBezTo>
                  <a:pt x="9665" y="12117"/>
                  <a:pt x="9907" y="12148"/>
                  <a:pt x="10132" y="12148"/>
                </a:cubicBezTo>
                <a:cubicBezTo>
                  <a:pt x="10242" y="12148"/>
                  <a:pt x="10349" y="12140"/>
                  <a:pt x="10447" y="12118"/>
                </a:cubicBezTo>
                <a:cubicBezTo>
                  <a:pt x="10995" y="12011"/>
                  <a:pt x="11543" y="12059"/>
                  <a:pt x="12078" y="12035"/>
                </a:cubicBezTo>
                <a:cubicBezTo>
                  <a:pt x="12673" y="12014"/>
                  <a:pt x="21563" y="11974"/>
                  <a:pt x="23952" y="11974"/>
                </a:cubicBezTo>
                <a:cubicBezTo>
                  <a:pt x="24242" y="11974"/>
                  <a:pt x="24436" y="11974"/>
                  <a:pt x="24508" y="11975"/>
                </a:cubicBezTo>
                <a:cubicBezTo>
                  <a:pt x="24530" y="11976"/>
                  <a:pt x="24551" y="11976"/>
                  <a:pt x="24573" y="11976"/>
                </a:cubicBezTo>
                <a:cubicBezTo>
                  <a:pt x="24960" y="11976"/>
                  <a:pt x="25376" y="11880"/>
                  <a:pt x="25782" y="11880"/>
                </a:cubicBezTo>
                <a:cubicBezTo>
                  <a:pt x="30447" y="11869"/>
                  <a:pt x="35090" y="11543"/>
                  <a:pt x="34826" y="11543"/>
                </a:cubicBezTo>
                <a:cubicBezTo>
                  <a:pt x="34809" y="11543"/>
                  <a:pt x="34771" y="11544"/>
                  <a:pt x="34712" y="11547"/>
                </a:cubicBezTo>
                <a:cubicBezTo>
                  <a:pt x="35581" y="11499"/>
                  <a:pt x="45380" y="11416"/>
                  <a:pt x="46261" y="11356"/>
                </a:cubicBezTo>
                <a:cubicBezTo>
                  <a:pt x="47071" y="11285"/>
                  <a:pt x="47880" y="11285"/>
                  <a:pt x="48678" y="11201"/>
                </a:cubicBezTo>
                <a:cubicBezTo>
                  <a:pt x="49250" y="11142"/>
                  <a:pt x="49821" y="11154"/>
                  <a:pt x="50393" y="11082"/>
                </a:cubicBezTo>
                <a:cubicBezTo>
                  <a:pt x="50655" y="11051"/>
                  <a:pt x="50932" y="11035"/>
                  <a:pt x="51208" y="11035"/>
                </a:cubicBezTo>
                <a:cubicBezTo>
                  <a:pt x="51346" y="11035"/>
                  <a:pt x="51484" y="11039"/>
                  <a:pt x="51619" y="11047"/>
                </a:cubicBezTo>
                <a:cubicBezTo>
                  <a:pt x="51641" y="11047"/>
                  <a:pt x="51662" y="11048"/>
                  <a:pt x="51685" y="11048"/>
                </a:cubicBezTo>
                <a:cubicBezTo>
                  <a:pt x="51884" y="11048"/>
                  <a:pt x="52099" y="11024"/>
                  <a:pt x="52299" y="11024"/>
                </a:cubicBezTo>
                <a:cubicBezTo>
                  <a:pt x="52479" y="11024"/>
                  <a:pt x="52646" y="11043"/>
                  <a:pt x="52774" y="11118"/>
                </a:cubicBezTo>
                <a:cubicBezTo>
                  <a:pt x="52963" y="11223"/>
                  <a:pt x="53153" y="11247"/>
                  <a:pt x="53340" y="11247"/>
                </a:cubicBezTo>
                <a:cubicBezTo>
                  <a:pt x="53495" y="11247"/>
                  <a:pt x="53649" y="11231"/>
                  <a:pt x="53800" y="11231"/>
                </a:cubicBezTo>
                <a:cubicBezTo>
                  <a:pt x="53880" y="11231"/>
                  <a:pt x="53958" y="11235"/>
                  <a:pt x="54036" y="11249"/>
                </a:cubicBezTo>
                <a:cubicBezTo>
                  <a:pt x="54147" y="11270"/>
                  <a:pt x="54266" y="11279"/>
                  <a:pt x="54390" y="11279"/>
                </a:cubicBezTo>
                <a:cubicBezTo>
                  <a:pt x="54755" y="11279"/>
                  <a:pt x="55162" y="11201"/>
                  <a:pt x="55536" y="11130"/>
                </a:cubicBezTo>
                <a:cubicBezTo>
                  <a:pt x="55631" y="11118"/>
                  <a:pt x="55822" y="11142"/>
                  <a:pt x="55798" y="10963"/>
                </a:cubicBezTo>
                <a:cubicBezTo>
                  <a:pt x="55774" y="10761"/>
                  <a:pt x="55881" y="10559"/>
                  <a:pt x="55846" y="10368"/>
                </a:cubicBezTo>
                <a:cubicBezTo>
                  <a:pt x="55679" y="9737"/>
                  <a:pt x="55929" y="9094"/>
                  <a:pt x="55786" y="8451"/>
                </a:cubicBezTo>
                <a:cubicBezTo>
                  <a:pt x="55703" y="8094"/>
                  <a:pt x="55881" y="7689"/>
                  <a:pt x="55810" y="7356"/>
                </a:cubicBezTo>
                <a:cubicBezTo>
                  <a:pt x="55679" y="6713"/>
                  <a:pt x="56155" y="6106"/>
                  <a:pt x="55917" y="5701"/>
                </a:cubicBezTo>
                <a:cubicBezTo>
                  <a:pt x="55762" y="4855"/>
                  <a:pt x="55846" y="4201"/>
                  <a:pt x="55381" y="3677"/>
                </a:cubicBezTo>
                <a:cubicBezTo>
                  <a:pt x="55334" y="3617"/>
                  <a:pt x="55274" y="3546"/>
                  <a:pt x="55262" y="3474"/>
                </a:cubicBezTo>
                <a:cubicBezTo>
                  <a:pt x="55215" y="3022"/>
                  <a:pt x="54941" y="2712"/>
                  <a:pt x="54667" y="2391"/>
                </a:cubicBezTo>
                <a:cubicBezTo>
                  <a:pt x="54346" y="2010"/>
                  <a:pt x="53893" y="1819"/>
                  <a:pt x="53488" y="1593"/>
                </a:cubicBezTo>
                <a:cubicBezTo>
                  <a:pt x="53344" y="1516"/>
                  <a:pt x="53136" y="1392"/>
                  <a:pt x="52873" y="1392"/>
                </a:cubicBezTo>
                <a:cubicBezTo>
                  <a:pt x="52811" y="1392"/>
                  <a:pt x="52746" y="1399"/>
                  <a:pt x="52679" y="1415"/>
                </a:cubicBezTo>
                <a:cubicBezTo>
                  <a:pt x="52572" y="1439"/>
                  <a:pt x="52448" y="1455"/>
                  <a:pt x="52319" y="1455"/>
                </a:cubicBezTo>
                <a:cubicBezTo>
                  <a:pt x="52073" y="1455"/>
                  <a:pt x="51811" y="1396"/>
                  <a:pt x="51631" y="1224"/>
                </a:cubicBezTo>
                <a:cubicBezTo>
                  <a:pt x="51440" y="1063"/>
                  <a:pt x="51274" y="1004"/>
                  <a:pt x="51076" y="1004"/>
                </a:cubicBezTo>
                <a:cubicBezTo>
                  <a:pt x="51040" y="1004"/>
                  <a:pt x="51003" y="1006"/>
                  <a:pt x="50964" y="1010"/>
                </a:cubicBezTo>
                <a:cubicBezTo>
                  <a:pt x="50954" y="1011"/>
                  <a:pt x="50944" y="1011"/>
                  <a:pt x="50934" y="1011"/>
                </a:cubicBezTo>
                <a:cubicBezTo>
                  <a:pt x="50815" y="1011"/>
                  <a:pt x="50706" y="949"/>
                  <a:pt x="50607" y="938"/>
                </a:cubicBezTo>
                <a:cubicBezTo>
                  <a:pt x="50265" y="900"/>
                  <a:pt x="49946" y="688"/>
                  <a:pt x="49596" y="688"/>
                </a:cubicBezTo>
                <a:cubicBezTo>
                  <a:pt x="49507" y="688"/>
                  <a:pt x="49415" y="702"/>
                  <a:pt x="49321" y="736"/>
                </a:cubicBezTo>
                <a:cubicBezTo>
                  <a:pt x="49265" y="755"/>
                  <a:pt x="49209" y="773"/>
                  <a:pt x="49158" y="773"/>
                </a:cubicBezTo>
                <a:cubicBezTo>
                  <a:pt x="49112" y="773"/>
                  <a:pt x="49069" y="758"/>
                  <a:pt x="49035" y="712"/>
                </a:cubicBezTo>
                <a:cubicBezTo>
                  <a:pt x="48945" y="597"/>
                  <a:pt x="48837" y="573"/>
                  <a:pt x="48720" y="573"/>
                </a:cubicBezTo>
                <a:cubicBezTo>
                  <a:pt x="48668" y="573"/>
                  <a:pt x="48614" y="577"/>
                  <a:pt x="48559" y="581"/>
                </a:cubicBezTo>
                <a:cubicBezTo>
                  <a:pt x="48548" y="582"/>
                  <a:pt x="48537" y="582"/>
                  <a:pt x="48525" y="582"/>
                </a:cubicBezTo>
                <a:cubicBezTo>
                  <a:pt x="48313" y="582"/>
                  <a:pt x="48106" y="441"/>
                  <a:pt x="47892" y="441"/>
                </a:cubicBezTo>
                <a:cubicBezTo>
                  <a:pt x="47795" y="441"/>
                  <a:pt x="47696" y="471"/>
                  <a:pt x="47595" y="557"/>
                </a:cubicBezTo>
                <a:cubicBezTo>
                  <a:pt x="47591" y="561"/>
                  <a:pt x="47584" y="562"/>
                  <a:pt x="47575" y="562"/>
                </a:cubicBezTo>
                <a:cubicBezTo>
                  <a:pt x="47549" y="562"/>
                  <a:pt x="47508" y="551"/>
                  <a:pt x="47499" y="534"/>
                </a:cubicBezTo>
                <a:cubicBezTo>
                  <a:pt x="47470" y="429"/>
                  <a:pt x="47408" y="401"/>
                  <a:pt x="47341" y="401"/>
                </a:cubicBezTo>
                <a:cubicBezTo>
                  <a:pt x="47271" y="401"/>
                  <a:pt x="47197" y="432"/>
                  <a:pt x="47154" y="438"/>
                </a:cubicBezTo>
                <a:cubicBezTo>
                  <a:pt x="46937" y="452"/>
                  <a:pt x="46719" y="466"/>
                  <a:pt x="46502" y="466"/>
                </a:cubicBezTo>
                <a:cubicBezTo>
                  <a:pt x="46159" y="466"/>
                  <a:pt x="45820" y="431"/>
                  <a:pt x="45499" y="307"/>
                </a:cubicBezTo>
                <a:cubicBezTo>
                  <a:pt x="45259" y="225"/>
                  <a:pt x="42493" y="213"/>
                  <a:pt x="39888" y="213"/>
                </a:cubicBezTo>
                <a:cubicBezTo>
                  <a:pt x="38859" y="213"/>
                  <a:pt x="37855" y="215"/>
                  <a:pt x="37041" y="215"/>
                </a:cubicBezTo>
                <a:cubicBezTo>
                  <a:pt x="36039" y="215"/>
                  <a:pt x="35326" y="212"/>
                  <a:pt x="35212" y="200"/>
                </a:cubicBezTo>
                <a:cubicBezTo>
                  <a:pt x="35006" y="172"/>
                  <a:pt x="34797" y="164"/>
                  <a:pt x="34586" y="164"/>
                </a:cubicBezTo>
                <a:cubicBezTo>
                  <a:pt x="34305" y="164"/>
                  <a:pt x="34021" y="179"/>
                  <a:pt x="33736" y="179"/>
                </a:cubicBezTo>
                <a:cubicBezTo>
                  <a:pt x="33593" y="179"/>
                  <a:pt x="33450" y="175"/>
                  <a:pt x="33307" y="164"/>
                </a:cubicBezTo>
                <a:cubicBezTo>
                  <a:pt x="33144" y="150"/>
                  <a:pt x="32972" y="119"/>
                  <a:pt x="32794" y="119"/>
                </a:cubicBezTo>
                <a:cubicBezTo>
                  <a:pt x="32673" y="119"/>
                  <a:pt x="32551" y="133"/>
                  <a:pt x="32426" y="176"/>
                </a:cubicBezTo>
                <a:cubicBezTo>
                  <a:pt x="32353" y="196"/>
                  <a:pt x="32258" y="215"/>
                  <a:pt x="32159" y="215"/>
                </a:cubicBezTo>
                <a:cubicBezTo>
                  <a:pt x="32015" y="215"/>
                  <a:pt x="31860" y="174"/>
                  <a:pt x="31747" y="33"/>
                </a:cubicBezTo>
                <a:cubicBezTo>
                  <a:pt x="31730" y="10"/>
                  <a:pt x="31709" y="1"/>
                  <a:pt x="316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DesideMenu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4" name="Google Shape;1804;p44"/>
          <p:cNvSpPr/>
          <p:nvPr/>
        </p:nvSpPr>
        <p:spPr>
          <a:xfrm>
            <a:off x="5825740" y="2614667"/>
            <a:ext cx="1563860" cy="1529832"/>
          </a:xfrm>
          <a:custGeom>
            <a:avLst/>
            <a:gdLst/>
            <a:ahLst/>
            <a:cxnLst/>
            <a:rect l="l" t="t" r="r" b="b"/>
            <a:pathLst>
              <a:path w="57723" h="56467" extrusionOk="0">
                <a:moveTo>
                  <a:pt x="31631" y="993"/>
                </a:moveTo>
                <a:cubicBezTo>
                  <a:pt x="32098" y="993"/>
                  <a:pt x="32560" y="1044"/>
                  <a:pt x="33017" y="1175"/>
                </a:cubicBezTo>
                <a:cubicBezTo>
                  <a:pt x="33037" y="1181"/>
                  <a:pt x="33057" y="1183"/>
                  <a:pt x="33076" y="1183"/>
                </a:cubicBezTo>
                <a:cubicBezTo>
                  <a:pt x="33167" y="1183"/>
                  <a:pt x="33234" y="1127"/>
                  <a:pt x="33299" y="1127"/>
                </a:cubicBezTo>
                <a:cubicBezTo>
                  <a:pt x="33304" y="1127"/>
                  <a:pt x="33309" y="1127"/>
                  <a:pt x="33314" y="1128"/>
                </a:cubicBezTo>
                <a:cubicBezTo>
                  <a:pt x="33850" y="1163"/>
                  <a:pt x="34398" y="1151"/>
                  <a:pt x="34934" y="1247"/>
                </a:cubicBezTo>
                <a:cubicBezTo>
                  <a:pt x="35029" y="1265"/>
                  <a:pt x="35139" y="1273"/>
                  <a:pt x="35246" y="1273"/>
                </a:cubicBezTo>
                <a:cubicBezTo>
                  <a:pt x="35353" y="1273"/>
                  <a:pt x="35457" y="1265"/>
                  <a:pt x="35541" y="1247"/>
                </a:cubicBezTo>
                <a:cubicBezTo>
                  <a:pt x="35662" y="1220"/>
                  <a:pt x="35783" y="1210"/>
                  <a:pt x="35901" y="1210"/>
                </a:cubicBezTo>
                <a:cubicBezTo>
                  <a:pt x="36155" y="1210"/>
                  <a:pt x="36401" y="1254"/>
                  <a:pt x="36636" y="1270"/>
                </a:cubicBezTo>
                <a:cubicBezTo>
                  <a:pt x="37231" y="1330"/>
                  <a:pt x="49745" y="1247"/>
                  <a:pt x="50340" y="1413"/>
                </a:cubicBezTo>
                <a:cubicBezTo>
                  <a:pt x="50506" y="1462"/>
                  <a:pt x="50720" y="1503"/>
                  <a:pt x="50923" y="1503"/>
                </a:cubicBezTo>
                <a:cubicBezTo>
                  <a:pt x="50968" y="1503"/>
                  <a:pt x="51012" y="1501"/>
                  <a:pt x="51055" y="1497"/>
                </a:cubicBezTo>
                <a:cubicBezTo>
                  <a:pt x="51171" y="1479"/>
                  <a:pt x="51287" y="1471"/>
                  <a:pt x="51403" y="1471"/>
                </a:cubicBezTo>
                <a:cubicBezTo>
                  <a:pt x="51831" y="1471"/>
                  <a:pt x="52255" y="1574"/>
                  <a:pt x="52686" y="1640"/>
                </a:cubicBezTo>
                <a:cubicBezTo>
                  <a:pt x="53150" y="1711"/>
                  <a:pt x="53626" y="1735"/>
                  <a:pt x="54079" y="1973"/>
                </a:cubicBezTo>
                <a:cubicBezTo>
                  <a:pt x="54829" y="2366"/>
                  <a:pt x="55281" y="2997"/>
                  <a:pt x="55567" y="3759"/>
                </a:cubicBezTo>
                <a:cubicBezTo>
                  <a:pt x="55710" y="4140"/>
                  <a:pt x="55758" y="4557"/>
                  <a:pt x="55853" y="4961"/>
                </a:cubicBezTo>
                <a:cubicBezTo>
                  <a:pt x="55960" y="5438"/>
                  <a:pt x="55948" y="5938"/>
                  <a:pt x="56008" y="6438"/>
                </a:cubicBezTo>
                <a:cubicBezTo>
                  <a:pt x="56091" y="7033"/>
                  <a:pt x="56055" y="7628"/>
                  <a:pt x="56127" y="8224"/>
                </a:cubicBezTo>
                <a:cubicBezTo>
                  <a:pt x="56174" y="8664"/>
                  <a:pt x="56127" y="9117"/>
                  <a:pt x="56174" y="9569"/>
                </a:cubicBezTo>
                <a:cubicBezTo>
                  <a:pt x="56186" y="9688"/>
                  <a:pt x="56043" y="9795"/>
                  <a:pt x="55912" y="9795"/>
                </a:cubicBezTo>
                <a:cubicBezTo>
                  <a:pt x="55781" y="9795"/>
                  <a:pt x="55648" y="9788"/>
                  <a:pt x="55518" y="9788"/>
                </a:cubicBezTo>
                <a:cubicBezTo>
                  <a:pt x="55245" y="9788"/>
                  <a:pt x="54979" y="9820"/>
                  <a:pt x="54746" y="10022"/>
                </a:cubicBezTo>
                <a:cubicBezTo>
                  <a:pt x="54738" y="10029"/>
                  <a:pt x="54720" y="10032"/>
                  <a:pt x="54701" y="10032"/>
                </a:cubicBezTo>
                <a:cubicBezTo>
                  <a:pt x="54662" y="10032"/>
                  <a:pt x="54615" y="10022"/>
                  <a:pt x="54615" y="10022"/>
                </a:cubicBezTo>
                <a:cubicBezTo>
                  <a:pt x="54615" y="9830"/>
                  <a:pt x="54558" y="9776"/>
                  <a:pt x="54483" y="9776"/>
                </a:cubicBezTo>
                <a:cubicBezTo>
                  <a:pt x="54385" y="9776"/>
                  <a:pt x="54255" y="9867"/>
                  <a:pt x="54174" y="9867"/>
                </a:cubicBezTo>
                <a:cubicBezTo>
                  <a:pt x="54095" y="9865"/>
                  <a:pt x="54016" y="9865"/>
                  <a:pt x="53937" y="9865"/>
                </a:cubicBezTo>
                <a:cubicBezTo>
                  <a:pt x="53528" y="9865"/>
                  <a:pt x="53115" y="9880"/>
                  <a:pt x="52704" y="9880"/>
                </a:cubicBezTo>
                <a:cubicBezTo>
                  <a:pt x="52511" y="9880"/>
                  <a:pt x="52318" y="9877"/>
                  <a:pt x="52126" y="9867"/>
                </a:cubicBezTo>
                <a:cubicBezTo>
                  <a:pt x="52032" y="9860"/>
                  <a:pt x="51939" y="9858"/>
                  <a:pt x="51845" y="9858"/>
                </a:cubicBezTo>
                <a:cubicBezTo>
                  <a:pt x="51451" y="9858"/>
                  <a:pt x="51057" y="9904"/>
                  <a:pt x="50670" y="9904"/>
                </a:cubicBezTo>
                <a:cubicBezTo>
                  <a:pt x="50636" y="9904"/>
                  <a:pt x="50601" y="9903"/>
                  <a:pt x="50566" y="9902"/>
                </a:cubicBezTo>
                <a:cubicBezTo>
                  <a:pt x="50374" y="9897"/>
                  <a:pt x="50167" y="9883"/>
                  <a:pt x="49964" y="9883"/>
                </a:cubicBezTo>
                <a:cubicBezTo>
                  <a:pt x="49741" y="9883"/>
                  <a:pt x="49521" y="9900"/>
                  <a:pt x="49328" y="9962"/>
                </a:cubicBezTo>
                <a:cubicBezTo>
                  <a:pt x="49197" y="10007"/>
                  <a:pt x="47896" y="10021"/>
                  <a:pt x="46162" y="10021"/>
                </a:cubicBezTo>
                <a:cubicBezTo>
                  <a:pt x="43112" y="10021"/>
                  <a:pt x="38722" y="9977"/>
                  <a:pt x="37001" y="9977"/>
                </a:cubicBezTo>
                <a:cubicBezTo>
                  <a:pt x="36589" y="9977"/>
                  <a:pt x="36329" y="9979"/>
                  <a:pt x="36279" y="9986"/>
                </a:cubicBezTo>
                <a:cubicBezTo>
                  <a:pt x="35791" y="10033"/>
                  <a:pt x="35303" y="10057"/>
                  <a:pt x="34814" y="10093"/>
                </a:cubicBezTo>
                <a:cubicBezTo>
                  <a:pt x="34683" y="10106"/>
                  <a:pt x="34551" y="10110"/>
                  <a:pt x="34420" y="10110"/>
                </a:cubicBezTo>
                <a:cubicBezTo>
                  <a:pt x="34207" y="10110"/>
                  <a:pt x="33995" y="10100"/>
                  <a:pt x="33785" y="10100"/>
                </a:cubicBezTo>
                <a:cubicBezTo>
                  <a:pt x="33655" y="10100"/>
                  <a:pt x="33526" y="10104"/>
                  <a:pt x="33398" y="10117"/>
                </a:cubicBezTo>
                <a:cubicBezTo>
                  <a:pt x="33255" y="10128"/>
                  <a:pt x="33113" y="10133"/>
                  <a:pt x="32971" y="10133"/>
                </a:cubicBezTo>
                <a:cubicBezTo>
                  <a:pt x="32552" y="10133"/>
                  <a:pt x="32133" y="10095"/>
                  <a:pt x="31717" y="10095"/>
                </a:cubicBezTo>
                <a:cubicBezTo>
                  <a:pt x="31554" y="10095"/>
                  <a:pt x="31392" y="10101"/>
                  <a:pt x="31231" y="10117"/>
                </a:cubicBezTo>
                <a:cubicBezTo>
                  <a:pt x="31185" y="10122"/>
                  <a:pt x="31139" y="10124"/>
                  <a:pt x="31093" y="10124"/>
                </a:cubicBezTo>
                <a:cubicBezTo>
                  <a:pt x="30949" y="10124"/>
                  <a:pt x="30808" y="10103"/>
                  <a:pt x="30670" y="10103"/>
                </a:cubicBezTo>
                <a:cubicBezTo>
                  <a:pt x="30569" y="10103"/>
                  <a:pt x="30471" y="10114"/>
                  <a:pt x="30373" y="10152"/>
                </a:cubicBezTo>
                <a:cubicBezTo>
                  <a:pt x="30245" y="10201"/>
                  <a:pt x="30118" y="10217"/>
                  <a:pt x="29990" y="10217"/>
                </a:cubicBezTo>
                <a:cubicBezTo>
                  <a:pt x="29731" y="10217"/>
                  <a:pt x="29472" y="10150"/>
                  <a:pt x="29208" y="10150"/>
                </a:cubicBezTo>
                <a:cubicBezTo>
                  <a:pt x="29121" y="10150"/>
                  <a:pt x="29033" y="10157"/>
                  <a:pt x="28945" y="10176"/>
                </a:cubicBezTo>
                <a:cubicBezTo>
                  <a:pt x="28848" y="10198"/>
                  <a:pt x="28741" y="10205"/>
                  <a:pt x="28628" y="10205"/>
                </a:cubicBezTo>
                <a:cubicBezTo>
                  <a:pt x="28364" y="10205"/>
                  <a:pt x="28068" y="10164"/>
                  <a:pt x="27802" y="10164"/>
                </a:cubicBezTo>
                <a:cubicBezTo>
                  <a:pt x="27516" y="10164"/>
                  <a:pt x="27224" y="10129"/>
                  <a:pt x="26948" y="10129"/>
                </a:cubicBezTo>
                <a:cubicBezTo>
                  <a:pt x="26832" y="10129"/>
                  <a:pt x="26720" y="10135"/>
                  <a:pt x="26611" y="10152"/>
                </a:cubicBezTo>
                <a:cubicBezTo>
                  <a:pt x="26369" y="10185"/>
                  <a:pt x="26134" y="10204"/>
                  <a:pt x="25900" y="10204"/>
                </a:cubicBezTo>
                <a:cubicBezTo>
                  <a:pt x="25709" y="10204"/>
                  <a:pt x="25518" y="10191"/>
                  <a:pt x="25325" y="10164"/>
                </a:cubicBezTo>
                <a:cubicBezTo>
                  <a:pt x="25313" y="10163"/>
                  <a:pt x="25302" y="10163"/>
                  <a:pt x="25290" y="10163"/>
                </a:cubicBezTo>
                <a:cubicBezTo>
                  <a:pt x="25113" y="10163"/>
                  <a:pt x="25007" y="10306"/>
                  <a:pt x="24812" y="10306"/>
                </a:cubicBezTo>
                <a:cubicBezTo>
                  <a:pt x="24783" y="10306"/>
                  <a:pt x="24752" y="10303"/>
                  <a:pt x="24718" y="10295"/>
                </a:cubicBezTo>
                <a:cubicBezTo>
                  <a:pt x="24574" y="10258"/>
                  <a:pt x="24423" y="10245"/>
                  <a:pt x="24270" y="10245"/>
                </a:cubicBezTo>
                <a:cubicBezTo>
                  <a:pt x="24030" y="10245"/>
                  <a:pt x="23784" y="10278"/>
                  <a:pt x="23551" y="10307"/>
                </a:cubicBezTo>
                <a:cubicBezTo>
                  <a:pt x="23536" y="10309"/>
                  <a:pt x="23521" y="10309"/>
                  <a:pt x="23505" y="10309"/>
                </a:cubicBezTo>
                <a:cubicBezTo>
                  <a:pt x="23399" y="10309"/>
                  <a:pt x="23281" y="10279"/>
                  <a:pt x="23174" y="10279"/>
                </a:cubicBezTo>
                <a:cubicBezTo>
                  <a:pt x="23046" y="10279"/>
                  <a:pt x="22933" y="10322"/>
                  <a:pt x="22872" y="10510"/>
                </a:cubicBezTo>
                <a:cubicBezTo>
                  <a:pt x="22864" y="10527"/>
                  <a:pt x="22842" y="10538"/>
                  <a:pt x="22827" y="10538"/>
                </a:cubicBezTo>
                <a:cubicBezTo>
                  <a:pt x="22821" y="10538"/>
                  <a:pt x="22816" y="10537"/>
                  <a:pt x="22813" y="10533"/>
                </a:cubicBezTo>
                <a:cubicBezTo>
                  <a:pt x="22627" y="10492"/>
                  <a:pt x="20918" y="10479"/>
                  <a:pt x="18876" y="10479"/>
                </a:cubicBezTo>
                <a:cubicBezTo>
                  <a:pt x="15698" y="10479"/>
                  <a:pt x="11714" y="10510"/>
                  <a:pt x="11395" y="10510"/>
                </a:cubicBezTo>
                <a:cubicBezTo>
                  <a:pt x="11157" y="10510"/>
                  <a:pt x="10978" y="10522"/>
                  <a:pt x="10800" y="10653"/>
                </a:cubicBezTo>
                <a:cubicBezTo>
                  <a:pt x="10783" y="10661"/>
                  <a:pt x="10766" y="10669"/>
                  <a:pt x="10749" y="10669"/>
                </a:cubicBezTo>
                <a:cubicBezTo>
                  <a:pt x="10742" y="10669"/>
                  <a:pt x="10735" y="10668"/>
                  <a:pt x="10728" y="10664"/>
                </a:cubicBezTo>
                <a:cubicBezTo>
                  <a:pt x="10427" y="10587"/>
                  <a:pt x="9960" y="10555"/>
                  <a:pt x="9542" y="10555"/>
                </a:cubicBezTo>
                <a:cubicBezTo>
                  <a:pt x="9316" y="10555"/>
                  <a:pt x="9105" y="10564"/>
                  <a:pt x="8942" y="10581"/>
                </a:cubicBezTo>
                <a:cubicBezTo>
                  <a:pt x="8466" y="10641"/>
                  <a:pt x="7966" y="10569"/>
                  <a:pt x="7525" y="10688"/>
                </a:cubicBezTo>
                <a:cubicBezTo>
                  <a:pt x="7306" y="10747"/>
                  <a:pt x="7086" y="10771"/>
                  <a:pt x="6880" y="10771"/>
                </a:cubicBezTo>
                <a:cubicBezTo>
                  <a:pt x="6795" y="10771"/>
                  <a:pt x="6712" y="10767"/>
                  <a:pt x="6632" y="10760"/>
                </a:cubicBezTo>
                <a:cubicBezTo>
                  <a:pt x="6517" y="10751"/>
                  <a:pt x="6401" y="10748"/>
                  <a:pt x="6285" y="10748"/>
                </a:cubicBezTo>
                <a:cubicBezTo>
                  <a:pt x="5897" y="10748"/>
                  <a:pt x="5505" y="10784"/>
                  <a:pt x="5120" y="10784"/>
                </a:cubicBezTo>
                <a:cubicBezTo>
                  <a:pt x="5103" y="10784"/>
                  <a:pt x="5086" y="10784"/>
                  <a:pt x="5070" y="10784"/>
                </a:cubicBezTo>
                <a:cubicBezTo>
                  <a:pt x="4707" y="10784"/>
                  <a:pt x="4338" y="10687"/>
                  <a:pt x="3986" y="10687"/>
                </a:cubicBezTo>
                <a:cubicBezTo>
                  <a:pt x="3915" y="10687"/>
                  <a:pt x="3844" y="10691"/>
                  <a:pt x="3775" y="10700"/>
                </a:cubicBezTo>
                <a:cubicBezTo>
                  <a:pt x="3593" y="10722"/>
                  <a:pt x="3414" y="10726"/>
                  <a:pt x="3235" y="10726"/>
                </a:cubicBezTo>
                <a:cubicBezTo>
                  <a:pt x="3132" y="10726"/>
                  <a:pt x="3030" y="10725"/>
                  <a:pt x="2928" y="10725"/>
                </a:cubicBezTo>
                <a:cubicBezTo>
                  <a:pt x="2730" y="10725"/>
                  <a:pt x="2532" y="10730"/>
                  <a:pt x="2334" y="10760"/>
                </a:cubicBezTo>
                <a:cubicBezTo>
                  <a:pt x="2310" y="10760"/>
                  <a:pt x="2275" y="10760"/>
                  <a:pt x="2251" y="10772"/>
                </a:cubicBezTo>
                <a:cubicBezTo>
                  <a:pt x="2200" y="10834"/>
                  <a:pt x="2141" y="10848"/>
                  <a:pt x="2079" y="10848"/>
                </a:cubicBezTo>
                <a:cubicBezTo>
                  <a:pt x="2029" y="10848"/>
                  <a:pt x="1977" y="10838"/>
                  <a:pt x="1926" y="10838"/>
                </a:cubicBezTo>
                <a:cubicBezTo>
                  <a:pt x="1907" y="10838"/>
                  <a:pt x="1888" y="10840"/>
                  <a:pt x="1870" y="10843"/>
                </a:cubicBezTo>
                <a:cubicBezTo>
                  <a:pt x="1789" y="10858"/>
                  <a:pt x="1717" y="10864"/>
                  <a:pt x="1655" y="10864"/>
                </a:cubicBezTo>
                <a:cubicBezTo>
                  <a:pt x="1356" y="10864"/>
                  <a:pt x="1257" y="10708"/>
                  <a:pt x="1346" y="10462"/>
                </a:cubicBezTo>
                <a:cubicBezTo>
                  <a:pt x="1394" y="9319"/>
                  <a:pt x="1417" y="8331"/>
                  <a:pt x="1536" y="7355"/>
                </a:cubicBezTo>
                <a:cubicBezTo>
                  <a:pt x="1584" y="6926"/>
                  <a:pt x="1584" y="6485"/>
                  <a:pt x="1656" y="6057"/>
                </a:cubicBezTo>
                <a:cubicBezTo>
                  <a:pt x="1798" y="5176"/>
                  <a:pt x="1870" y="4259"/>
                  <a:pt x="2334" y="3509"/>
                </a:cubicBezTo>
                <a:cubicBezTo>
                  <a:pt x="2560" y="3140"/>
                  <a:pt x="2834" y="2723"/>
                  <a:pt x="3311" y="2449"/>
                </a:cubicBezTo>
                <a:cubicBezTo>
                  <a:pt x="3692" y="2235"/>
                  <a:pt x="4239" y="2294"/>
                  <a:pt x="4477" y="1830"/>
                </a:cubicBezTo>
                <a:cubicBezTo>
                  <a:pt x="4477" y="1818"/>
                  <a:pt x="4501" y="1806"/>
                  <a:pt x="4501" y="1806"/>
                </a:cubicBezTo>
                <a:cubicBezTo>
                  <a:pt x="4572" y="1871"/>
                  <a:pt x="4635" y="1896"/>
                  <a:pt x="4694" y="1896"/>
                </a:cubicBezTo>
                <a:cubicBezTo>
                  <a:pt x="4870" y="1896"/>
                  <a:pt x="5004" y="1672"/>
                  <a:pt x="5192" y="1663"/>
                </a:cubicBezTo>
                <a:cubicBezTo>
                  <a:pt x="5416" y="1653"/>
                  <a:pt x="5711" y="1520"/>
                  <a:pt x="5888" y="1520"/>
                </a:cubicBezTo>
                <a:cubicBezTo>
                  <a:pt x="5917" y="1520"/>
                  <a:pt x="5944" y="1524"/>
                  <a:pt x="5966" y="1532"/>
                </a:cubicBezTo>
                <a:cubicBezTo>
                  <a:pt x="6068" y="1569"/>
                  <a:pt x="6167" y="1583"/>
                  <a:pt x="6264" y="1583"/>
                </a:cubicBezTo>
                <a:cubicBezTo>
                  <a:pt x="6617" y="1583"/>
                  <a:pt x="6946" y="1395"/>
                  <a:pt x="7305" y="1395"/>
                </a:cubicBezTo>
                <a:cubicBezTo>
                  <a:pt x="7365" y="1395"/>
                  <a:pt x="7427" y="1401"/>
                  <a:pt x="7490" y="1413"/>
                </a:cubicBezTo>
                <a:cubicBezTo>
                  <a:pt x="7523" y="1419"/>
                  <a:pt x="7558" y="1421"/>
                  <a:pt x="7595" y="1421"/>
                </a:cubicBezTo>
                <a:cubicBezTo>
                  <a:pt x="7876" y="1421"/>
                  <a:pt x="8259" y="1277"/>
                  <a:pt x="8585" y="1235"/>
                </a:cubicBezTo>
                <a:cubicBezTo>
                  <a:pt x="8775" y="1207"/>
                  <a:pt x="8981" y="1162"/>
                  <a:pt x="9190" y="1162"/>
                </a:cubicBezTo>
                <a:cubicBezTo>
                  <a:pt x="9334" y="1162"/>
                  <a:pt x="9480" y="1183"/>
                  <a:pt x="9621" y="1247"/>
                </a:cubicBezTo>
                <a:cubicBezTo>
                  <a:pt x="9651" y="1262"/>
                  <a:pt x="9680" y="1268"/>
                  <a:pt x="9707" y="1268"/>
                </a:cubicBezTo>
                <a:cubicBezTo>
                  <a:pt x="9810" y="1268"/>
                  <a:pt x="9896" y="1185"/>
                  <a:pt x="9990" y="1175"/>
                </a:cubicBezTo>
                <a:cubicBezTo>
                  <a:pt x="10037" y="1171"/>
                  <a:pt x="10085" y="1170"/>
                  <a:pt x="10132" y="1170"/>
                </a:cubicBezTo>
                <a:cubicBezTo>
                  <a:pt x="10340" y="1170"/>
                  <a:pt x="10550" y="1199"/>
                  <a:pt x="10760" y="1199"/>
                </a:cubicBezTo>
                <a:cubicBezTo>
                  <a:pt x="10961" y="1199"/>
                  <a:pt x="11161" y="1172"/>
                  <a:pt x="11359" y="1068"/>
                </a:cubicBezTo>
                <a:cubicBezTo>
                  <a:pt x="11415" y="1037"/>
                  <a:pt x="12375" y="1025"/>
                  <a:pt x="13707" y="1025"/>
                </a:cubicBezTo>
                <a:cubicBezTo>
                  <a:pt x="16914" y="1025"/>
                  <a:pt x="22282" y="1094"/>
                  <a:pt x="22408" y="1128"/>
                </a:cubicBezTo>
                <a:cubicBezTo>
                  <a:pt x="22474" y="1146"/>
                  <a:pt x="22538" y="1153"/>
                  <a:pt x="22600" y="1153"/>
                </a:cubicBezTo>
                <a:cubicBezTo>
                  <a:pt x="22816" y="1153"/>
                  <a:pt x="23009" y="1063"/>
                  <a:pt x="23194" y="1044"/>
                </a:cubicBezTo>
                <a:cubicBezTo>
                  <a:pt x="23600" y="1013"/>
                  <a:pt x="24003" y="997"/>
                  <a:pt x="24404" y="997"/>
                </a:cubicBezTo>
                <a:cubicBezTo>
                  <a:pt x="24909" y="997"/>
                  <a:pt x="25411" y="1022"/>
                  <a:pt x="25909" y="1068"/>
                </a:cubicBezTo>
                <a:cubicBezTo>
                  <a:pt x="25960" y="1072"/>
                  <a:pt x="26010" y="1074"/>
                  <a:pt x="26060" y="1074"/>
                </a:cubicBezTo>
                <a:cubicBezTo>
                  <a:pt x="26352" y="1074"/>
                  <a:pt x="26625" y="1010"/>
                  <a:pt x="26903" y="1010"/>
                </a:cubicBezTo>
                <a:cubicBezTo>
                  <a:pt x="26964" y="1010"/>
                  <a:pt x="27026" y="1013"/>
                  <a:pt x="27087" y="1020"/>
                </a:cubicBezTo>
                <a:cubicBezTo>
                  <a:pt x="27448" y="1060"/>
                  <a:pt x="27812" y="1077"/>
                  <a:pt x="28172" y="1077"/>
                </a:cubicBezTo>
                <a:cubicBezTo>
                  <a:pt x="28465" y="1077"/>
                  <a:pt x="28756" y="1066"/>
                  <a:pt x="29040" y="1044"/>
                </a:cubicBezTo>
                <a:cubicBezTo>
                  <a:pt x="29173" y="1034"/>
                  <a:pt x="29305" y="1030"/>
                  <a:pt x="29437" y="1030"/>
                </a:cubicBezTo>
                <a:cubicBezTo>
                  <a:pt x="29763" y="1030"/>
                  <a:pt x="30087" y="1053"/>
                  <a:pt x="30409" y="1053"/>
                </a:cubicBezTo>
                <a:cubicBezTo>
                  <a:pt x="30564" y="1053"/>
                  <a:pt x="30719" y="1047"/>
                  <a:pt x="30873" y="1032"/>
                </a:cubicBezTo>
                <a:cubicBezTo>
                  <a:pt x="31128" y="1007"/>
                  <a:pt x="31380" y="993"/>
                  <a:pt x="31631" y="993"/>
                </a:cubicBezTo>
                <a:close/>
                <a:moveTo>
                  <a:pt x="55811" y="10810"/>
                </a:moveTo>
                <a:cubicBezTo>
                  <a:pt x="55898" y="10810"/>
                  <a:pt x="55984" y="10814"/>
                  <a:pt x="56067" y="10819"/>
                </a:cubicBezTo>
                <a:cubicBezTo>
                  <a:pt x="56198" y="10819"/>
                  <a:pt x="56293" y="10867"/>
                  <a:pt x="56281" y="11057"/>
                </a:cubicBezTo>
                <a:cubicBezTo>
                  <a:pt x="56258" y="11438"/>
                  <a:pt x="56174" y="11867"/>
                  <a:pt x="56305" y="12212"/>
                </a:cubicBezTo>
                <a:cubicBezTo>
                  <a:pt x="56424" y="12546"/>
                  <a:pt x="56341" y="12843"/>
                  <a:pt x="56341" y="13153"/>
                </a:cubicBezTo>
                <a:cubicBezTo>
                  <a:pt x="56353" y="13962"/>
                  <a:pt x="56543" y="14760"/>
                  <a:pt x="56496" y="15570"/>
                </a:cubicBezTo>
                <a:cubicBezTo>
                  <a:pt x="56472" y="16022"/>
                  <a:pt x="56412" y="16510"/>
                  <a:pt x="56436" y="16939"/>
                </a:cubicBezTo>
                <a:cubicBezTo>
                  <a:pt x="56484" y="17832"/>
                  <a:pt x="56460" y="18713"/>
                  <a:pt x="56436" y="19594"/>
                </a:cubicBezTo>
                <a:cubicBezTo>
                  <a:pt x="56424" y="20416"/>
                  <a:pt x="56472" y="21225"/>
                  <a:pt x="56436" y="22059"/>
                </a:cubicBezTo>
                <a:cubicBezTo>
                  <a:pt x="56400" y="22773"/>
                  <a:pt x="56353" y="23499"/>
                  <a:pt x="56389" y="24214"/>
                </a:cubicBezTo>
                <a:cubicBezTo>
                  <a:pt x="56400" y="24726"/>
                  <a:pt x="56484" y="25261"/>
                  <a:pt x="56400" y="25762"/>
                </a:cubicBezTo>
                <a:cubicBezTo>
                  <a:pt x="56305" y="26238"/>
                  <a:pt x="56353" y="26726"/>
                  <a:pt x="56281" y="27202"/>
                </a:cubicBezTo>
                <a:cubicBezTo>
                  <a:pt x="56234" y="27452"/>
                  <a:pt x="56329" y="27786"/>
                  <a:pt x="56293" y="28048"/>
                </a:cubicBezTo>
                <a:cubicBezTo>
                  <a:pt x="56210" y="28810"/>
                  <a:pt x="56198" y="29572"/>
                  <a:pt x="56174" y="30334"/>
                </a:cubicBezTo>
                <a:cubicBezTo>
                  <a:pt x="56150" y="30786"/>
                  <a:pt x="56210" y="31286"/>
                  <a:pt x="56222" y="31762"/>
                </a:cubicBezTo>
                <a:cubicBezTo>
                  <a:pt x="56234" y="32131"/>
                  <a:pt x="56246" y="32512"/>
                  <a:pt x="56198" y="32893"/>
                </a:cubicBezTo>
                <a:cubicBezTo>
                  <a:pt x="56174" y="33048"/>
                  <a:pt x="56365" y="33286"/>
                  <a:pt x="56305" y="33513"/>
                </a:cubicBezTo>
                <a:cubicBezTo>
                  <a:pt x="56186" y="33989"/>
                  <a:pt x="56341" y="34465"/>
                  <a:pt x="56305" y="34953"/>
                </a:cubicBezTo>
                <a:cubicBezTo>
                  <a:pt x="56270" y="35275"/>
                  <a:pt x="56508" y="35644"/>
                  <a:pt x="56448" y="35989"/>
                </a:cubicBezTo>
                <a:cubicBezTo>
                  <a:pt x="56365" y="36501"/>
                  <a:pt x="56508" y="37013"/>
                  <a:pt x="56472" y="37525"/>
                </a:cubicBezTo>
                <a:cubicBezTo>
                  <a:pt x="56448" y="37858"/>
                  <a:pt x="56436" y="38204"/>
                  <a:pt x="56496" y="38549"/>
                </a:cubicBezTo>
                <a:cubicBezTo>
                  <a:pt x="56543" y="38930"/>
                  <a:pt x="56579" y="39287"/>
                  <a:pt x="56520" y="39680"/>
                </a:cubicBezTo>
                <a:cubicBezTo>
                  <a:pt x="56460" y="40049"/>
                  <a:pt x="56567" y="40442"/>
                  <a:pt x="56639" y="40823"/>
                </a:cubicBezTo>
                <a:cubicBezTo>
                  <a:pt x="56686" y="41037"/>
                  <a:pt x="56746" y="41204"/>
                  <a:pt x="56615" y="41418"/>
                </a:cubicBezTo>
                <a:cubicBezTo>
                  <a:pt x="56520" y="41573"/>
                  <a:pt x="56603" y="41799"/>
                  <a:pt x="56686" y="41918"/>
                </a:cubicBezTo>
                <a:cubicBezTo>
                  <a:pt x="56853" y="42192"/>
                  <a:pt x="56853" y="42430"/>
                  <a:pt x="56770" y="42728"/>
                </a:cubicBezTo>
                <a:cubicBezTo>
                  <a:pt x="56710" y="42918"/>
                  <a:pt x="56781" y="43157"/>
                  <a:pt x="56817" y="43371"/>
                </a:cubicBezTo>
                <a:cubicBezTo>
                  <a:pt x="56960" y="44121"/>
                  <a:pt x="56924" y="44871"/>
                  <a:pt x="56841" y="45609"/>
                </a:cubicBezTo>
                <a:cubicBezTo>
                  <a:pt x="56805" y="45895"/>
                  <a:pt x="56865" y="46169"/>
                  <a:pt x="56841" y="46455"/>
                </a:cubicBezTo>
                <a:cubicBezTo>
                  <a:pt x="56746" y="47217"/>
                  <a:pt x="56722" y="47990"/>
                  <a:pt x="56615" y="48741"/>
                </a:cubicBezTo>
                <a:cubicBezTo>
                  <a:pt x="56543" y="49205"/>
                  <a:pt x="56531" y="49669"/>
                  <a:pt x="56484" y="50122"/>
                </a:cubicBezTo>
                <a:cubicBezTo>
                  <a:pt x="56472" y="50300"/>
                  <a:pt x="56353" y="50431"/>
                  <a:pt x="56270" y="50574"/>
                </a:cubicBezTo>
                <a:cubicBezTo>
                  <a:pt x="56091" y="50896"/>
                  <a:pt x="56091" y="51300"/>
                  <a:pt x="55793" y="51574"/>
                </a:cubicBezTo>
                <a:cubicBezTo>
                  <a:pt x="55734" y="51622"/>
                  <a:pt x="55793" y="51681"/>
                  <a:pt x="55853" y="51729"/>
                </a:cubicBezTo>
                <a:cubicBezTo>
                  <a:pt x="55912" y="51753"/>
                  <a:pt x="55900" y="51824"/>
                  <a:pt x="55853" y="51848"/>
                </a:cubicBezTo>
                <a:cubicBezTo>
                  <a:pt x="55317" y="52134"/>
                  <a:pt x="55210" y="52812"/>
                  <a:pt x="54793" y="53122"/>
                </a:cubicBezTo>
                <a:cubicBezTo>
                  <a:pt x="54281" y="53515"/>
                  <a:pt x="53745" y="53932"/>
                  <a:pt x="53091" y="54075"/>
                </a:cubicBezTo>
                <a:cubicBezTo>
                  <a:pt x="52483" y="54217"/>
                  <a:pt x="51900" y="54420"/>
                  <a:pt x="51293" y="54515"/>
                </a:cubicBezTo>
                <a:cubicBezTo>
                  <a:pt x="50233" y="54682"/>
                  <a:pt x="37291" y="54979"/>
                  <a:pt x="36196" y="55003"/>
                </a:cubicBezTo>
                <a:cubicBezTo>
                  <a:pt x="35707" y="55003"/>
                  <a:pt x="35184" y="55146"/>
                  <a:pt x="34672" y="55194"/>
                </a:cubicBezTo>
                <a:cubicBezTo>
                  <a:pt x="33966" y="55252"/>
                  <a:pt x="33272" y="55444"/>
                  <a:pt x="32567" y="55444"/>
                </a:cubicBezTo>
                <a:cubicBezTo>
                  <a:pt x="32546" y="55444"/>
                  <a:pt x="32525" y="55444"/>
                  <a:pt x="32505" y="55444"/>
                </a:cubicBezTo>
                <a:cubicBezTo>
                  <a:pt x="31659" y="55444"/>
                  <a:pt x="30802" y="55408"/>
                  <a:pt x="29957" y="55396"/>
                </a:cubicBezTo>
                <a:cubicBezTo>
                  <a:pt x="29918" y="55395"/>
                  <a:pt x="29879" y="55395"/>
                  <a:pt x="29841" y="55395"/>
                </a:cubicBezTo>
                <a:cubicBezTo>
                  <a:pt x="29409" y="55395"/>
                  <a:pt x="28971" y="55441"/>
                  <a:pt x="28538" y="55441"/>
                </a:cubicBezTo>
                <a:cubicBezTo>
                  <a:pt x="28435" y="55441"/>
                  <a:pt x="28332" y="55438"/>
                  <a:pt x="28230" y="55432"/>
                </a:cubicBezTo>
                <a:cubicBezTo>
                  <a:pt x="28081" y="55422"/>
                  <a:pt x="27933" y="55417"/>
                  <a:pt x="27785" y="55417"/>
                </a:cubicBezTo>
                <a:cubicBezTo>
                  <a:pt x="27246" y="55417"/>
                  <a:pt x="26712" y="55473"/>
                  <a:pt x="26171" y="55491"/>
                </a:cubicBezTo>
                <a:cubicBezTo>
                  <a:pt x="25756" y="55508"/>
                  <a:pt x="25336" y="55530"/>
                  <a:pt x="24918" y="55530"/>
                </a:cubicBezTo>
                <a:cubicBezTo>
                  <a:pt x="24736" y="55530"/>
                  <a:pt x="24554" y="55526"/>
                  <a:pt x="24373" y="55515"/>
                </a:cubicBezTo>
                <a:cubicBezTo>
                  <a:pt x="23587" y="55468"/>
                  <a:pt x="12359" y="55539"/>
                  <a:pt x="11573" y="55372"/>
                </a:cubicBezTo>
                <a:cubicBezTo>
                  <a:pt x="11050" y="55277"/>
                  <a:pt x="10514" y="55313"/>
                  <a:pt x="9990" y="55229"/>
                </a:cubicBezTo>
                <a:cubicBezTo>
                  <a:pt x="8966" y="55039"/>
                  <a:pt x="7930" y="54884"/>
                  <a:pt x="6894" y="54717"/>
                </a:cubicBezTo>
                <a:cubicBezTo>
                  <a:pt x="6323" y="54622"/>
                  <a:pt x="5727" y="54539"/>
                  <a:pt x="5156" y="54420"/>
                </a:cubicBezTo>
                <a:cubicBezTo>
                  <a:pt x="4799" y="54360"/>
                  <a:pt x="4406" y="54325"/>
                  <a:pt x="4096" y="54063"/>
                </a:cubicBezTo>
                <a:cubicBezTo>
                  <a:pt x="4011" y="53996"/>
                  <a:pt x="3925" y="53899"/>
                  <a:pt x="3791" y="53899"/>
                </a:cubicBezTo>
                <a:cubicBezTo>
                  <a:pt x="3757" y="53899"/>
                  <a:pt x="3720" y="53905"/>
                  <a:pt x="3680" y="53920"/>
                </a:cubicBezTo>
                <a:cubicBezTo>
                  <a:pt x="3647" y="53931"/>
                  <a:pt x="3621" y="53935"/>
                  <a:pt x="3598" y="53935"/>
                </a:cubicBezTo>
                <a:cubicBezTo>
                  <a:pt x="3448" y="53935"/>
                  <a:pt x="3502" y="53717"/>
                  <a:pt x="3430" y="53634"/>
                </a:cubicBezTo>
                <a:cubicBezTo>
                  <a:pt x="2703" y="52777"/>
                  <a:pt x="2358" y="51777"/>
                  <a:pt x="2263" y="50669"/>
                </a:cubicBezTo>
                <a:cubicBezTo>
                  <a:pt x="2239" y="50360"/>
                  <a:pt x="2156" y="50050"/>
                  <a:pt x="2096" y="49741"/>
                </a:cubicBezTo>
                <a:cubicBezTo>
                  <a:pt x="1917" y="48895"/>
                  <a:pt x="1965" y="48038"/>
                  <a:pt x="1989" y="47205"/>
                </a:cubicBezTo>
                <a:cubicBezTo>
                  <a:pt x="2013" y="45895"/>
                  <a:pt x="1775" y="44621"/>
                  <a:pt x="1715" y="43323"/>
                </a:cubicBezTo>
                <a:cubicBezTo>
                  <a:pt x="1644" y="41930"/>
                  <a:pt x="1429" y="40549"/>
                  <a:pt x="1346" y="39156"/>
                </a:cubicBezTo>
                <a:cubicBezTo>
                  <a:pt x="1310" y="38442"/>
                  <a:pt x="1239" y="37739"/>
                  <a:pt x="1167" y="37037"/>
                </a:cubicBezTo>
                <a:cubicBezTo>
                  <a:pt x="1096" y="36275"/>
                  <a:pt x="1120" y="35513"/>
                  <a:pt x="989" y="34763"/>
                </a:cubicBezTo>
                <a:cubicBezTo>
                  <a:pt x="858" y="34024"/>
                  <a:pt x="929" y="33274"/>
                  <a:pt x="882" y="32536"/>
                </a:cubicBezTo>
                <a:cubicBezTo>
                  <a:pt x="834" y="31929"/>
                  <a:pt x="882" y="31322"/>
                  <a:pt x="882" y="30715"/>
                </a:cubicBezTo>
                <a:cubicBezTo>
                  <a:pt x="882" y="29941"/>
                  <a:pt x="834" y="29179"/>
                  <a:pt x="858" y="28417"/>
                </a:cubicBezTo>
                <a:cubicBezTo>
                  <a:pt x="894" y="27202"/>
                  <a:pt x="917" y="25976"/>
                  <a:pt x="941" y="24761"/>
                </a:cubicBezTo>
                <a:cubicBezTo>
                  <a:pt x="965" y="24011"/>
                  <a:pt x="1036" y="23273"/>
                  <a:pt x="1025" y="22523"/>
                </a:cubicBezTo>
                <a:cubicBezTo>
                  <a:pt x="989" y="21428"/>
                  <a:pt x="1072" y="20332"/>
                  <a:pt x="1203" y="19249"/>
                </a:cubicBezTo>
                <a:cubicBezTo>
                  <a:pt x="1275" y="18523"/>
                  <a:pt x="1275" y="17784"/>
                  <a:pt x="1358" y="17046"/>
                </a:cubicBezTo>
                <a:cubicBezTo>
                  <a:pt x="1429" y="16475"/>
                  <a:pt x="1394" y="15867"/>
                  <a:pt x="1417" y="15272"/>
                </a:cubicBezTo>
                <a:cubicBezTo>
                  <a:pt x="1441" y="14498"/>
                  <a:pt x="1334" y="13736"/>
                  <a:pt x="1429" y="12962"/>
                </a:cubicBezTo>
                <a:cubicBezTo>
                  <a:pt x="1465" y="12736"/>
                  <a:pt x="1406" y="12498"/>
                  <a:pt x="1417" y="12260"/>
                </a:cubicBezTo>
                <a:cubicBezTo>
                  <a:pt x="1417" y="11922"/>
                  <a:pt x="1637" y="11743"/>
                  <a:pt x="1967" y="11743"/>
                </a:cubicBezTo>
                <a:cubicBezTo>
                  <a:pt x="1997" y="11743"/>
                  <a:pt x="2028" y="11745"/>
                  <a:pt x="2060" y="11748"/>
                </a:cubicBezTo>
                <a:cubicBezTo>
                  <a:pt x="2354" y="11780"/>
                  <a:pt x="2648" y="11801"/>
                  <a:pt x="2945" y="11801"/>
                </a:cubicBezTo>
                <a:cubicBezTo>
                  <a:pt x="3094" y="11801"/>
                  <a:pt x="3243" y="11796"/>
                  <a:pt x="3394" y="11784"/>
                </a:cubicBezTo>
                <a:cubicBezTo>
                  <a:pt x="3564" y="11770"/>
                  <a:pt x="3737" y="11758"/>
                  <a:pt x="3911" y="11758"/>
                </a:cubicBezTo>
                <a:cubicBezTo>
                  <a:pt x="4189" y="11758"/>
                  <a:pt x="4469" y="11788"/>
                  <a:pt x="4739" y="11891"/>
                </a:cubicBezTo>
                <a:cubicBezTo>
                  <a:pt x="4765" y="11899"/>
                  <a:pt x="4796" y="11908"/>
                  <a:pt x="4820" y="11908"/>
                </a:cubicBezTo>
                <a:cubicBezTo>
                  <a:pt x="4830" y="11908"/>
                  <a:pt x="4839" y="11906"/>
                  <a:pt x="4846" y="11903"/>
                </a:cubicBezTo>
                <a:cubicBezTo>
                  <a:pt x="5011" y="11780"/>
                  <a:pt x="5183" y="11744"/>
                  <a:pt x="5360" y="11744"/>
                </a:cubicBezTo>
                <a:cubicBezTo>
                  <a:pt x="5606" y="11744"/>
                  <a:pt x="5861" y="11813"/>
                  <a:pt x="6110" y="11813"/>
                </a:cubicBezTo>
                <a:cubicBezTo>
                  <a:pt x="6149" y="11813"/>
                  <a:pt x="6188" y="11811"/>
                  <a:pt x="6228" y="11807"/>
                </a:cubicBezTo>
                <a:cubicBezTo>
                  <a:pt x="6518" y="11782"/>
                  <a:pt x="6826" y="11732"/>
                  <a:pt x="7144" y="11732"/>
                </a:cubicBezTo>
                <a:cubicBezTo>
                  <a:pt x="7270" y="11732"/>
                  <a:pt x="7397" y="11740"/>
                  <a:pt x="7525" y="11760"/>
                </a:cubicBezTo>
                <a:cubicBezTo>
                  <a:pt x="7651" y="11783"/>
                  <a:pt x="7777" y="11793"/>
                  <a:pt x="7903" y="11793"/>
                </a:cubicBezTo>
                <a:cubicBezTo>
                  <a:pt x="8424" y="11793"/>
                  <a:pt x="8951" y="11629"/>
                  <a:pt x="9478" y="11581"/>
                </a:cubicBezTo>
                <a:cubicBezTo>
                  <a:pt x="10085" y="11522"/>
                  <a:pt x="10716" y="11510"/>
                  <a:pt x="11323" y="11438"/>
                </a:cubicBezTo>
                <a:cubicBezTo>
                  <a:pt x="11352" y="11435"/>
                  <a:pt x="11381" y="11434"/>
                  <a:pt x="11409" y="11434"/>
                </a:cubicBezTo>
                <a:cubicBezTo>
                  <a:pt x="11577" y="11434"/>
                  <a:pt x="11733" y="11486"/>
                  <a:pt x="11907" y="11486"/>
                </a:cubicBezTo>
                <a:cubicBezTo>
                  <a:pt x="12431" y="11462"/>
                  <a:pt x="23373" y="11403"/>
                  <a:pt x="23885" y="11367"/>
                </a:cubicBezTo>
                <a:cubicBezTo>
                  <a:pt x="24789" y="11295"/>
                  <a:pt x="25694" y="11343"/>
                  <a:pt x="26611" y="11236"/>
                </a:cubicBezTo>
                <a:cubicBezTo>
                  <a:pt x="26806" y="11217"/>
                  <a:pt x="27009" y="11207"/>
                  <a:pt x="27215" y="11207"/>
                </a:cubicBezTo>
                <a:cubicBezTo>
                  <a:pt x="27524" y="11207"/>
                  <a:pt x="27840" y="11229"/>
                  <a:pt x="28147" y="11272"/>
                </a:cubicBezTo>
                <a:cubicBezTo>
                  <a:pt x="28191" y="11276"/>
                  <a:pt x="28235" y="11278"/>
                  <a:pt x="28279" y="11278"/>
                </a:cubicBezTo>
                <a:cubicBezTo>
                  <a:pt x="28525" y="11278"/>
                  <a:pt x="28772" y="11220"/>
                  <a:pt x="29027" y="11220"/>
                </a:cubicBezTo>
                <a:cubicBezTo>
                  <a:pt x="29098" y="11220"/>
                  <a:pt x="29170" y="11225"/>
                  <a:pt x="29242" y="11236"/>
                </a:cubicBezTo>
                <a:cubicBezTo>
                  <a:pt x="29504" y="11284"/>
                  <a:pt x="29778" y="11304"/>
                  <a:pt x="30053" y="11304"/>
                </a:cubicBezTo>
                <a:cubicBezTo>
                  <a:pt x="30329" y="11304"/>
                  <a:pt x="30606" y="11284"/>
                  <a:pt x="30873" y="11248"/>
                </a:cubicBezTo>
                <a:cubicBezTo>
                  <a:pt x="31063" y="11226"/>
                  <a:pt x="31253" y="11219"/>
                  <a:pt x="31443" y="11219"/>
                </a:cubicBezTo>
                <a:cubicBezTo>
                  <a:pt x="31829" y="11219"/>
                  <a:pt x="32213" y="11249"/>
                  <a:pt x="32594" y="11249"/>
                </a:cubicBezTo>
                <a:cubicBezTo>
                  <a:pt x="32635" y="11249"/>
                  <a:pt x="32677" y="11249"/>
                  <a:pt x="32719" y="11248"/>
                </a:cubicBezTo>
                <a:cubicBezTo>
                  <a:pt x="32882" y="11244"/>
                  <a:pt x="33044" y="11244"/>
                  <a:pt x="33208" y="11244"/>
                </a:cubicBezTo>
                <a:lnTo>
                  <a:pt x="33208" y="11244"/>
                </a:lnTo>
                <a:cubicBezTo>
                  <a:pt x="33534" y="11244"/>
                  <a:pt x="33862" y="11244"/>
                  <a:pt x="34195" y="11212"/>
                </a:cubicBezTo>
                <a:cubicBezTo>
                  <a:pt x="34313" y="11198"/>
                  <a:pt x="34448" y="11136"/>
                  <a:pt x="34579" y="11136"/>
                </a:cubicBezTo>
                <a:cubicBezTo>
                  <a:pt x="34673" y="11136"/>
                  <a:pt x="34766" y="11168"/>
                  <a:pt x="34850" y="11272"/>
                </a:cubicBezTo>
                <a:cubicBezTo>
                  <a:pt x="34989" y="11148"/>
                  <a:pt x="35140" y="11115"/>
                  <a:pt x="35295" y="11115"/>
                </a:cubicBezTo>
                <a:cubicBezTo>
                  <a:pt x="35476" y="11115"/>
                  <a:pt x="35662" y="11159"/>
                  <a:pt x="35843" y="11159"/>
                </a:cubicBezTo>
                <a:cubicBezTo>
                  <a:pt x="35882" y="11159"/>
                  <a:pt x="35920" y="11157"/>
                  <a:pt x="35957" y="11153"/>
                </a:cubicBezTo>
                <a:cubicBezTo>
                  <a:pt x="36422" y="11081"/>
                  <a:pt x="48804" y="11045"/>
                  <a:pt x="49269" y="11022"/>
                </a:cubicBezTo>
                <a:cubicBezTo>
                  <a:pt x="49876" y="10998"/>
                  <a:pt x="50483" y="10986"/>
                  <a:pt x="51078" y="10938"/>
                </a:cubicBezTo>
                <a:cubicBezTo>
                  <a:pt x="51191" y="10932"/>
                  <a:pt x="51304" y="10929"/>
                  <a:pt x="51418" y="10929"/>
                </a:cubicBezTo>
                <a:cubicBezTo>
                  <a:pt x="51735" y="10929"/>
                  <a:pt x="52055" y="10949"/>
                  <a:pt x="52373" y="10949"/>
                </a:cubicBezTo>
                <a:cubicBezTo>
                  <a:pt x="52541" y="10949"/>
                  <a:pt x="52709" y="10943"/>
                  <a:pt x="52876" y="10926"/>
                </a:cubicBezTo>
                <a:cubicBezTo>
                  <a:pt x="53003" y="10914"/>
                  <a:pt x="53130" y="10909"/>
                  <a:pt x="53256" y="10909"/>
                </a:cubicBezTo>
                <a:cubicBezTo>
                  <a:pt x="53694" y="10909"/>
                  <a:pt x="54131" y="10966"/>
                  <a:pt x="54568" y="10966"/>
                </a:cubicBezTo>
                <a:cubicBezTo>
                  <a:pt x="54861" y="10966"/>
                  <a:pt x="55155" y="10941"/>
                  <a:pt x="55448" y="10855"/>
                </a:cubicBezTo>
                <a:cubicBezTo>
                  <a:pt x="55561" y="10820"/>
                  <a:pt x="55686" y="10810"/>
                  <a:pt x="55811" y="10810"/>
                </a:cubicBezTo>
                <a:close/>
                <a:moveTo>
                  <a:pt x="30610" y="0"/>
                </a:moveTo>
                <a:cubicBezTo>
                  <a:pt x="30338" y="0"/>
                  <a:pt x="30060" y="22"/>
                  <a:pt x="29790" y="44"/>
                </a:cubicBezTo>
                <a:cubicBezTo>
                  <a:pt x="28873" y="116"/>
                  <a:pt x="27956" y="104"/>
                  <a:pt x="27040" y="139"/>
                </a:cubicBezTo>
                <a:cubicBezTo>
                  <a:pt x="26820" y="149"/>
                  <a:pt x="26599" y="152"/>
                  <a:pt x="26378" y="152"/>
                </a:cubicBezTo>
                <a:cubicBezTo>
                  <a:pt x="25738" y="152"/>
                  <a:pt x="25096" y="121"/>
                  <a:pt x="24468" y="104"/>
                </a:cubicBezTo>
                <a:cubicBezTo>
                  <a:pt x="24342" y="101"/>
                  <a:pt x="24216" y="100"/>
                  <a:pt x="24091" y="100"/>
                </a:cubicBezTo>
                <a:cubicBezTo>
                  <a:pt x="23589" y="100"/>
                  <a:pt x="23094" y="116"/>
                  <a:pt x="22599" y="116"/>
                </a:cubicBezTo>
                <a:cubicBezTo>
                  <a:pt x="21849" y="116"/>
                  <a:pt x="10692" y="235"/>
                  <a:pt x="9942" y="258"/>
                </a:cubicBezTo>
                <a:cubicBezTo>
                  <a:pt x="8787" y="294"/>
                  <a:pt x="7621" y="294"/>
                  <a:pt x="6478" y="544"/>
                </a:cubicBezTo>
                <a:cubicBezTo>
                  <a:pt x="5561" y="735"/>
                  <a:pt x="4608" y="794"/>
                  <a:pt x="3751" y="1223"/>
                </a:cubicBezTo>
                <a:cubicBezTo>
                  <a:pt x="3682" y="1254"/>
                  <a:pt x="3604" y="1289"/>
                  <a:pt x="3524" y="1289"/>
                </a:cubicBezTo>
                <a:cubicBezTo>
                  <a:pt x="3452" y="1289"/>
                  <a:pt x="3378" y="1260"/>
                  <a:pt x="3311" y="1175"/>
                </a:cubicBezTo>
                <a:cubicBezTo>
                  <a:pt x="3267" y="1110"/>
                  <a:pt x="3216" y="1082"/>
                  <a:pt x="3164" y="1082"/>
                </a:cubicBezTo>
                <a:cubicBezTo>
                  <a:pt x="3101" y="1082"/>
                  <a:pt x="3036" y="1122"/>
                  <a:pt x="2977" y="1187"/>
                </a:cubicBezTo>
                <a:cubicBezTo>
                  <a:pt x="2572" y="1628"/>
                  <a:pt x="2120" y="2021"/>
                  <a:pt x="1798" y="2521"/>
                </a:cubicBezTo>
                <a:cubicBezTo>
                  <a:pt x="1489" y="2997"/>
                  <a:pt x="1286" y="3556"/>
                  <a:pt x="1108" y="4104"/>
                </a:cubicBezTo>
                <a:cubicBezTo>
                  <a:pt x="917" y="4676"/>
                  <a:pt x="751" y="5247"/>
                  <a:pt x="727" y="5890"/>
                </a:cubicBezTo>
                <a:cubicBezTo>
                  <a:pt x="703" y="6652"/>
                  <a:pt x="667" y="7438"/>
                  <a:pt x="608" y="8212"/>
                </a:cubicBezTo>
                <a:cubicBezTo>
                  <a:pt x="572" y="8676"/>
                  <a:pt x="501" y="9152"/>
                  <a:pt x="513" y="9617"/>
                </a:cubicBezTo>
                <a:cubicBezTo>
                  <a:pt x="513" y="10045"/>
                  <a:pt x="489" y="10462"/>
                  <a:pt x="513" y="10891"/>
                </a:cubicBezTo>
                <a:cubicBezTo>
                  <a:pt x="536" y="11462"/>
                  <a:pt x="560" y="12057"/>
                  <a:pt x="584" y="12641"/>
                </a:cubicBezTo>
                <a:cubicBezTo>
                  <a:pt x="608" y="13177"/>
                  <a:pt x="572" y="13736"/>
                  <a:pt x="548" y="14284"/>
                </a:cubicBezTo>
                <a:cubicBezTo>
                  <a:pt x="524" y="14832"/>
                  <a:pt x="703" y="15391"/>
                  <a:pt x="477" y="15927"/>
                </a:cubicBezTo>
                <a:cubicBezTo>
                  <a:pt x="465" y="15963"/>
                  <a:pt x="501" y="15998"/>
                  <a:pt x="513" y="16034"/>
                </a:cubicBezTo>
                <a:cubicBezTo>
                  <a:pt x="632" y="16308"/>
                  <a:pt x="524" y="16582"/>
                  <a:pt x="501" y="16832"/>
                </a:cubicBezTo>
                <a:cubicBezTo>
                  <a:pt x="465" y="17308"/>
                  <a:pt x="393" y="17784"/>
                  <a:pt x="405" y="18261"/>
                </a:cubicBezTo>
                <a:cubicBezTo>
                  <a:pt x="417" y="18796"/>
                  <a:pt x="298" y="19308"/>
                  <a:pt x="263" y="19832"/>
                </a:cubicBezTo>
                <a:cubicBezTo>
                  <a:pt x="251" y="20023"/>
                  <a:pt x="393" y="20201"/>
                  <a:pt x="286" y="20380"/>
                </a:cubicBezTo>
                <a:cubicBezTo>
                  <a:pt x="48" y="20737"/>
                  <a:pt x="108" y="21201"/>
                  <a:pt x="143" y="21535"/>
                </a:cubicBezTo>
                <a:cubicBezTo>
                  <a:pt x="227" y="22261"/>
                  <a:pt x="84" y="22964"/>
                  <a:pt x="132" y="23678"/>
                </a:cubicBezTo>
                <a:cubicBezTo>
                  <a:pt x="191" y="24273"/>
                  <a:pt x="72" y="24869"/>
                  <a:pt x="84" y="25464"/>
                </a:cubicBezTo>
                <a:cubicBezTo>
                  <a:pt x="84" y="25988"/>
                  <a:pt x="132" y="26524"/>
                  <a:pt x="72" y="27036"/>
                </a:cubicBezTo>
                <a:cubicBezTo>
                  <a:pt x="1" y="27726"/>
                  <a:pt x="48" y="28417"/>
                  <a:pt x="48" y="29107"/>
                </a:cubicBezTo>
                <a:cubicBezTo>
                  <a:pt x="60" y="30214"/>
                  <a:pt x="60" y="31334"/>
                  <a:pt x="108" y="32441"/>
                </a:cubicBezTo>
                <a:cubicBezTo>
                  <a:pt x="132" y="32905"/>
                  <a:pt x="72" y="33382"/>
                  <a:pt x="120" y="33846"/>
                </a:cubicBezTo>
                <a:cubicBezTo>
                  <a:pt x="203" y="34703"/>
                  <a:pt x="251" y="35560"/>
                  <a:pt x="370" y="36406"/>
                </a:cubicBezTo>
                <a:cubicBezTo>
                  <a:pt x="405" y="36727"/>
                  <a:pt x="358" y="37013"/>
                  <a:pt x="382" y="37323"/>
                </a:cubicBezTo>
                <a:cubicBezTo>
                  <a:pt x="429" y="37799"/>
                  <a:pt x="560" y="38263"/>
                  <a:pt x="560" y="38751"/>
                </a:cubicBezTo>
                <a:cubicBezTo>
                  <a:pt x="560" y="39430"/>
                  <a:pt x="655" y="40109"/>
                  <a:pt x="703" y="40799"/>
                </a:cubicBezTo>
                <a:cubicBezTo>
                  <a:pt x="751" y="41371"/>
                  <a:pt x="941" y="41954"/>
                  <a:pt x="917" y="42514"/>
                </a:cubicBezTo>
                <a:cubicBezTo>
                  <a:pt x="894" y="43085"/>
                  <a:pt x="1025" y="43645"/>
                  <a:pt x="1013" y="44216"/>
                </a:cubicBezTo>
                <a:cubicBezTo>
                  <a:pt x="1013" y="44645"/>
                  <a:pt x="1096" y="45109"/>
                  <a:pt x="1144" y="45550"/>
                </a:cubicBezTo>
                <a:cubicBezTo>
                  <a:pt x="1275" y="46812"/>
                  <a:pt x="1191" y="48074"/>
                  <a:pt x="1275" y="49622"/>
                </a:cubicBezTo>
                <a:cubicBezTo>
                  <a:pt x="1346" y="50003"/>
                  <a:pt x="1489" y="50669"/>
                  <a:pt x="1620" y="51336"/>
                </a:cubicBezTo>
                <a:cubicBezTo>
                  <a:pt x="1679" y="51646"/>
                  <a:pt x="1667" y="51979"/>
                  <a:pt x="1787" y="52265"/>
                </a:cubicBezTo>
                <a:cubicBezTo>
                  <a:pt x="2013" y="52860"/>
                  <a:pt x="2275" y="53455"/>
                  <a:pt x="2715" y="53955"/>
                </a:cubicBezTo>
                <a:cubicBezTo>
                  <a:pt x="3263" y="54575"/>
                  <a:pt x="3953" y="54908"/>
                  <a:pt x="4739" y="55134"/>
                </a:cubicBezTo>
                <a:cubicBezTo>
                  <a:pt x="5061" y="55229"/>
                  <a:pt x="5382" y="55325"/>
                  <a:pt x="5727" y="55372"/>
                </a:cubicBezTo>
                <a:cubicBezTo>
                  <a:pt x="6047" y="55419"/>
                  <a:pt x="6359" y="55578"/>
                  <a:pt x="6694" y="55578"/>
                </a:cubicBezTo>
                <a:cubicBezTo>
                  <a:pt x="6783" y="55578"/>
                  <a:pt x="6873" y="55567"/>
                  <a:pt x="6966" y="55539"/>
                </a:cubicBezTo>
                <a:cubicBezTo>
                  <a:pt x="6982" y="55534"/>
                  <a:pt x="6998" y="55533"/>
                  <a:pt x="7016" y="55533"/>
                </a:cubicBezTo>
                <a:cubicBezTo>
                  <a:pt x="7089" y="55533"/>
                  <a:pt x="7172" y="55567"/>
                  <a:pt x="7240" y="55587"/>
                </a:cubicBezTo>
                <a:cubicBezTo>
                  <a:pt x="7561" y="55670"/>
                  <a:pt x="7883" y="55706"/>
                  <a:pt x="8204" y="55777"/>
                </a:cubicBezTo>
                <a:cubicBezTo>
                  <a:pt x="8859" y="55908"/>
                  <a:pt x="9526" y="56087"/>
                  <a:pt x="10204" y="56111"/>
                </a:cubicBezTo>
                <a:cubicBezTo>
                  <a:pt x="10603" y="56121"/>
                  <a:pt x="11001" y="56254"/>
                  <a:pt x="11384" y="56254"/>
                </a:cubicBezTo>
                <a:cubicBezTo>
                  <a:pt x="11448" y="56254"/>
                  <a:pt x="11511" y="56250"/>
                  <a:pt x="11573" y="56241"/>
                </a:cubicBezTo>
                <a:cubicBezTo>
                  <a:pt x="11672" y="56225"/>
                  <a:pt x="12561" y="56219"/>
                  <a:pt x="13803" y="56219"/>
                </a:cubicBezTo>
                <a:cubicBezTo>
                  <a:pt x="17070" y="56219"/>
                  <a:pt x="22779" y="56263"/>
                  <a:pt x="23003" y="56289"/>
                </a:cubicBezTo>
                <a:cubicBezTo>
                  <a:pt x="23539" y="56337"/>
                  <a:pt x="24099" y="56337"/>
                  <a:pt x="24635" y="56408"/>
                </a:cubicBezTo>
                <a:cubicBezTo>
                  <a:pt x="24850" y="56437"/>
                  <a:pt x="25082" y="56466"/>
                  <a:pt x="25318" y="56466"/>
                </a:cubicBezTo>
                <a:cubicBezTo>
                  <a:pt x="25566" y="56466"/>
                  <a:pt x="25819" y="56434"/>
                  <a:pt x="26063" y="56337"/>
                </a:cubicBezTo>
                <a:cubicBezTo>
                  <a:pt x="26159" y="56301"/>
                  <a:pt x="26275" y="56283"/>
                  <a:pt x="26392" y="56283"/>
                </a:cubicBezTo>
                <a:cubicBezTo>
                  <a:pt x="26510" y="56283"/>
                  <a:pt x="26629" y="56301"/>
                  <a:pt x="26730" y="56337"/>
                </a:cubicBezTo>
                <a:cubicBezTo>
                  <a:pt x="26816" y="56371"/>
                  <a:pt x="26904" y="56382"/>
                  <a:pt x="26991" y="56382"/>
                </a:cubicBezTo>
                <a:cubicBezTo>
                  <a:pt x="27167" y="56382"/>
                  <a:pt x="27342" y="56336"/>
                  <a:pt x="27503" y="56336"/>
                </a:cubicBezTo>
                <a:cubicBezTo>
                  <a:pt x="27515" y="56336"/>
                  <a:pt x="27528" y="56336"/>
                  <a:pt x="27540" y="56337"/>
                </a:cubicBezTo>
                <a:cubicBezTo>
                  <a:pt x="28082" y="56337"/>
                  <a:pt x="28625" y="56256"/>
                  <a:pt x="29167" y="56256"/>
                </a:cubicBezTo>
                <a:cubicBezTo>
                  <a:pt x="29315" y="56256"/>
                  <a:pt x="29463" y="56262"/>
                  <a:pt x="29611" y="56277"/>
                </a:cubicBezTo>
                <a:cubicBezTo>
                  <a:pt x="29627" y="56280"/>
                  <a:pt x="29642" y="56281"/>
                  <a:pt x="29657" y="56281"/>
                </a:cubicBezTo>
                <a:cubicBezTo>
                  <a:pt x="29810" y="56281"/>
                  <a:pt x="29934" y="56161"/>
                  <a:pt x="30086" y="56161"/>
                </a:cubicBezTo>
                <a:cubicBezTo>
                  <a:pt x="30134" y="56161"/>
                  <a:pt x="30186" y="56174"/>
                  <a:pt x="30242" y="56206"/>
                </a:cubicBezTo>
                <a:cubicBezTo>
                  <a:pt x="30383" y="56291"/>
                  <a:pt x="30549" y="56320"/>
                  <a:pt x="30715" y="56320"/>
                </a:cubicBezTo>
                <a:cubicBezTo>
                  <a:pt x="30873" y="56320"/>
                  <a:pt x="31032" y="56294"/>
                  <a:pt x="31171" y="56265"/>
                </a:cubicBezTo>
                <a:cubicBezTo>
                  <a:pt x="31279" y="56244"/>
                  <a:pt x="31386" y="56237"/>
                  <a:pt x="31492" y="56237"/>
                </a:cubicBezTo>
                <a:cubicBezTo>
                  <a:pt x="31785" y="56237"/>
                  <a:pt x="32075" y="56295"/>
                  <a:pt x="32369" y="56295"/>
                </a:cubicBezTo>
                <a:cubicBezTo>
                  <a:pt x="32453" y="56295"/>
                  <a:pt x="32538" y="56290"/>
                  <a:pt x="32624" y="56277"/>
                </a:cubicBezTo>
                <a:cubicBezTo>
                  <a:pt x="32813" y="56254"/>
                  <a:pt x="33039" y="56167"/>
                  <a:pt x="33264" y="56167"/>
                </a:cubicBezTo>
                <a:cubicBezTo>
                  <a:pt x="33378" y="56167"/>
                  <a:pt x="33492" y="56189"/>
                  <a:pt x="33600" y="56253"/>
                </a:cubicBezTo>
                <a:cubicBezTo>
                  <a:pt x="33633" y="56171"/>
                  <a:pt x="33677" y="56147"/>
                  <a:pt x="33728" y="56147"/>
                </a:cubicBezTo>
                <a:cubicBezTo>
                  <a:pt x="33799" y="56147"/>
                  <a:pt x="33881" y="56193"/>
                  <a:pt x="33963" y="56193"/>
                </a:cubicBezTo>
                <a:cubicBezTo>
                  <a:pt x="33993" y="56193"/>
                  <a:pt x="34023" y="56187"/>
                  <a:pt x="34052" y="56170"/>
                </a:cubicBezTo>
                <a:cubicBezTo>
                  <a:pt x="34386" y="55968"/>
                  <a:pt x="34826" y="56087"/>
                  <a:pt x="35219" y="56015"/>
                </a:cubicBezTo>
                <a:cubicBezTo>
                  <a:pt x="35612" y="55956"/>
                  <a:pt x="36053" y="55884"/>
                  <a:pt x="36481" y="55884"/>
                </a:cubicBezTo>
                <a:cubicBezTo>
                  <a:pt x="36578" y="55884"/>
                  <a:pt x="43158" y="55839"/>
                  <a:pt x="46677" y="55839"/>
                </a:cubicBezTo>
                <a:cubicBezTo>
                  <a:pt x="47933" y="55839"/>
                  <a:pt x="48799" y="55845"/>
                  <a:pt x="48840" y="55860"/>
                </a:cubicBezTo>
                <a:cubicBezTo>
                  <a:pt x="48888" y="55881"/>
                  <a:pt x="48933" y="55894"/>
                  <a:pt x="48978" y="55894"/>
                </a:cubicBezTo>
                <a:cubicBezTo>
                  <a:pt x="49010" y="55894"/>
                  <a:pt x="49043" y="55887"/>
                  <a:pt x="49078" y="55872"/>
                </a:cubicBezTo>
                <a:cubicBezTo>
                  <a:pt x="49316" y="55765"/>
                  <a:pt x="49650" y="55789"/>
                  <a:pt x="49840" y="55682"/>
                </a:cubicBezTo>
                <a:cubicBezTo>
                  <a:pt x="49875" y="55660"/>
                  <a:pt x="49904" y="55651"/>
                  <a:pt x="49929" y="55651"/>
                </a:cubicBezTo>
                <a:cubicBezTo>
                  <a:pt x="50022" y="55651"/>
                  <a:pt x="50062" y="55771"/>
                  <a:pt x="50132" y="55771"/>
                </a:cubicBezTo>
                <a:cubicBezTo>
                  <a:pt x="50154" y="55771"/>
                  <a:pt x="50179" y="55760"/>
                  <a:pt x="50209" y="55730"/>
                </a:cubicBezTo>
                <a:cubicBezTo>
                  <a:pt x="50368" y="55571"/>
                  <a:pt x="50564" y="55528"/>
                  <a:pt x="50768" y="55528"/>
                </a:cubicBezTo>
                <a:cubicBezTo>
                  <a:pt x="50871" y="55528"/>
                  <a:pt x="50975" y="55539"/>
                  <a:pt x="51078" y="55551"/>
                </a:cubicBezTo>
                <a:cubicBezTo>
                  <a:pt x="51092" y="55552"/>
                  <a:pt x="51106" y="55553"/>
                  <a:pt x="51119" y="55553"/>
                </a:cubicBezTo>
                <a:cubicBezTo>
                  <a:pt x="51243" y="55553"/>
                  <a:pt x="51385" y="55507"/>
                  <a:pt x="51459" y="55432"/>
                </a:cubicBezTo>
                <a:cubicBezTo>
                  <a:pt x="51733" y="55134"/>
                  <a:pt x="52126" y="55241"/>
                  <a:pt x="52448" y="55194"/>
                </a:cubicBezTo>
                <a:cubicBezTo>
                  <a:pt x="52757" y="55146"/>
                  <a:pt x="53126" y="55134"/>
                  <a:pt x="53317" y="54956"/>
                </a:cubicBezTo>
                <a:cubicBezTo>
                  <a:pt x="53531" y="54753"/>
                  <a:pt x="53805" y="54706"/>
                  <a:pt x="53972" y="54694"/>
                </a:cubicBezTo>
                <a:cubicBezTo>
                  <a:pt x="54543" y="54646"/>
                  <a:pt x="54841" y="54182"/>
                  <a:pt x="55281" y="53955"/>
                </a:cubicBezTo>
                <a:cubicBezTo>
                  <a:pt x="55555" y="53825"/>
                  <a:pt x="55781" y="53515"/>
                  <a:pt x="55912" y="53170"/>
                </a:cubicBezTo>
                <a:cubicBezTo>
                  <a:pt x="55960" y="53027"/>
                  <a:pt x="56186" y="53063"/>
                  <a:pt x="56258" y="52836"/>
                </a:cubicBezTo>
                <a:cubicBezTo>
                  <a:pt x="56424" y="52360"/>
                  <a:pt x="56734" y="51943"/>
                  <a:pt x="56936" y="51491"/>
                </a:cubicBezTo>
                <a:cubicBezTo>
                  <a:pt x="57103" y="51122"/>
                  <a:pt x="57270" y="50717"/>
                  <a:pt x="57282" y="50336"/>
                </a:cubicBezTo>
                <a:cubicBezTo>
                  <a:pt x="57293" y="49955"/>
                  <a:pt x="57353" y="49586"/>
                  <a:pt x="57401" y="49229"/>
                </a:cubicBezTo>
                <a:cubicBezTo>
                  <a:pt x="57484" y="48526"/>
                  <a:pt x="57532" y="47836"/>
                  <a:pt x="57603" y="47133"/>
                </a:cubicBezTo>
                <a:cubicBezTo>
                  <a:pt x="57663" y="46681"/>
                  <a:pt x="57663" y="46228"/>
                  <a:pt x="57686" y="45764"/>
                </a:cubicBezTo>
                <a:cubicBezTo>
                  <a:pt x="57710" y="45181"/>
                  <a:pt x="57722" y="44609"/>
                  <a:pt x="57722" y="44026"/>
                </a:cubicBezTo>
                <a:cubicBezTo>
                  <a:pt x="57710" y="42514"/>
                  <a:pt x="57448" y="41025"/>
                  <a:pt x="57389" y="39513"/>
                </a:cubicBezTo>
                <a:cubicBezTo>
                  <a:pt x="57353" y="38644"/>
                  <a:pt x="57282" y="37763"/>
                  <a:pt x="57293" y="36894"/>
                </a:cubicBezTo>
                <a:cubicBezTo>
                  <a:pt x="57305" y="35894"/>
                  <a:pt x="57151" y="34917"/>
                  <a:pt x="57127" y="33929"/>
                </a:cubicBezTo>
                <a:cubicBezTo>
                  <a:pt x="57115" y="33489"/>
                  <a:pt x="57032" y="33024"/>
                  <a:pt x="57067" y="32608"/>
                </a:cubicBezTo>
                <a:cubicBezTo>
                  <a:pt x="57103" y="32131"/>
                  <a:pt x="57055" y="31679"/>
                  <a:pt x="57043" y="31215"/>
                </a:cubicBezTo>
                <a:cubicBezTo>
                  <a:pt x="57032" y="30572"/>
                  <a:pt x="57055" y="29917"/>
                  <a:pt x="57103" y="29274"/>
                </a:cubicBezTo>
                <a:cubicBezTo>
                  <a:pt x="57139" y="28774"/>
                  <a:pt x="57115" y="28262"/>
                  <a:pt x="57174" y="27762"/>
                </a:cubicBezTo>
                <a:cubicBezTo>
                  <a:pt x="57234" y="27190"/>
                  <a:pt x="57186" y="26595"/>
                  <a:pt x="57222" y="26023"/>
                </a:cubicBezTo>
                <a:cubicBezTo>
                  <a:pt x="57270" y="24976"/>
                  <a:pt x="57305" y="23916"/>
                  <a:pt x="57282" y="22868"/>
                </a:cubicBezTo>
                <a:cubicBezTo>
                  <a:pt x="57270" y="21761"/>
                  <a:pt x="57353" y="20642"/>
                  <a:pt x="57317" y="19535"/>
                </a:cubicBezTo>
                <a:cubicBezTo>
                  <a:pt x="57305" y="19177"/>
                  <a:pt x="57305" y="18796"/>
                  <a:pt x="57317" y="18439"/>
                </a:cubicBezTo>
                <a:cubicBezTo>
                  <a:pt x="57341" y="17963"/>
                  <a:pt x="57293" y="17487"/>
                  <a:pt x="57293" y="17010"/>
                </a:cubicBezTo>
                <a:cubicBezTo>
                  <a:pt x="57293" y="16439"/>
                  <a:pt x="57389" y="15879"/>
                  <a:pt x="57305" y="15296"/>
                </a:cubicBezTo>
                <a:cubicBezTo>
                  <a:pt x="57198" y="14570"/>
                  <a:pt x="57234" y="13820"/>
                  <a:pt x="57174" y="13081"/>
                </a:cubicBezTo>
                <a:cubicBezTo>
                  <a:pt x="57127" y="12534"/>
                  <a:pt x="57210" y="11986"/>
                  <a:pt x="57127" y="11438"/>
                </a:cubicBezTo>
                <a:cubicBezTo>
                  <a:pt x="57032" y="10784"/>
                  <a:pt x="56960" y="10117"/>
                  <a:pt x="56984" y="9462"/>
                </a:cubicBezTo>
                <a:cubicBezTo>
                  <a:pt x="56996" y="9069"/>
                  <a:pt x="57008" y="8664"/>
                  <a:pt x="56996" y="8283"/>
                </a:cubicBezTo>
                <a:cubicBezTo>
                  <a:pt x="56948" y="7212"/>
                  <a:pt x="56829" y="6152"/>
                  <a:pt x="56686" y="5092"/>
                </a:cubicBezTo>
                <a:cubicBezTo>
                  <a:pt x="56579" y="4307"/>
                  <a:pt x="56412" y="3533"/>
                  <a:pt x="56067" y="2818"/>
                </a:cubicBezTo>
                <a:cubicBezTo>
                  <a:pt x="55793" y="2282"/>
                  <a:pt x="55365" y="1866"/>
                  <a:pt x="54936" y="1461"/>
                </a:cubicBezTo>
                <a:cubicBezTo>
                  <a:pt x="54858" y="1383"/>
                  <a:pt x="54709" y="1172"/>
                  <a:pt x="54544" y="1172"/>
                </a:cubicBezTo>
                <a:cubicBezTo>
                  <a:pt x="54532" y="1172"/>
                  <a:pt x="54520" y="1173"/>
                  <a:pt x="54507" y="1175"/>
                </a:cubicBezTo>
                <a:cubicBezTo>
                  <a:pt x="54462" y="1186"/>
                  <a:pt x="54420" y="1191"/>
                  <a:pt x="54379" y="1191"/>
                </a:cubicBezTo>
                <a:cubicBezTo>
                  <a:pt x="54105" y="1191"/>
                  <a:pt x="53907" y="977"/>
                  <a:pt x="53638" y="925"/>
                </a:cubicBezTo>
                <a:cubicBezTo>
                  <a:pt x="53150" y="842"/>
                  <a:pt x="52650" y="675"/>
                  <a:pt x="52150" y="580"/>
                </a:cubicBezTo>
                <a:cubicBezTo>
                  <a:pt x="51388" y="437"/>
                  <a:pt x="50614" y="449"/>
                  <a:pt x="49840" y="401"/>
                </a:cubicBezTo>
                <a:cubicBezTo>
                  <a:pt x="48709" y="330"/>
                  <a:pt x="35672" y="354"/>
                  <a:pt x="34541" y="270"/>
                </a:cubicBezTo>
                <a:cubicBezTo>
                  <a:pt x="33875" y="225"/>
                  <a:pt x="33198" y="127"/>
                  <a:pt x="32521" y="127"/>
                </a:cubicBezTo>
                <a:cubicBezTo>
                  <a:pt x="32484" y="127"/>
                  <a:pt x="32447" y="127"/>
                  <a:pt x="32409" y="127"/>
                </a:cubicBezTo>
                <a:cubicBezTo>
                  <a:pt x="31969" y="127"/>
                  <a:pt x="31540" y="80"/>
                  <a:pt x="31112" y="32"/>
                </a:cubicBezTo>
                <a:cubicBezTo>
                  <a:pt x="30950" y="9"/>
                  <a:pt x="30781" y="0"/>
                  <a:pt x="306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</a:rPr>
              <a:t>進度條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1805" name="Google Shape;1805;p44"/>
          <p:cNvSpPr/>
          <p:nvPr/>
        </p:nvSpPr>
        <p:spPr>
          <a:xfrm>
            <a:off x="5863574" y="2636407"/>
            <a:ext cx="1488191" cy="267484"/>
          </a:xfrm>
          <a:custGeom>
            <a:avLst/>
            <a:gdLst/>
            <a:ahLst/>
            <a:cxnLst/>
            <a:rect l="l" t="t" r="r" b="b"/>
            <a:pathLst>
              <a:path w="54930" h="9873" extrusionOk="0">
                <a:moveTo>
                  <a:pt x="30374" y="1"/>
                </a:moveTo>
                <a:cubicBezTo>
                  <a:pt x="30123" y="1"/>
                  <a:pt x="29871" y="15"/>
                  <a:pt x="29616" y="40"/>
                </a:cubicBezTo>
                <a:cubicBezTo>
                  <a:pt x="29462" y="55"/>
                  <a:pt x="29307" y="61"/>
                  <a:pt x="29152" y="61"/>
                </a:cubicBezTo>
                <a:cubicBezTo>
                  <a:pt x="28830" y="61"/>
                  <a:pt x="28506" y="38"/>
                  <a:pt x="28180" y="38"/>
                </a:cubicBezTo>
                <a:cubicBezTo>
                  <a:pt x="28048" y="38"/>
                  <a:pt x="27916" y="42"/>
                  <a:pt x="27783" y="52"/>
                </a:cubicBezTo>
                <a:cubicBezTo>
                  <a:pt x="27499" y="74"/>
                  <a:pt x="27208" y="85"/>
                  <a:pt x="26915" y="85"/>
                </a:cubicBezTo>
                <a:cubicBezTo>
                  <a:pt x="26555" y="85"/>
                  <a:pt x="26191" y="68"/>
                  <a:pt x="25830" y="28"/>
                </a:cubicBezTo>
                <a:cubicBezTo>
                  <a:pt x="25769" y="21"/>
                  <a:pt x="25707" y="18"/>
                  <a:pt x="25646" y="18"/>
                </a:cubicBezTo>
                <a:cubicBezTo>
                  <a:pt x="25368" y="18"/>
                  <a:pt x="25095" y="82"/>
                  <a:pt x="24803" y="82"/>
                </a:cubicBezTo>
                <a:cubicBezTo>
                  <a:pt x="24753" y="82"/>
                  <a:pt x="24703" y="80"/>
                  <a:pt x="24652" y="76"/>
                </a:cubicBezTo>
                <a:cubicBezTo>
                  <a:pt x="24154" y="30"/>
                  <a:pt x="23652" y="5"/>
                  <a:pt x="23147" y="5"/>
                </a:cubicBezTo>
                <a:cubicBezTo>
                  <a:pt x="22746" y="5"/>
                  <a:pt x="22343" y="21"/>
                  <a:pt x="21937" y="52"/>
                </a:cubicBezTo>
                <a:cubicBezTo>
                  <a:pt x="21752" y="71"/>
                  <a:pt x="21559" y="161"/>
                  <a:pt x="21343" y="161"/>
                </a:cubicBezTo>
                <a:cubicBezTo>
                  <a:pt x="21281" y="161"/>
                  <a:pt x="21217" y="154"/>
                  <a:pt x="21151" y="136"/>
                </a:cubicBezTo>
                <a:cubicBezTo>
                  <a:pt x="21025" y="102"/>
                  <a:pt x="15657" y="33"/>
                  <a:pt x="12450" y="33"/>
                </a:cubicBezTo>
                <a:cubicBezTo>
                  <a:pt x="11118" y="33"/>
                  <a:pt x="10158" y="45"/>
                  <a:pt x="10102" y="76"/>
                </a:cubicBezTo>
                <a:cubicBezTo>
                  <a:pt x="9904" y="180"/>
                  <a:pt x="9704" y="207"/>
                  <a:pt x="9503" y="207"/>
                </a:cubicBezTo>
                <a:cubicBezTo>
                  <a:pt x="9293" y="207"/>
                  <a:pt x="9083" y="178"/>
                  <a:pt x="8875" y="178"/>
                </a:cubicBezTo>
                <a:cubicBezTo>
                  <a:pt x="8828" y="178"/>
                  <a:pt x="8780" y="179"/>
                  <a:pt x="8733" y="183"/>
                </a:cubicBezTo>
                <a:cubicBezTo>
                  <a:pt x="8639" y="193"/>
                  <a:pt x="8553" y="276"/>
                  <a:pt x="8450" y="276"/>
                </a:cubicBezTo>
                <a:cubicBezTo>
                  <a:pt x="8423" y="276"/>
                  <a:pt x="8394" y="270"/>
                  <a:pt x="8364" y="255"/>
                </a:cubicBezTo>
                <a:cubicBezTo>
                  <a:pt x="8223" y="191"/>
                  <a:pt x="8077" y="170"/>
                  <a:pt x="7933" y="170"/>
                </a:cubicBezTo>
                <a:cubicBezTo>
                  <a:pt x="7724" y="170"/>
                  <a:pt x="7518" y="215"/>
                  <a:pt x="7328" y="243"/>
                </a:cubicBezTo>
                <a:cubicBezTo>
                  <a:pt x="7002" y="285"/>
                  <a:pt x="6619" y="429"/>
                  <a:pt x="6338" y="429"/>
                </a:cubicBezTo>
                <a:cubicBezTo>
                  <a:pt x="6301" y="429"/>
                  <a:pt x="6266" y="427"/>
                  <a:pt x="6233" y="421"/>
                </a:cubicBezTo>
                <a:cubicBezTo>
                  <a:pt x="6170" y="409"/>
                  <a:pt x="6108" y="403"/>
                  <a:pt x="6048" y="403"/>
                </a:cubicBezTo>
                <a:cubicBezTo>
                  <a:pt x="5689" y="403"/>
                  <a:pt x="5360" y="591"/>
                  <a:pt x="5007" y="591"/>
                </a:cubicBezTo>
                <a:cubicBezTo>
                  <a:pt x="4910" y="591"/>
                  <a:pt x="4811" y="577"/>
                  <a:pt x="4709" y="540"/>
                </a:cubicBezTo>
                <a:cubicBezTo>
                  <a:pt x="4687" y="532"/>
                  <a:pt x="4660" y="528"/>
                  <a:pt x="4631" y="528"/>
                </a:cubicBezTo>
                <a:cubicBezTo>
                  <a:pt x="4454" y="528"/>
                  <a:pt x="4159" y="661"/>
                  <a:pt x="3935" y="671"/>
                </a:cubicBezTo>
                <a:cubicBezTo>
                  <a:pt x="3747" y="680"/>
                  <a:pt x="3613" y="904"/>
                  <a:pt x="3437" y="904"/>
                </a:cubicBezTo>
                <a:cubicBezTo>
                  <a:pt x="3378" y="904"/>
                  <a:pt x="3315" y="879"/>
                  <a:pt x="3244" y="814"/>
                </a:cubicBezTo>
                <a:cubicBezTo>
                  <a:pt x="3244" y="814"/>
                  <a:pt x="3220" y="826"/>
                  <a:pt x="3220" y="838"/>
                </a:cubicBezTo>
                <a:cubicBezTo>
                  <a:pt x="2982" y="1302"/>
                  <a:pt x="2435" y="1243"/>
                  <a:pt x="2054" y="1457"/>
                </a:cubicBezTo>
                <a:cubicBezTo>
                  <a:pt x="1577" y="1731"/>
                  <a:pt x="1303" y="2148"/>
                  <a:pt x="1077" y="2517"/>
                </a:cubicBezTo>
                <a:cubicBezTo>
                  <a:pt x="613" y="3267"/>
                  <a:pt x="541" y="4184"/>
                  <a:pt x="399" y="5065"/>
                </a:cubicBezTo>
                <a:cubicBezTo>
                  <a:pt x="327" y="5493"/>
                  <a:pt x="327" y="5934"/>
                  <a:pt x="279" y="6363"/>
                </a:cubicBezTo>
                <a:cubicBezTo>
                  <a:pt x="160" y="7339"/>
                  <a:pt x="137" y="8327"/>
                  <a:pt x="89" y="9470"/>
                </a:cubicBezTo>
                <a:cubicBezTo>
                  <a:pt x="0" y="9716"/>
                  <a:pt x="99" y="9872"/>
                  <a:pt x="398" y="9872"/>
                </a:cubicBezTo>
                <a:cubicBezTo>
                  <a:pt x="460" y="9872"/>
                  <a:pt x="532" y="9866"/>
                  <a:pt x="613" y="9851"/>
                </a:cubicBezTo>
                <a:cubicBezTo>
                  <a:pt x="631" y="9848"/>
                  <a:pt x="650" y="9846"/>
                  <a:pt x="669" y="9846"/>
                </a:cubicBezTo>
                <a:cubicBezTo>
                  <a:pt x="720" y="9846"/>
                  <a:pt x="772" y="9856"/>
                  <a:pt x="822" y="9856"/>
                </a:cubicBezTo>
                <a:cubicBezTo>
                  <a:pt x="884" y="9856"/>
                  <a:pt x="943" y="9842"/>
                  <a:pt x="994" y="9780"/>
                </a:cubicBezTo>
                <a:cubicBezTo>
                  <a:pt x="1018" y="9768"/>
                  <a:pt x="1053" y="9768"/>
                  <a:pt x="1077" y="9768"/>
                </a:cubicBezTo>
                <a:cubicBezTo>
                  <a:pt x="1275" y="9738"/>
                  <a:pt x="1473" y="9733"/>
                  <a:pt x="1671" y="9733"/>
                </a:cubicBezTo>
                <a:cubicBezTo>
                  <a:pt x="1773" y="9733"/>
                  <a:pt x="1875" y="9734"/>
                  <a:pt x="1978" y="9734"/>
                </a:cubicBezTo>
                <a:cubicBezTo>
                  <a:pt x="2157" y="9734"/>
                  <a:pt x="2336" y="9730"/>
                  <a:pt x="2518" y="9708"/>
                </a:cubicBezTo>
                <a:cubicBezTo>
                  <a:pt x="2587" y="9699"/>
                  <a:pt x="2658" y="9695"/>
                  <a:pt x="2729" y="9695"/>
                </a:cubicBezTo>
                <a:cubicBezTo>
                  <a:pt x="3081" y="9695"/>
                  <a:pt x="3450" y="9792"/>
                  <a:pt x="3813" y="9792"/>
                </a:cubicBezTo>
                <a:cubicBezTo>
                  <a:pt x="3829" y="9792"/>
                  <a:pt x="3846" y="9792"/>
                  <a:pt x="3863" y="9792"/>
                </a:cubicBezTo>
                <a:cubicBezTo>
                  <a:pt x="4248" y="9792"/>
                  <a:pt x="4640" y="9756"/>
                  <a:pt x="5028" y="9756"/>
                </a:cubicBezTo>
                <a:cubicBezTo>
                  <a:pt x="5144" y="9756"/>
                  <a:pt x="5260" y="9759"/>
                  <a:pt x="5375" y="9768"/>
                </a:cubicBezTo>
                <a:cubicBezTo>
                  <a:pt x="5455" y="9775"/>
                  <a:pt x="5538" y="9779"/>
                  <a:pt x="5623" y="9779"/>
                </a:cubicBezTo>
                <a:cubicBezTo>
                  <a:pt x="5829" y="9779"/>
                  <a:pt x="6049" y="9755"/>
                  <a:pt x="6268" y="9696"/>
                </a:cubicBezTo>
                <a:cubicBezTo>
                  <a:pt x="6709" y="9577"/>
                  <a:pt x="7209" y="9649"/>
                  <a:pt x="7685" y="9589"/>
                </a:cubicBezTo>
                <a:cubicBezTo>
                  <a:pt x="7848" y="9572"/>
                  <a:pt x="8059" y="9563"/>
                  <a:pt x="8285" y="9563"/>
                </a:cubicBezTo>
                <a:cubicBezTo>
                  <a:pt x="8703" y="9563"/>
                  <a:pt x="9170" y="9595"/>
                  <a:pt x="9471" y="9672"/>
                </a:cubicBezTo>
                <a:cubicBezTo>
                  <a:pt x="9478" y="9676"/>
                  <a:pt x="9485" y="9677"/>
                  <a:pt x="9492" y="9677"/>
                </a:cubicBezTo>
                <a:cubicBezTo>
                  <a:pt x="9509" y="9677"/>
                  <a:pt x="9526" y="9669"/>
                  <a:pt x="9543" y="9661"/>
                </a:cubicBezTo>
                <a:cubicBezTo>
                  <a:pt x="9721" y="9530"/>
                  <a:pt x="9900" y="9518"/>
                  <a:pt x="10138" y="9518"/>
                </a:cubicBezTo>
                <a:cubicBezTo>
                  <a:pt x="10457" y="9518"/>
                  <a:pt x="14441" y="9487"/>
                  <a:pt x="17619" y="9487"/>
                </a:cubicBezTo>
                <a:cubicBezTo>
                  <a:pt x="19661" y="9487"/>
                  <a:pt x="21370" y="9500"/>
                  <a:pt x="21556" y="9541"/>
                </a:cubicBezTo>
                <a:cubicBezTo>
                  <a:pt x="21559" y="9545"/>
                  <a:pt x="21564" y="9546"/>
                  <a:pt x="21570" y="9546"/>
                </a:cubicBezTo>
                <a:cubicBezTo>
                  <a:pt x="21585" y="9546"/>
                  <a:pt x="21607" y="9535"/>
                  <a:pt x="21615" y="9518"/>
                </a:cubicBezTo>
                <a:cubicBezTo>
                  <a:pt x="21676" y="9330"/>
                  <a:pt x="21789" y="9287"/>
                  <a:pt x="21917" y="9287"/>
                </a:cubicBezTo>
                <a:cubicBezTo>
                  <a:pt x="22024" y="9287"/>
                  <a:pt x="22142" y="9317"/>
                  <a:pt x="22248" y="9317"/>
                </a:cubicBezTo>
                <a:cubicBezTo>
                  <a:pt x="22264" y="9317"/>
                  <a:pt x="22279" y="9317"/>
                  <a:pt x="22294" y="9315"/>
                </a:cubicBezTo>
                <a:cubicBezTo>
                  <a:pt x="22527" y="9286"/>
                  <a:pt x="22773" y="9253"/>
                  <a:pt x="23013" y="9253"/>
                </a:cubicBezTo>
                <a:cubicBezTo>
                  <a:pt x="23166" y="9253"/>
                  <a:pt x="23317" y="9266"/>
                  <a:pt x="23461" y="9303"/>
                </a:cubicBezTo>
                <a:cubicBezTo>
                  <a:pt x="23495" y="9311"/>
                  <a:pt x="23526" y="9314"/>
                  <a:pt x="23555" y="9314"/>
                </a:cubicBezTo>
                <a:cubicBezTo>
                  <a:pt x="23750" y="9314"/>
                  <a:pt x="23856" y="9171"/>
                  <a:pt x="24033" y="9171"/>
                </a:cubicBezTo>
                <a:cubicBezTo>
                  <a:pt x="24045" y="9171"/>
                  <a:pt x="24056" y="9171"/>
                  <a:pt x="24068" y="9172"/>
                </a:cubicBezTo>
                <a:cubicBezTo>
                  <a:pt x="24261" y="9199"/>
                  <a:pt x="24452" y="9212"/>
                  <a:pt x="24643" y="9212"/>
                </a:cubicBezTo>
                <a:cubicBezTo>
                  <a:pt x="24877" y="9212"/>
                  <a:pt x="25112" y="9193"/>
                  <a:pt x="25354" y="9160"/>
                </a:cubicBezTo>
                <a:cubicBezTo>
                  <a:pt x="25463" y="9143"/>
                  <a:pt x="25575" y="9137"/>
                  <a:pt x="25691" y="9137"/>
                </a:cubicBezTo>
                <a:cubicBezTo>
                  <a:pt x="25967" y="9137"/>
                  <a:pt x="26259" y="9172"/>
                  <a:pt x="26545" y="9172"/>
                </a:cubicBezTo>
                <a:cubicBezTo>
                  <a:pt x="26811" y="9172"/>
                  <a:pt x="27107" y="9213"/>
                  <a:pt x="27371" y="9213"/>
                </a:cubicBezTo>
                <a:cubicBezTo>
                  <a:pt x="27484" y="9213"/>
                  <a:pt x="27591" y="9206"/>
                  <a:pt x="27688" y="9184"/>
                </a:cubicBezTo>
                <a:cubicBezTo>
                  <a:pt x="27776" y="9165"/>
                  <a:pt x="27864" y="9158"/>
                  <a:pt x="27951" y="9158"/>
                </a:cubicBezTo>
                <a:cubicBezTo>
                  <a:pt x="28215" y="9158"/>
                  <a:pt x="28474" y="9225"/>
                  <a:pt x="28733" y="9225"/>
                </a:cubicBezTo>
                <a:cubicBezTo>
                  <a:pt x="28861" y="9225"/>
                  <a:pt x="28988" y="9209"/>
                  <a:pt x="29116" y="9160"/>
                </a:cubicBezTo>
                <a:cubicBezTo>
                  <a:pt x="29214" y="9122"/>
                  <a:pt x="29312" y="9111"/>
                  <a:pt x="29413" y="9111"/>
                </a:cubicBezTo>
                <a:cubicBezTo>
                  <a:pt x="29551" y="9111"/>
                  <a:pt x="29692" y="9132"/>
                  <a:pt x="29836" y="9132"/>
                </a:cubicBezTo>
                <a:cubicBezTo>
                  <a:pt x="29882" y="9132"/>
                  <a:pt x="29928" y="9130"/>
                  <a:pt x="29974" y="9125"/>
                </a:cubicBezTo>
                <a:cubicBezTo>
                  <a:pt x="30135" y="9109"/>
                  <a:pt x="30297" y="9103"/>
                  <a:pt x="30460" y="9103"/>
                </a:cubicBezTo>
                <a:cubicBezTo>
                  <a:pt x="30876" y="9103"/>
                  <a:pt x="31295" y="9141"/>
                  <a:pt x="31714" y="9141"/>
                </a:cubicBezTo>
                <a:cubicBezTo>
                  <a:pt x="31856" y="9141"/>
                  <a:pt x="31998" y="9136"/>
                  <a:pt x="32141" y="9125"/>
                </a:cubicBezTo>
                <a:cubicBezTo>
                  <a:pt x="32269" y="9112"/>
                  <a:pt x="32398" y="9108"/>
                  <a:pt x="32528" y="9108"/>
                </a:cubicBezTo>
                <a:cubicBezTo>
                  <a:pt x="32738" y="9108"/>
                  <a:pt x="32950" y="9118"/>
                  <a:pt x="33163" y="9118"/>
                </a:cubicBezTo>
                <a:cubicBezTo>
                  <a:pt x="33294" y="9118"/>
                  <a:pt x="33426" y="9114"/>
                  <a:pt x="33557" y="9101"/>
                </a:cubicBezTo>
                <a:cubicBezTo>
                  <a:pt x="34046" y="9065"/>
                  <a:pt x="34534" y="9041"/>
                  <a:pt x="35022" y="8994"/>
                </a:cubicBezTo>
                <a:cubicBezTo>
                  <a:pt x="35072" y="8987"/>
                  <a:pt x="35332" y="8985"/>
                  <a:pt x="35744" y="8985"/>
                </a:cubicBezTo>
                <a:cubicBezTo>
                  <a:pt x="37465" y="8985"/>
                  <a:pt x="41855" y="9029"/>
                  <a:pt x="44905" y="9029"/>
                </a:cubicBezTo>
                <a:cubicBezTo>
                  <a:pt x="46639" y="9029"/>
                  <a:pt x="47940" y="9015"/>
                  <a:pt x="48071" y="8970"/>
                </a:cubicBezTo>
                <a:cubicBezTo>
                  <a:pt x="48264" y="8908"/>
                  <a:pt x="48484" y="8891"/>
                  <a:pt x="48707" y="8891"/>
                </a:cubicBezTo>
                <a:cubicBezTo>
                  <a:pt x="48910" y="8891"/>
                  <a:pt x="49117" y="8905"/>
                  <a:pt x="49309" y="8910"/>
                </a:cubicBezTo>
                <a:cubicBezTo>
                  <a:pt x="49344" y="8911"/>
                  <a:pt x="49379" y="8912"/>
                  <a:pt x="49413" y="8912"/>
                </a:cubicBezTo>
                <a:cubicBezTo>
                  <a:pt x="49800" y="8912"/>
                  <a:pt x="50194" y="8866"/>
                  <a:pt x="50588" y="8866"/>
                </a:cubicBezTo>
                <a:cubicBezTo>
                  <a:pt x="50682" y="8866"/>
                  <a:pt x="50775" y="8868"/>
                  <a:pt x="50869" y="8875"/>
                </a:cubicBezTo>
                <a:cubicBezTo>
                  <a:pt x="51061" y="8885"/>
                  <a:pt x="51254" y="8888"/>
                  <a:pt x="51447" y="8888"/>
                </a:cubicBezTo>
                <a:cubicBezTo>
                  <a:pt x="51858" y="8888"/>
                  <a:pt x="52271" y="8873"/>
                  <a:pt x="52680" y="8873"/>
                </a:cubicBezTo>
                <a:cubicBezTo>
                  <a:pt x="52759" y="8873"/>
                  <a:pt x="52838" y="8873"/>
                  <a:pt x="52917" y="8875"/>
                </a:cubicBezTo>
                <a:cubicBezTo>
                  <a:pt x="52998" y="8875"/>
                  <a:pt x="53128" y="8784"/>
                  <a:pt x="53226" y="8784"/>
                </a:cubicBezTo>
                <a:cubicBezTo>
                  <a:pt x="53301" y="8784"/>
                  <a:pt x="53358" y="8838"/>
                  <a:pt x="53358" y="9030"/>
                </a:cubicBezTo>
                <a:cubicBezTo>
                  <a:pt x="53358" y="9030"/>
                  <a:pt x="53405" y="9040"/>
                  <a:pt x="53444" y="9040"/>
                </a:cubicBezTo>
                <a:cubicBezTo>
                  <a:pt x="53463" y="9040"/>
                  <a:pt x="53481" y="9037"/>
                  <a:pt x="53489" y="9030"/>
                </a:cubicBezTo>
                <a:cubicBezTo>
                  <a:pt x="53722" y="8828"/>
                  <a:pt x="53988" y="8796"/>
                  <a:pt x="54261" y="8796"/>
                </a:cubicBezTo>
                <a:cubicBezTo>
                  <a:pt x="54391" y="8796"/>
                  <a:pt x="54524" y="8803"/>
                  <a:pt x="54655" y="8803"/>
                </a:cubicBezTo>
                <a:cubicBezTo>
                  <a:pt x="54786" y="8803"/>
                  <a:pt x="54929" y="8696"/>
                  <a:pt x="54917" y="8577"/>
                </a:cubicBezTo>
                <a:cubicBezTo>
                  <a:pt x="54870" y="8125"/>
                  <a:pt x="54917" y="7672"/>
                  <a:pt x="54870" y="7232"/>
                </a:cubicBezTo>
                <a:cubicBezTo>
                  <a:pt x="54798" y="6636"/>
                  <a:pt x="54834" y="6041"/>
                  <a:pt x="54751" y="5446"/>
                </a:cubicBezTo>
                <a:cubicBezTo>
                  <a:pt x="54691" y="4946"/>
                  <a:pt x="54703" y="4446"/>
                  <a:pt x="54596" y="3969"/>
                </a:cubicBezTo>
                <a:cubicBezTo>
                  <a:pt x="54501" y="3565"/>
                  <a:pt x="54453" y="3148"/>
                  <a:pt x="54310" y="2767"/>
                </a:cubicBezTo>
                <a:cubicBezTo>
                  <a:pt x="54024" y="2005"/>
                  <a:pt x="53572" y="1374"/>
                  <a:pt x="52822" y="981"/>
                </a:cubicBezTo>
                <a:cubicBezTo>
                  <a:pt x="52369" y="743"/>
                  <a:pt x="51893" y="719"/>
                  <a:pt x="51429" y="648"/>
                </a:cubicBezTo>
                <a:cubicBezTo>
                  <a:pt x="50998" y="582"/>
                  <a:pt x="50574" y="479"/>
                  <a:pt x="50146" y="479"/>
                </a:cubicBezTo>
                <a:cubicBezTo>
                  <a:pt x="50030" y="479"/>
                  <a:pt x="49914" y="487"/>
                  <a:pt x="49798" y="505"/>
                </a:cubicBezTo>
                <a:cubicBezTo>
                  <a:pt x="49755" y="509"/>
                  <a:pt x="49711" y="511"/>
                  <a:pt x="49666" y="511"/>
                </a:cubicBezTo>
                <a:cubicBezTo>
                  <a:pt x="49463" y="511"/>
                  <a:pt x="49249" y="470"/>
                  <a:pt x="49083" y="421"/>
                </a:cubicBezTo>
                <a:cubicBezTo>
                  <a:pt x="48488" y="255"/>
                  <a:pt x="35974" y="338"/>
                  <a:pt x="35379" y="278"/>
                </a:cubicBezTo>
                <a:cubicBezTo>
                  <a:pt x="35144" y="262"/>
                  <a:pt x="34898" y="218"/>
                  <a:pt x="34644" y="218"/>
                </a:cubicBezTo>
                <a:cubicBezTo>
                  <a:pt x="34526" y="218"/>
                  <a:pt x="34405" y="228"/>
                  <a:pt x="34284" y="255"/>
                </a:cubicBezTo>
                <a:cubicBezTo>
                  <a:pt x="34200" y="273"/>
                  <a:pt x="34096" y="281"/>
                  <a:pt x="33989" y="281"/>
                </a:cubicBezTo>
                <a:cubicBezTo>
                  <a:pt x="33882" y="281"/>
                  <a:pt x="33772" y="273"/>
                  <a:pt x="33677" y="255"/>
                </a:cubicBezTo>
                <a:cubicBezTo>
                  <a:pt x="33141" y="159"/>
                  <a:pt x="32593" y="171"/>
                  <a:pt x="32057" y="136"/>
                </a:cubicBezTo>
                <a:cubicBezTo>
                  <a:pt x="32052" y="135"/>
                  <a:pt x="32047" y="135"/>
                  <a:pt x="32042" y="135"/>
                </a:cubicBezTo>
                <a:cubicBezTo>
                  <a:pt x="31977" y="135"/>
                  <a:pt x="31910" y="191"/>
                  <a:pt x="31819" y="191"/>
                </a:cubicBezTo>
                <a:cubicBezTo>
                  <a:pt x="31800" y="191"/>
                  <a:pt x="31780" y="189"/>
                  <a:pt x="31760" y="183"/>
                </a:cubicBezTo>
                <a:cubicBezTo>
                  <a:pt x="31303" y="52"/>
                  <a:pt x="30841" y="1"/>
                  <a:pt x="303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ProgressBar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6" name="Google Shape;1806;p44"/>
          <p:cNvSpPr/>
          <p:nvPr/>
        </p:nvSpPr>
        <p:spPr>
          <a:xfrm>
            <a:off x="3782010" y="2888454"/>
            <a:ext cx="1620619" cy="1533029"/>
          </a:xfrm>
          <a:custGeom>
            <a:avLst/>
            <a:gdLst/>
            <a:ahLst/>
            <a:cxnLst/>
            <a:rect l="l" t="t" r="r" b="b"/>
            <a:pathLst>
              <a:path w="59818" h="56585" extrusionOk="0">
                <a:moveTo>
                  <a:pt x="33549" y="931"/>
                </a:moveTo>
                <a:cubicBezTo>
                  <a:pt x="33746" y="931"/>
                  <a:pt x="33943" y="954"/>
                  <a:pt x="34124" y="965"/>
                </a:cubicBezTo>
                <a:cubicBezTo>
                  <a:pt x="34374" y="983"/>
                  <a:pt x="34630" y="989"/>
                  <a:pt x="34885" y="989"/>
                </a:cubicBezTo>
                <a:cubicBezTo>
                  <a:pt x="35139" y="989"/>
                  <a:pt x="35392" y="983"/>
                  <a:pt x="35636" y="977"/>
                </a:cubicBezTo>
                <a:cubicBezTo>
                  <a:pt x="35905" y="977"/>
                  <a:pt x="41359" y="1084"/>
                  <a:pt x="44695" y="1084"/>
                </a:cubicBezTo>
                <a:cubicBezTo>
                  <a:pt x="46085" y="1084"/>
                  <a:pt x="47107" y="1065"/>
                  <a:pt x="47233" y="1013"/>
                </a:cubicBezTo>
                <a:cubicBezTo>
                  <a:pt x="47339" y="973"/>
                  <a:pt x="47465" y="953"/>
                  <a:pt x="47599" y="953"/>
                </a:cubicBezTo>
                <a:cubicBezTo>
                  <a:pt x="47828" y="953"/>
                  <a:pt x="48078" y="1012"/>
                  <a:pt x="48281" y="1132"/>
                </a:cubicBezTo>
                <a:cubicBezTo>
                  <a:pt x="48326" y="1164"/>
                  <a:pt x="48368" y="1174"/>
                  <a:pt x="48407" y="1174"/>
                </a:cubicBezTo>
                <a:cubicBezTo>
                  <a:pt x="48496" y="1174"/>
                  <a:pt x="48574" y="1119"/>
                  <a:pt x="48667" y="1119"/>
                </a:cubicBezTo>
                <a:cubicBezTo>
                  <a:pt x="48673" y="1119"/>
                  <a:pt x="48679" y="1120"/>
                  <a:pt x="48686" y="1120"/>
                </a:cubicBezTo>
                <a:cubicBezTo>
                  <a:pt x="49638" y="1239"/>
                  <a:pt x="50591" y="1358"/>
                  <a:pt x="51531" y="1525"/>
                </a:cubicBezTo>
                <a:cubicBezTo>
                  <a:pt x="52067" y="1620"/>
                  <a:pt x="52591" y="1715"/>
                  <a:pt x="53127" y="1811"/>
                </a:cubicBezTo>
                <a:cubicBezTo>
                  <a:pt x="53615" y="1894"/>
                  <a:pt x="54163" y="1942"/>
                  <a:pt x="54567" y="2299"/>
                </a:cubicBezTo>
                <a:cubicBezTo>
                  <a:pt x="54746" y="2465"/>
                  <a:pt x="55044" y="2430"/>
                  <a:pt x="55258" y="2596"/>
                </a:cubicBezTo>
                <a:cubicBezTo>
                  <a:pt x="55675" y="2930"/>
                  <a:pt x="55901" y="3358"/>
                  <a:pt x="56175" y="3763"/>
                </a:cubicBezTo>
                <a:cubicBezTo>
                  <a:pt x="56329" y="4001"/>
                  <a:pt x="56341" y="4323"/>
                  <a:pt x="56651" y="4490"/>
                </a:cubicBezTo>
                <a:cubicBezTo>
                  <a:pt x="56722" y="4525"/>
                  <a:pt x="56687" y="4656"/>
                  <a:pt x="56687" y="4751"/>
                </a:cubicBezTo>
                <a:cubicBezTo>
                  <a:pt x="56710" y="5002"/>
                  <a:pt x="56722" y="5252"/>
                  <a:pt x="56853" y="5513"/>
                </a:cubicBezTo>
                <a:cubicBezTo>
                  <a:pt x="56996" y="5775"/>
                  <a:pt x="56853" y="6097"/>
                  <a:pt x="56937" y="6406"/>
                </a:cubicBezTo>
                <a:cubicBezTo>
                  <a:pt x="57020" y="6752"/>
                  <a:pt x="57080" y="7109"/>
                  <a:pt x="57127" y="7478"/>
                </a:cubicBezTo>
                <a:cubicBezTo>
                  <a:pt x="57187" y="8014"/>
                  <a:pt x="57222" y="8561"/>
                  <a:pt x="57282" y="9097"/>
                </a:cubicBezTo>
                <a:cubicBezTo>
                  <a:pt x="57318" y="9478"/>
                  <a:pt x="57353" y="9871"/>
                  <a:pt x="57389" y="10252"/>
                </a:cubicBezTo>
                <a:cubicBezTo>
                  <a:pt x="57413" y="10621"/>
                  <a:pt x="57413" y="10990"/>
                  <a:pt x="57437" y="11359"/>
                </a:cubicBezTo>
                <a:cubicBezTo>
                  <a:pt x="57446" y="11515"/>
                  <a:pt x="57289" y="11584"/>
                  <a:pt x="57133" y="11584"/>
                </a:cubicBezTo>
                <a:cubicBezTo>
                  <a:pt x="57099" y="11584"/>
                  <a:pt x="57064" y="11580"/>
                  <a:pt x="57032" y="11574"/>
                </a:cubicBezTo>
                <a:cubicBezTo>
                  <a:pt x="56852" y="11539"/>
                  <a:pt x="56673" y="11527"/>
                  <a:pt x="56495" y="11527"/>
                </a:cubicBezTo>
                <a:cubicBezTo>
                  <a:pt x="56077" y="11527"/>
                  <a:pt x="55662" y="11593"/>
                  <a:pt x="55243" y="11593"/>
                </a:cubicBezTo>
                <a:cubicBezTo>
                  <a:pt x="55165" y="11593"/>
                  <a:pt x="55086" y="11591"/>
                  <a:pt x="55008" y="11586"/>
                </a:cubicBezTo>
                <a:cubicBezTo>
                  <a:pt x="54954" y="11586"/>
                  <a:pt x="54889" y="11576"/>
                  <a:pt x="54826" y="11576"/>
                </a:cubicBezTo>
                <a:cubicBezTo>
                  <a:pt x="54720" y="11576"/>
                  <a:pt x="54621" y="11604"/>
                  <a:pt x="54591" y="11752"/>
                </a:cubicBezTo>
                <a:cubicBezTo>
                  <a:pt x="54579" y="11776"/>
                  <a:pt x="54532" y="11800"/>
                  <a:pt x="54520" y="11800"/>
                </a:cubicBezTo>
                <a:cubicBezTo>
                  <a:pt x="54362" y="11743"/>
                  <a:pt x="54206" y="11722"/>
                  <a:pt x="54052" y="11722"/>
                </a:cubicBezTo>
                <a:cubicBezTo>
                  <a:pt x="53590" y="11722"/>
                  <a:pt x="53142" y="11916"/>
                  <a:pt x="52686" y="11943"/>
                </a:cubicBezTo>
                <a:cubicBezTo>
                  <a:pt x="51722" y="11979"/>
                  <a:pt x="50745" y="11943"/>
                  <a:pt x="49769" y="12038"/>
                </a:cubicBezTo>
                <a:cubicBezTo>
                  <a:pt x="49453" y="12074"/>
                  <a:pt x="49134" y="12084"/>
                  <a:pt x="48813" y="12084"/>
                </a:cubicBezTo>
                <a:cubicBezTo>
                  <a:pt x="48335" y="12084"/>
                  <a:pt x="47854" y="12061"/>
                  <a:pt x="47376" y="12061"/>
                </a:cubicBezTo>
                <a:cubicBezTo>
                  <a:pt x="47316" y="12061"/>
                  <a:pt x="47257" y="12061"/>
                  <a:pt x="47197" y="12062"/>
                </a:cubicBezTo>
                <a:cubicBezTo>
                  <a:pt x="46900" y="12062"/>
                  <a:pt x="36172" y="12074"/>
                  <a:pt x="35875" y="12074"/>
                </a:cubicBezTo>
                <a:cubicBezTo>
                  <a:pt x="35343" y="12074"/>
                  <a:pt x="34816" y="12069"/>
                  <a:pt x="34288" y="12069"/>
                </a:cubicBezTo>
                <a:cubicBezTo>
                  <a:pt x="34024" y="12069"/>
                  <a:pt x="33759" y="12070"/>
                  <a:pt x="33493" y="12074"/>
                </a:cubicBezTo>
                <a:cubicBezTo>
                  <a:pt x="33270" y="12077"/>
                  <a:pt x="33047" y="12078"/>
                  <a:pt x="32824" y="12078"/>
                </a:cubicBezTo>
                <a:cubicBezTo>
                  <a:pt x="32601" y="12078"/>
                  <a:pt x="32378" y="12077"/>
                  <a:pt x="32155" y="12077"/>
                </a:cubicBezTo>
                <a:cubicBezTo>
                  <a:pt x="31710" y="12077"/>
                  <a:pt x="31267" y="12080"/>
                  <a:pt x="30826" y="12098"/>
                </a:cubicBezTo>
                <a:cubicBezTo>
                  <a:pt x="30440" y="12114"/>
                  <a:pt x="30056" y="12119"/>
                  <a:pt x="29671" y="12119"/>
                </a:cubicBezTo>
                <a:cubicBezTo>
                  <a:pt x="29207" y="12119"/>
                  <a:pt x="28743" y="12112"/>
                  <a:pt x="28280" y="12112"/>
                </a:cubicBezTo>
                <a:cubicBezTo>
                  <a:pt x="27755" y="12112"/>
                  <a:pt x="27231" y="12121"/>
                  <a:pt x="26707" y="12157"/>
                </a:cubicBezTo>
                <a:cubicBezTo>
                  <a:pt x="26064" y="12193"/>
                  <a:pt x="25409" y="12229"/>
                  <a:pt x="24778" y="12288"/>
                </a:cubicBezTo>
                <a:cubicBezTo>
                  <a:pt x="23986" y="12361"/>
                  <a:pt x="15227" y="12398"/>
                  <a:pt x="12452" y="12398"/>
                </a:cubicBezTo>
                <a:cubicBezTo>
                  <a:pt x="12055" y="12398"/>
                  <a:pt x="11781" y="12397"/>
                  <a:pt x="11669" y="12395"/>
                </a:cubicBezTo>
                <a:cubicBezTo>
                  <a:pt x="10754" y="12377"/>
                  <a:pt x="9846" y="12316"/>
                  <a:pt x="8940" y="12316"/>
                </a:cubicBezTo>
                <a:cubicBezTo>
                  <a:pt x="8667" y="12316"/>
                  <a:pt x="8394" y="12322"/>
                  <a:pt x="8121" y="12336"/>
                </a:cubicBezTo>
                <a:cubicBezTo>
                  <a:pt x="7465" y="12365"/>
                  <a:pt x="6816" y="12386"/>
                  <a:pt x="6169" y="12386"/>
                </a:cubicBezTo>
                <a:cubicBezTo>
                  <a:pt x="6030" y="12386"/>
                  <a:pt x="5891" y="12385"/>
                  <a:pt x="5752" y="12383"/>
                </a:cubicBezTo>
                <a:cubicBezTo>
                  <a:pt x="5241" y="12373"/>
                  <a:pt x="4721" y="12293"/>
                  <a:pt x="4215" y="12293"/>
                </a:cubicBezTo>
                <a:cubicBezTo>
                  <a:pt x="4132" y="12293"/>
                  <a:pt x="4048" y="12295"/>
                  <a:pt x="3966" y="12300"/>
                </a:cubicBezTo>
                <a:cubicBezTo>
                  <a:pt x="3884" y="12305"/>
                  <a:pt x="3802" y="12308"/>
                  <a:pt x="3719" y="12308"/>
                </a:cubicBezTo>
                <a:cubicBezTo>
                  <a:pt x="3397" y="12308"/>
                  <a:pt x="3071" y="12274"/>
                  <a:pt x="2748" y="12274"/>
                </a:cubicBezTo>
                <a:cubicBezTo>
                  <a:pt x="2432" y="12274"/>
                  <a:pt x="2118" y="12306"/>
                  <a:pt x="1811" y="12431"/>
                </a:cubicBezTo>
                <a:cubicBezTo>
                  <a:pt x="1781" y="12444"/>
                  <a:pt x="1741" y="12452"/>
                  <a:pt x="1703" y="12452"/>
                </a:cubicBezTo>
                <a:cubicBezTo>
                  <a:pt x="1632" y="12452"/>
                  <a:pt x="1565" y="12425"/>
                  <a:pt x="1573" y="12348"/>
                </a:cubicBezTo>
                <a:cubicBezTo>
                  <a:pt x="1608" y="12169"/>
                  <a:pt x="1477" y="11967"/>
                  <a:pt x="1501" y="11883"/>
                </a:cubicBezTo>
                <a:cubicBezTo>
                  <a:pt x="1704" y="11383"/>
                  <a:pt x="1656" y="10871"/>
                  <a:pt x="1715" y="10371"/>
                </a:cubicBezTo>
                <a:cubicBezTo>
                  <a:pt x="1763" y="10085"/>
                  <a:pt x="2096" y="9824"/>
                  <a:pt x="1858" y="9538"/>
                </a:cubicBezTo>
                <a:cubicBezTo>
                  <a:pt x="1715" y="9347"/>
                  <a:pt x="1858" y="9121"/>
                  <a:pt x="1835" y="9073"/>
                </a:cubicBezTo>
                <a:cubicBezTo>
                  <a:pt x="1608" y="8764"/>
                  <a:pt x="2192" y="8490"/>
                  <a:pt x="1846" y="8192"/>
                </a:cubicBezTo>
                <a:cubicBezTo>
                  <a:pt x="1692" y="8073"/>
                  <a:pt x="2001" y="8073"/>
                  <a:pt x="1977" y="7883"/>
                </a:cubicBezTo>
                <a:cubicBezTo>
                  <a:pt x="1930" y="7514"/>
                  <a:pt x="1989" y="7121"/>
                  <a:pt x="2049" y="6740"/>
                </a:cubicBezTo>
                <a:cubicBezTo>
                  <a:pt x="2120" y="6240"/>
                  <a:pt x="2120" y="5728"/>
                  <a:pt x="2239" y="5228"/>
                </a:cubicBezTo>
                <a:cubicBezTo>
                  <a:pt x="2299" y="4942"/>
                  <a:pt x="2585" y="4751"/>
                  <a:pt x="2585" y="4442"/>
                </a:cubicBezTo>
                <a:cubicBezTo>
                  <a:pt x="2585" y="4061"/>
                  <a:pt x="2858" y="3751"/>
                  <a:pt x="2989" y="3418"/>
                </a:cubicBezTo>
                <a:cubicBezTo>
                  <a:pt x="3263" y="2751"/>
                  <a:pt x="3966" y="2632"/>
                  <a:pt x="4478" y="2275"/>
                </a:cubicBezTo>
                <a:cubicBezTo>
                  <a:pt x="4799" y="2049"/>
                  <a:pt x="5311" y="2037"/>
                  <a:pt x="5668" y="1799"/>
                </a:cubicBezTo>
                <a:cubicBezTo>
                  <a:pt x="5681" y="1789"/>
                  <a:pt x="5698" y="1786"/>
                  <a:pt x="5719" y="1786"/>
                </a:cubicBezTo>
                <a:cubicBezTo>
                  <a:pt x="5776" y="1786"/>
                  <a:pt x="5854" y="1814"/>
                  <a:pt x="5906" y="1823"/>
                </a:cubicBezTo>
                <a:cubicBezTo>
                  <a:pt x="6157" y="1799"/>
                  <a:pt x="6395" y="1846"/>
                  <a:pt x="6573" y="1596"/>
                </a:cubicBezTo>
                <a:cubicBezTo>
                  <a:pt x="6657" y="1494"/>
                  <a:pt x="6871" y="1457"/>
                  <a:pt x="7091" y="1457"/>
                </a:cubicBezTo>
                <a:cubicBezTo>
                  <a:pt x="7153" y="1457"/>
                  <a:pt x="7216" y="1460"/>
                  <a:pt x="7276" y="1465"/>
                </a:cubicBezTo>
                <a:cubicBezTo>
                  <a:pt x="7347" y="1472"/>
                  <a:pt x="7419" y="1476"/>
                  <a:pt x="7491" y="1476"/>
                </a:cubicBezTo>
                <a:cubicBezTo>
                  <a:pt x="7907" y="1476"/>
                  <a:pt x="8324" y="1370"/>
                  <a:pt x="8740" y="1299"/>
                </a:cubicBezTo>
                <a:cubicBezTo>
                  <a:pt x="8919" y="1272"/>
                  <a:pt x="9102" y="1264"/>
                  <a:pt x="9288" y="1264"/>
                </a:cubicBezTo>
                <a:cubicBezTo>
                  <a:pt x="9512" y="1264"/>
                  <a:pt x="9739" y="1275"/>
                  <a:pt x="9967" y="1275"/>
                </a:cubicBezTo>
                <a:cubicBezTo>
                  <a:pt x="10044" y="1275"/>
                  <a:pt x="10122" y="1281"/>
                  <a:pt x="10199" y="1281"/>
                </a:cubicBezTo>
                <a:cubicBezTo>
                  <a:pt x="10332" y="1281"/>
                  <a:pt x="10460" y="1262"/>
                  <a:pt x="10574" y="1156"/>
                </a:cubicBezTo>
                <a:cubicBezTo>
                  <a:pt x="10610" y="1120"/>
                  <a:pt x="10646" y="1106"/>
                  <a:pt x="10685" y="1106"/>
                </a:cubicBezTo>
                <a:cubicBezTo>
                  <a:pt x="10734" y="1106"/>
                  <a:pt x="10787" y="1129"/>
                  <a:pt x="10848" y="1156"/>
                </a:cubicBezTo>
                <a:cubicBezTo>
                  <a:pt x="10976" y="1228"/>
                  <a:pt x="11102" y="1253"/>
                  <a:pt x="11229" y="1253"/>
                </a:cubicBezTo>
                <a:cubicBezTo>
                  <a:pt x="11398" y="1253"/>
                  <a:pt x="11569" y="1208"/>
                  <a:pt x="11752" y="1168"/>
                </a:cubicBezTo>
                <a:cubicBezTo>
                  <a:pt x="11929" y="1129"/>
                  <a:pt x="16468" y="986"/>
                  <a:pt x="19737" y="986"/>
                </a:cubicBezTo>
                <a:cubicBezTo>
                  <a:pt x="21529" y="986"/>
                  <a:pt x="22938" y="1029"/>
                  <a:pt x="23040" y="1156"/>
                </a:cubicBezTo>
                <a:cubicBezTo>
                  <a:pt x="23147" y="1084"/>
                  <a:pt x="23257" y="1069"/>
                  <a:pt x="23368" y="1069"/>
                </a:cubicBezTo>
                <a:cubicBezTo>
                  <a:pt x="23448" y="1069"/>
                  <a:pt x="23529" y="1077"/>
                  <a:pt x="23609" y="1077"/>
                </a:cubicBezTo>
                <a:cubicBezTo>
                  <a:pt x="23642" y="1077"/>
                  <a:pt x="23674" y="1076"/>
                  <a:pt x="23706" y="1072"/>
                </a:cubicBezTo>
                <a:cubicBezTo>
                  <a:pt x="23776" y="1058"/>
                  <a:pt x="23834" y="1032"/>
                  <a:pt x="23894" y="1032"/>
                </a:cubicBezTo>
                <a:cubicBezTo>
                  <a:pt x="23936" y="1032"/>
                  <a:pt x="23979" y="1045"/>
                  <a:pt x="24028" y="1084"/>
                </a:cubicBezTo>
                <a:cubicBezTo>
                  <a:pt x="24083" y="1124"/>
                  <a:pt x="24148" y="1141"/>
                  <a:pt x="24212" y="1141"/>
                </a:cubicBezTo>
                <a:cubicBezTo>
                  <a:pt x="24300" y="1141"/>
                  <a:pt x="24384" y="1109"/>
                  <a:pt x="24433" y="1061"/>
                </a:cubicBezTo>
                <a:cubicBezTo>
                  <a:pt x="24481" y="1020"/>
                  <a:pt x="24521" y="1007"/>
                  <a:pt x="24557" y="1007"/>
                </a:cubicBezTo>
                <a:cubicBezTo>
                  <a:pt x="24620" y="1007"/>
                  <a:pt x="24668" y="1049"/>
                  <a:pt x="24718" y="1049"/>
                </a:cubicBezTo>
                <a:cubicBezTo>
                  <a:pt x="24722" y="1049"/>
                  <a:pt x="24726" y="1049"/>
                  <a:pt x="24730" y="1049"/>
                </a:cubicBezTo>
                <a:cubicBezTo>
                  <a:pt x="24872" y="1049"/>
                  <a:pt x="25037" y="1170"/>
                  <a:pt x="25182" y="1170"/>
                </a:cubicBezTo>
                <a:cubicBezTo>
                  <a:pt x="25268" y="1170"/>
                  <a:pt x="25347" y="1127"/>
                  <a:pt x="25409" y="989"/>
                </a:cubicBezTo>
                <a:cubicBezTo>
                  <a:pt x="25437" y="1015"/>
                  <a:pt x="25469" y="1024"/>
                  <a:pt x="25503" y="1024"/>
                </a:cubicBezTo>
                <a:cubicBezTo>
                  <a:pt x="25579" y="1024"/>
                  <a:pt x="25665" y="979"/>
                  <a:pt x="25746" y="979"/>
                </a:cubicBezTo>
                <a:cubicBezTo>
                  <a:pt x="25810" y="979"/>
                  <a:pt x="25870" y="1007"/>
                  <a:pt x="25921" y="1108"/>
                </a:cubicBezTo>
                <a:cubicBezTo>
                  <a:pt x="25937" y="1143"/>
                  <a:pt x="25948" y="1157"/>
                  <a:pt x="25957" y="1157"/>
                </a:cubicBezTo>
                <a:cubicBezTo>
                  <a:pt x="25989" y="1157"/>
                  <a:pt x="25993" y="994"/>
                  <a:pt x="26085" y="994"/>
                </a:cubicBezTo>
                <a:cubicBezTo>
                  <a:pt x="26103" y="994"/>
                  <a:pt x="26123" y="999"/>
                  <a:pt x="26147" y="1013"/>
                </a:cubicBezTo>
                <a:cubicBezTo>
                  <a:pt x="26208" y="1045"/>
                  <a:pt x="26273" y="1056"/>
                  <a:pt x="26340" y="1056"/>
                </a:cubicBezTo>
                <a:cubicBezTo>
                  <a:pt x="26505" y="1056"/>
                  <a:pt x="26683" y="987"/>
                  <a:pt x="26838" y="987"/>
                </a:cubicBezTo>
                <a:cubicBezTo>
                  <a:pt x="26854" y="987"/>
                  <a:pt x="26870" y="987"/>
                  <a:pt x="26885" y="989"/>
                </a:cubicBezTo>
                <a:cubicBezTo>
                  <a:pt x="26924" y="993"/>
                  <a:pt x="26964" y="995"/>
                  <a:pt x="27003" y="995"/>
                </a:cubicBezTo>
                <a:cubicBezTo>
                  <a:pt x="27153" y="995"/>
                  <a:pt x="27308" y="971"/>
                  <a:pt x="27461" y="971"/>
                </a:cubicBezTo>
                <a:cubicBezTo>
                  <a:pt x="27603" y="971"/>
                  <a:pt x="27742" y="992"/>
                  <a:pt x="27874" y="1072"/>
                </a:cubicBezTo>
                <a:cubicBezTo>
                  <a:pt x="27905" y="1094"/>
                  <a:pt x="27934" y="1103"/>
                  <a:pt x="27962" y="1103"/>
                </a:cubicBezTo>
                <a:cubicBezTo>
                  <a:pt x="28059" y="1103"/>
                  <a:pt x="28138" y="997"/>
                  <a:pt x="28243" y="997"/>
                </a:cubicBezTo>
                <a:cubicBezTo>
                  <a:pt x="28254" y="997"/>
                  <a:pt x="28266" y="998"/>
                  <a:pt x="28278" y="1001"/>
                </a:cubicBezTo>
                <a:cubicBezTo>
                  <a:pt x="28446" y="1032"/>
                  <a:pt x="28616" y="1039"/>
                  <a:pt x="28784" y="1039"/>
                </a:cubicBezTo>
                <a:cubicBezTo>
                  <a:pt x="28890" y="1039"/>
                  <a:pt x="28996" y="1036"/>
                  <a:pt x="29100" y="1036"/>
                </a:cubicBezTo>
                <a:cubicBezTo>
                  <a:pt x="29205" y="1036"/>
                  <a:pt x="29309" y="1039"/>
                  <a:pt x="29409" y="1049"/>
                </a:cubicBezTo>
                <a:cubicBezTo>
                  <a:pt x="29455" y="1053"/>
                  <a:pt x="29501" y="1055"/>
                  <a:pt x="29546" y="1055"/>
                </a:cubicBezTo>
                <a:cubicBezTo>
                  <a:pt x="29801" y="1055"/>
                  <a:pt x="30053" y="997"/>
                  <a:pt x="30266" y="997"/>
                </a:cubicBezTo>
                <a:cubicBezTo>
                  <a:pt x="30325" y="997"/>
                  <a:pt x="30381" y="1002"/>
                  <a:pt x="30433" y="1013"/>
                </a:cubicBezTo>
                <a:cubicBezTo>
                  <a:pt x="30518" y="1035"/>
                  <a:pt x="30600" y="1044"/>
                  <a:pt x="30680" y="1044"/>
                </a:cubicBezTo>
                <a:cubicBezTo>
                  <a:pt x="30919" y="1044"/>
                  <a:pt x="31139" y="969"/>
                  <a:pt x="31336" y="969"/>
                </a:cubicBezTo>
                <a:cubicBezTo>
                  <a:pt x="31390" y="969"/>
                  <a:pt x="31442" y="975"/>
                  <a:pt x="31493" y="989"/>
                </a:cubicBezTo>
                <a:cubicBezTo>
                  <a:pt x="31579" y="1015"/>
                  <a:pt x="31666" y="1024"/>
                  <a:pt x="31753" y="1024"/>
                </a:cubicBezTo>
                <a:cubicBezTo>
                  <a:pt x="31989" y="1024"/>
                  <a:pt x="32226" y="954"/>
                  <a:pt x="32453" y="954"/>
                </a:cubicBezTo>
                <a:cubicBezTo>
                  <a:pt x="32602" y="954"/>
                  <a:pt x="32747" y="984"/>
                  <a:pt x="32886" y="1084"/>
                </a:cubicBezTo>
                <a:cubicBezTo>
                  <a:pt x="33091" y="963"/>
                  <a:pt x="33320" y="931"/>
                  <a:pt x="33549" y="931"/>
                </a:cubicBezTo>
                <a:close/>
                <a:moveTo>
                  <a:pt x="56971" y="12372"/>
                </a:moveTo>
                <a:cubicBezTo>
                  <a:pt x="57080" y="12372"/>
                  <a:pt x="57201" y="12571"/>
                  <a:pt x="57357" y="12571"/>
                </a:cubicBezTo>
                <a:cubicBezTo>
                  <a:pt x="57375" y="12571"/>
                  <a:pt x="57394" y="12568"/>
                  <a:pt x="57413" y="12562"/>
                </a:cubicBezTo>
                <a:cubicBezTo>
                  <a:pt x="57414" y="12562"/>
                  <a:pt x="57416" y="12561"/>
                  <a:pt x="57417" y="12561"/>
                </a:cubicBezTo>
                <a:cubicBezTo>
                  <a:pt x="57493" y="12561"/>
                  <a:pt x="57721" y="13147"/>
                  <a:pt x="57651" y="13205"/>
                </a:cubicBezTo>
                <a:cubicBezTo>
                  <a:pt x="57496" y="13336"/>
                  <a:pt x="57603" y="13467"/>
                  <a:pt x="57639" y="13574"/>
                </a:cubicBezTo>
                <a:cubicBezTo>
                  <a:pt x="57699" y="13836"/>
                  <a:pt x="57544" y="14134"/>
                  <a:pt x="57830" y="14348"/>
                </a:cubicBezTo>
                <a:cubicBezTo>
                  <a:pt x="57853" y="14360"/>
                  <a:pt x="57853" y="14419"/>
                  <a:pt x="57830" y="14455"/>
                </a:cubicBezTo>
                <a:cubicBezTo>
                  <a:pt x="57675" y="14753"/>
                  <a:pt x="57770" y="15062"/>
                  <a:pt x="57794" y="15372"/>
                </a:cubicBezTo>
                <a:cubicBezTo>
                  <a:pt x="57830" y="15777"/>
                  <a:pt x="57913" y="16193"/>
                  <a:pt x="57842" y="16610"/>
                </a:cubicBezTo>
                <a:cubicBezTo>
                  <a:pt x="57806" y="16848"/>
                  <a:pt x="58020" y="16979"/>
                  <a:pt x="58199" y="17110"/>
                </a:cubicBezTo>
                <a:cubicBezTo>
                  <a:pt x="58170" y="17154"/>
                  <a:pt x="58128" y="17166"/>
                  <a:pt x="58087" y="17166"/>
                </a:cubicBezTo>
                <a:cubicBezTo>
                  <a:pt x="58032" y="17166"/>
                  <a:pt x="57977" y="17145"/>
                  <a:pt x="57951" y="17145"/>
                </a:cubicBezTo>
                <a:cubicBezTo>
                  <a:pt x="57932" y="17145"/>
                  <a:pt x="57928" y="17156"/>
                  <a:pt x="57949" y="17193"/>
                </a:cubicBezTo>
                <a:cubicBezTo>
                  <a:pt x="58092" y="17432"/>
                  <a:pt x="57877" y="17694"/>
                  <a:pt x="58032" y="17836"/>
                </a:cubicBezTo>
                <a:cubicBezTo>
                  <a:pt x="58520" y="18336"/>
                  <a:pt x="57996" y="18884"/>
                  <a:pt x="58151" y="19408"/>
                </a:cubicBezTo>
                <a:cubicBezTo>
                  <a:pt x="58294" y="19920"/>
                  <a:pt x="58282" y="20480"/>
                  <a:pt x="58234" y="21015"/>
                </a:cubicBezTo>
                <a:cubicBezTo>
                  <a:pt x="58199" y="21492"/>
                  <a:pt x="58199" y="21980"/>
                  <a:pt x="58318" y="22397"/>
                </a:cubicBezTo>
                <a:cubicBezTo>
                  <a:pt x="58484" y="22944"/>
                  <a:pt x="58092" y="23492"/>
                  <a:pt x="58484" y="23992"/>
                </a:cubicBezTo>
                <a:cubicBezTo>
                  <a:pt x="58092" y="24290"/>
                  <a:pt x="58318" y="24671"/>
                  <a:pt x="58365" y="25016"/>
                </a:cubicBezTo>
                <a:cubicBezTo>
                  <a:pt x="58449" y="25575"/>
                  <a:pt x="58258" y="26159"/>
                  <a:pt x="58544" y="26695"/>
                </a:cubicBezTo>
                <a:cubicBezTo>
                  <a:pt x="58234" y="26909"/>
                  <a:pt x="58413" y="27195"/>
                  <a:pt x="58401" y="27457"/>
                </a:cubicBezTo>
                <a:cubicBezTo>
                  <a:pt x="58377" y="28207"/>
                  <a:pt x="58342" y="28957"/>
                  <a:pt x="58401" y="29707"/>
                </a:cubicBezTo>
                <a:cubicBezTo>
                  <a:pt x="58425" y="30064"/>
                  <a:pt x="58365" y="30421"/>
                  <a:pt x="58401" y="30778"/>
                </a:cubicBezTo>
                <a:cubicBezTo>
                  <a:pt x="58437" y="31100"/>
                  <a:pt x="58604" y="31493"/>
                  <a:pt x="58496" y="31743"/>
                </a:cubicBezTo>
                <a:cubicBezTo>
                  <a:pt x="58294" y="32172"/>
                  <a:pt x="58461" y="32564"/>
                  <a:pt x="58449" y="32969"/>
                </a:cubicBezTo>
                <a:cubicBezTo>
                  <a:pt x="58437" y="33779"/>
                  <a:pt x="58437" y="34588"/>
                  <a:pt x="58437" y="35398"/>
                </a:cubicBezTo>
                <a:cubicBezTo>
                  <a:pt x="58437" y="36029"/>
                  <a:pt x="58508" y="36672"/>
                  <a:pt x="58425" y="37279"/>
                </a:cubicBezTo>
                <a:cubicBezTo>
                  <a:pt x="58330" y="37886"/>
                  <a:pt x="58389" y="38470"/>
                  <a:pt x="58389" y="39065"/>
                </a:cubicBezTo>
                <a:cubicBezTo>
                  <a:pt x="58377" y="39637"/>
                  <a:pt x="58318" y="40196"/>
                  <a:pt x="58342" y="40768"/>
                </a:cubicBezTo>
                <a:cubicBezTo>
                  <a:pt x="58354" y="41280"/>
                  <a:pt x="58461" y="41804"/>
                  <a:pt x="58282" y="42304"/>
                </a:cubicBezTo>
                <a:cubicBezTo>
                  <a:pt x="57984" y="43161"/>
                  <a:pt x="58318" y="43994"/>
                  <a:pt x="58318" y="44828"/>
                </a:cubicBezTo>
                <a:cubicBezTo>
                  <a:pt x="58318" y="45780"/>
                  <a:pt x="58330" y="46733"/>
                  <a:pt x="58199" y="47685"/>
                </a:cubicBezTo>
                <a:cubicBezTo>
                  <a:pt x="58103" y="48388"/>
                  <a:pt x="58032" y="49102"/>
                  <a:pt x="57949" y="49793"/>
                </a:cubicBezTo>
                <a:cubicBezTo>
                  <a:pt x="57794" y="50900"/>
                  <a:pt x="57544" y="52019"/>
                  <a:pt x="56841" y="52995"/>
                </a:cubicBezTo>
                <a:cubicBezTo>
                  <a:pt x="56449" y="53519"/>
                  <a:pt x="55960" y="53972"/>
                  <a:pt x="55425" y="54341"/>
                </a:cubicBezTo>
                <a:cubicBezTo>
                  <a:pt x="55175" y="54508"/>
                  <a:pt x="54758" y="54579"/>
                  <a:pt x="54413" y="54674"/>
                </a:cubicBezTo>
                <a:cubicBezTo>
                  <a:pt x="53710" y="54889"/>
                  <a:pt x="52984" y="54793"/>
                  <a:pt x="52258" y="54841"/>
                </a:cubicBezTo>
                <a:cubicBezTo>
                  <a:pt x="51234" y="54924"/>
                  <a:pt x="50186" y="54877"/>
                  <a:pt x="49150" y="54984"/>
                </a:cubicBezTo>
                <a:cubicBezTo>
                  <a:pt x="48638" y="55043"/>
                  <a:pt x="48126" y="55151"/>
                  <a:pt x="47614" y="55198"/>
                </a:cubicBezTo>
                <a:cubicBezTo>
                  <a:pt x="46781" y="55270"/>
                  <a:pt x="35529" y="55270"/>
                  <a:pt x="34696" y="55341"/>
                </a:cubicBezTo>
                <a:cubicBezTo>
                  <a:pt x="34422" y="55359"/>
                  <a:pt x="34126" y="55385"/>
                  <a:pt x="33853" y="55385"/>
                </a:cubicBezTo>
                <a:cubicBezTo>
                  <a:pt x="33770" y="55385"/>
                  <a:pt x="33690" y="55382"/>
                  <a:pt x="33612" y="55377"/>
                </a:cubicBezTo>
                <a:cubicBezTo>
                  <a:pt x="33569" y="55375"/>
                  <a:pt x="33526" y="55374"/>
                  <a:pt x="33482" y="55374"/>
                </a:cubicBezTo>
                <a:cubicBezTo>
                  <a:pt x="33173" y="55374"/>
                  <a:pt x="32868" y="55424"/>
                  <a:pt x="32569" y="55424"/>
                </a:cubicBezTo>
                <a:cubicBezTo>
                  <a:pt x="32464" y="55424"/>
                  <a:pt x="32359" y="55417"/>
                  <a:pt x="32255" y="55401"/>
                </a:cubicBezTo>
                <a:cubicBezTo>
                  <a:pt x="32121" y="55381"/>
                  <a:pt x="31987" y="55373"/>
                  <a:pt x="31854" y="55373"/>
                </a:cubicBezTo>
                <a:cubicBezTo>
                  <a:pt x="31502" y="55373"/>
                  <a:pt x="31155" y="55429"/>
                  <a:pt x="30826" y="55472"/>
                </a:cubicBezTo>
                <a:cubicBezTo>
                  <a:pt x="29993" y="55591"/>
                  <a:pt x="29171" y="55579"/>
                  <a:pt x="28338" y="55674"/>
                </a:cubicBezTo>
                <a:cubicBezTo>
                  <a:pt x="28047" y="55705"/>
                  <a:pt x="27755" y="55715"/>
                  <a:pt x="27462" y="55715"/>
                </a:cubicBezTo>
                <a:cubicBezTo>
                  <a:pt x="26993" y="55715"/>
                  <a:pt x="26523" y="55691"/>
                  <a:pt x="26052" y="55691"/>
                </a:cubicBezTo>
                <a:cubicBezTo>
                  <a:pt x="25913" y="55691"/>
                  <a:pt x="25774" y="55693"/>
                  <a:pt x="25635" y="55698"/>
                </a:cubicBezTo>
                <a:cubicBezTo>
                  <a:pt x="25582" y="55701"/>
                  <a:pt x="25528" y="55702"/>
                  <a:pt x="25474" y="55702"/>
                </a:cubicBezTo>
                <a:cubicBezTo>
                  <a:pt x="25033" y="55702"/>
                  <a:pt x="24569" y="55623"/>
                  <a:pt x="24123" y="55591"/>
                </a:cubicBezTo>
                <a:cubicBezTo>
                  <a:pt x="23492" y="55543"/>
                  <a:pt x="12443" y="55424"/>
                  <a:pt x="11788" y="55424"/>
                </a:cubicBezTo>
                <a:cubicBezTo>
                  <a:pt x="11407" y="55412"/>
                  <a:pt x="11002" y="55305"/>
                  <a:pt x="10598" y="55258"/>
                </a:cubicBezTo>
                <a:cubicBezTo>
                  <a:pt x="9431" y="55091"/>
                  <a:pt x="8252" y="55055"/>
                  <a:pt x="7073" y="55043"/>
                </a:cubicBezTo>
                <a:cubicBezTo>
                  <a:pt x="6347" y="55031"/>
                  <a:pt x="5680" y="54889"/>
                  <a:pt x="5109" y="54496"/>
                </a:cubicBezTo>
                <a:cubicBezTo>
                  <a:pt x="4752" y="54246"/>
                  <a:pt x="4323" y="54091"/>
                  <a:pt x="3942" y="53900"/>
                </a:cubicBezTo>
                <a:cubicBezTo>
                  <a:pt x="3561" y="53698"/>
                  <a:pt x="3394" y="53388"/>
                  <a:pt x="3144" y="53138"/>
                </a:cubicBezTo>
                <a:cubicBezTo>
                  <a:pt x="3001" y="52995"/>
                  <a:pt x="3085" y="52686"/>
                  <a:pt x="2763" y="52626"/>
                </a:cubicBezTo>
                <a:cubicBezTo>
                  <a:pt x="2954" y="52257"/>
                  <a:pt x="2501" y="51960"/>
                  <a:pt x="2608" y="51638"/>
                </a:cubicBezTo>
                <a:cubicBezTo>
                  <a:pt x="2680" y="51436"/>
                  <a:pt x="2489" y="51424"/>
                  <a:pt x="2477" y="51364"/>
                </a:cubicBezTo>
                <a:cubicBezTo>
                  <a:pt x="2466" y="50924"/>
                  <a:pt x="2335" y="50531"/>
                  <a:pt x="2156" y="50114"/>
                </a:cubicBezTo>
                <a:cubicBezTo>
                  <a:pt x="2037" y="49840"/>
                  <a:pt x="2049" y="49424"/>
                  <a:pt x="2025" y="49078"/>
                </a:cubicBezTo>
                <a:cubicBezTo>
                  <a:pt x="2001" y="48840"/>
                  <a:pt x="2001" y="48602"/>
                  <a:pt x="1739" y="48447"/>
                </a:cubicBezTo>
                <a:cubicBezTo>
                  <a:pt x="1715" y="48424"/>
                  <a:pt x="1692" y="48304"/>
                  <a:pt x="1715" y="48304"/>
                </a:cubicBezTo>
                <a:cubicBezTo>
                  <a:pt x="2013" y="48126"/>
                  <a:pt x="1585" y="47792"/>
                  <a:pt x="1894" y="47638"/>
                </a:cubicBezTo>
                <a:cubicBezTo>
                  <a:pt x="1608" y="47197"/>
                  <a:pt x="1846" y="46685"/>
                  <a:pt x="1608" y="46221"/>
                </a:cubicBezTo>
                <a:cubicBezTo>
                  <a:pt x="1454" y="45935"/>
                  <a:pt x="1739" y="45578"/>
                  <a:pt x="1596" y="45233"/>
                </a:cubicBezTo>
                <a:cubicBezTo>
                  <a:pt x="1525" y="45042"/>
                  <a:pt x="1549" y="44828"/>
                  <a:pt x="1525" y="44625"/>
                </a:cubicBezTo>
                <a:cubicBezTo>
                  <a:pt x="1525" y="44590"/>
                  <a:pt x="1525" y="44542"/>
                  <a:pt x="1537" y="44506"/>
                </a:cubicBezTo>
                <a:cubicBezTo>
                  <a:pt x="1751" y="43935"/>
                  <a:pt x="1489" y="43351"/>
                  <a:pt x="1596" y="42780"/>
                </a:cubicBezTo>
                <a:cubicBezTo>
                  <a:pt x="1739" y="41982"/>
                  <a:pt x="1418" y="41208"/>
                  <a:pt x="1620" y="40399"/>
                </a:cubicBezTo>
                <a:cubicBezTo>
                  <a:pt x="1704" y="40089"/>
                  <a:pt x="1692" y="39684"/>
                  <a:pt x="1489" y="39351"/>
                </a:cubicBezTo>
                <a:cubicBezTo>
                  <a:pt x="1442" y="39268"/>
                  <a:pt x="1513" y="39244"/>
                  <a:pt x="1573" y="39196"/>
                </a:cubicBezTo>
                <a:cubicBezTo>
                  <a:pt x="1632" y="39149"/>
                  <a:pt x="1715" y="39065"/>
                  <a:pt x="1644" y="38994"/>
                </a:cubicBezTo>
                <a:cubicBezTo>
                  <a:pt x="1239" y="38518"/>
                  <a:pt x="1751" y="38017"/>
                  <a:pt x="1596" y="37529"/>
                </a:cubicBezTo>
                <a:cubicBezTo>
                  <a:pt x="1525" y="37291"/>
                  <a:pt x="1608" y="37017"/>
                  <a:pt x="1465" y="36791"/>
                </a:cubicBezTo>
                <a:cubicBezTo>
                  <a:pt x="1454" y="36767"/>
                  <a:pt x="1430" y="36720"/>
                  <a:pt x="1430" y="36720"/>
                </a:cubicBezTo>
                <a:cubicBezTo>
                  <a:pt x="1823" y="36303"/>
                  <a:pt x="1382" y="35815"/>
                  <a:pt x="1596" y="35362"/>
                </a:cubicBezTo>
                <a:cubicBezTo>
                  <a:pt x="1656" y="35231"/>
                  <a:pt x="1632" y="34910"/>
                  <a:pt x="1525" y="34672"/>
                </a:cubicBezTo>
                <a:cubicBezTo>
                  <a:pt x="1465" y="34541"/>
                  <a:pt x="1489" y="34327"/>
                  <a:pt x="1513" y="34196"/>
                </a:cubicBezTo>
                <a:cubicBezTo>
                  <a:pt x="1620" y="33803"/>
                  <a:pt x="1489" y="33434"/>
                  <a:pt x="1406" y="33064"/>
                </a:cubicBezTo>
                <a:cubicBezTo>
                  <a:pt x="1394" y="32981"/>
                  <a:pt x="1394" y="32910"/>
                  <a:pt x="1501" y="32874"/>
                </a:cubicBezTo>
                <a:cubicBezTo>
                  <a:pt x="1549" y="32862"/>
                  <a:pt x="1608" y="32767"/>
                  <a:pt x="1608" y="32767"/>
                </a:cubicBezTo>
                <a:cubicBezTo>
                  <a:pt x="1168" y="32350"/>
                  <a:pt x="1751" y="31838"/>
                  <a:pt x="1454" y="31410"/>
                </a:cubicBezTo>
                <a:cubicBezTo>
                  <a:pt x="1358" y="31267"/>
                  <a:pt x="1370" y="31040"/>
                  <a:pt x="1406" y="30874"/>
                </a:cubicBezTo>
                <a:cubicBezTo>
                  <a:pt x="1489" y="30481"/>
                  <a:pt x="1489" y="30136"/>
                  <a:pt x="1358" y="29731"/>
                </a:cubicBezTo>
                <a:cubicBezTo>
                  <a:pt x="1275" y="29457"/>
                  <a:pt x="1465" y="29100"/>
                  <a:pt x="1204" y="28802"/>
                </a:cubicBezTo>
                <a:cubicBezTo>
                  <a:pt x="1073" y="28659"/>
                  <a:pt x="1358" y="28564"/>
                  <a:pt x="1346" y="28338"/>
                </a:cubicBezTo>
                <a:cubicBezTo>
                  <a:pt x="1323" y="27897"/>
                  <a:pt x="1144" y="27421"/>
                  <a:pt x="1358" y="26968"/>
                </a:cubicBezTo>
                <a:cubicBezTo>
                  <a:pt x="953" y="26826"/>
                  <a:pt x="1573" y="26397"/>
                  <a:pt x="1132" y="26254"/>
                </a:cubicBezTo>
                <a:cubicBezTo>
                  <a:pt x="1120" y="26254"/>
                  <a:pt x="1227" y="26040"/>
                  <a:pt x="1227" y="25933"/>
                </a:cubicBezTo>
                <a:cubicBezTo>
                  <a:pt x="1215" y="25647"/>
                  <a:pt x="1227" y="25361"/>
                  <a:pt x="1132" y="25099"/>
                </a:cubicBezTo>
                <a:cubicBezTo>
                  <a:pt x="942" y="24587"/>
                  <a:pt x="1227" y="24111"/>
                  <a:pt x="1168" y="23611"/>
                </a:cubicBezTo>
                <a:cubicBezTo>
                  <a:pt x="1144" y="23397"/>
                  <a:pt x="1025" y="23194"/>
                  <a:pt x="1263" y="23004"/>
                </a:cubicBezTo>
                <a:cubicBezTo>
                  <a:pt x="977" y="22825"/>
                  <a:pt x="1204" y="22575"/>
                  <a:pt x="1156" y="22361"/>
                </a:cubicBezTo>
                <a:cubicBezTo>
                  <a:pt x="1108" y="22194"/>
                  <a:pt x="989" y="22016"/>
                  <a:pt x="1227" y="21861"/>
                </a:cubicBezTo>
                <a:cubicBezTo>
                  <a:pt x="1251" y="21837"/>
                  <a:pt x="1180" y="21539"/>
                  <a:pt x="1168" y="21373"/>
                </a:cubicBezTo>
                <a:cubicBezTo>
                  <a:pt x="1108" y="20884"/>
                  <a:pt x="1537" y="20384"/>
                  <a:pt x="1168" y="19884"/>
                </a:cubicBezTo>
                <a:cubicBezTo>
                  <a:pt x="1144" y="19860"/>
                  <a:pt x="1132" y="19610"/>
                  <a:pt x="1108" y="19468"/>
                </a:cubicBezTo>
                <a:cubicBezTo>
                  <a:pt x="1096" y="19384"/>
                  <a:pt x="1061" y="19301"/>
                  <a:pt x="1215" y="19301"/>
                </a:cubicBezTo>
                <a:cubicBezTo>
                  <a:pt x="1221" y="19302"/>
                  <a:pt x="1226" y="19302"/>
                  <a:pt x="1232" y="19302"/>
                </a:cubicBezTo>
                <a:cubicBezTo>
                  <a:pt x="1308" y="19302"/>
                  <a:pt x="1369" y="19226"/>
                  <a:pt x="1346" y="19182"/>
                </a:cubicBezTo>
                <a:cubicBezTo>
                  <a:pt x="1168" y="18741"/>
                  <a:pt x="1287" y="18313"/>
                  <a:pt x="1394" y="17884"/>
                </a:cubicBezTo>
                <a:cubicBezTo>
                  <a:pt x="1418" y="17801"/>
                  <a:pt x="1323" y="17682"/>
                  <a:pt x="1334" y="17670"/>
                </a:cubicBezTo>
                <a:cubicBezTo>
                  <a:pt x="1444" y="17582"/>
                  <a:pt x="1016" y="17331"/>
                  <a:pt x="1354" y="17331"/>
                </a:cubicBezTo>
                <a:cubicBezTo>
                  <a:pt x="1382" y="17331"/>
                  <a:pt x="1415" y="17333"/>
                  <a:pt x="1454" y="17336"/>
                </a:cubicBezTo>
                <a:cubicBezTo>
                  <a:pt x="1454" y="17229"/>
                  <a:pt x="1477" y="17122"/>
                  <a:pt x="1465" y="17015"/>
                </a:cubicBezTo>
                <a:cubicBezTo>
                  <a:pt x="1406" y="16372"/>
                  <a:pt x="1334" y="15741"/>
                  <a:pt x="1513" y="15098"/>
                </a:cubicBezTo>
                <a:cubicBezTo>
                  <a:pt x="1608" y="14765"/>
                  <a:pt x="1406" y="14372"/>
                  <a:pt x="1477" y="14038"/>
                </a:cubicBezTo>
                <a:cubicBezTo>
                  <a:pt x="1525" y="13824"/>
                  <a:pt x="1418" y="13669"/>
                  <a:pt x="1418" y="13503"/>
                </a:cubicBezTo>
                <a:cubicBezTo>
                  <a:pt x="1428" y="13294"/>
                  <a:pt x="1593" y="13186"/>
                  <a:pt x="1762" y="13186"/>
                </a:cubicBezTo>
                <a:cubicBezTo>
                  <a:pt x="1786" y="13186"/>
                  <a:pt x="1811" y="13189"/>
                  <a:pt x="1835" y="13193"/>
                </a:cubicBezTo>
                <a:cubicBezTo>
                  <a:pt x="1903" y="13204"/>
                  <a:pt x="1968" y="13209"/>
                  <a:pt x="2032" y="13209"/>
                </a:cubicBezTo>
                <a:cubicBezTo>
                  <a:pt x="2247" y="13209"/>
                  <a:pt x="2442" y="13156"/>
                  <a:pt x="2644" y="13110"/>
                </a:cubicBezTo>
                <a:cubicBezTo>
                  <a:pt x="2685" y="13102"/>
                  <a:pt x="2725" y="13099"/>
                  <a:pt x="2765" y="13099"/>
                </a:cubicBezTo>
                <a:cubicBezTo>
                  <a:pt x="2956" y="13099"/>
                  <a:pt x="3135" y="13172"/>
                  <a:pt x="3338" y="13172"/>
                </a:cubicBezTo>
                <a:cubicBezTo>
                  <a:pt x="3360" y="13172"/>
                  <a:pt x="3383" y="13171"/>
                  <a:pt x="3406" y="13169"/>
                </a:cubicBezTo>
                <a:cubicBezTo>
                  <a:pt x="3567" y="13150"/>
                  <a:pt x="3728" y="13142"/>
                  <a:pt x="3888" y="13142"/>
                </a:cubicBezTo>
                <a:cubicBezTo>
                  <a:pt x="4323" y="13142"/>
                  <a:pt x="4758" y="13200"/>
                  <a:pt x="5192" y="13253"/>
                </a:cubicBezTo>
                <a:cubicBezTo>
                  <a:pt x="5600" y="13304"/>
                  <a:pt x="6009" y="13327"/>
                  <a:pt x="6419" y="13327"/>
                </a:cubicBezTo>
                <a:cubicBezTo>
                  <a:pt x="6774" y="13327"/>
                  <a:pt x="7131" y="13309"/>
                  <a:pt x="7490" y="13276"/>
                </a:cubicBezTo>
                <a:cubicBezTo>
                  <a:pt x="7788" y="13241"/>
                  <a:pt x="8085" y="13324"/>
                  <a:pt x="8347" y="13122"/>
                </a:cubicBezTo>
                <a:cubicBezTo>
                  <a:pt x="8454" y="13229"/>
                  <a:pt x="8573" y="13260"/>
                  <a:pt x="8694" y="13260"/>
                </a:cubicBezTo>
                <a:cubicBezTo>
                  <a:pt x="8871" y="13260"/>
                  <a:pt x="9054" y="13194"/>
                  <a:pt x="9222" y="13194"/>
                </a:cubicBezTo>
                <a:cubicBezTo>
                  <a:pt x="9273" y="13194"/>
                  <a:pt x="9323" y="13200"/>
                  <a:pt x="9371" y="13217"/>
                </a:cubicBezTo>
                <a:cubicBezTo>
                  <a:pt x="9546" y="13283"/>
                  <a:pt x="9718" y="13300"/>
                  <a:pt x="9889" y="13300"/>
                </a:cubicBezTo>
                <a:cubicBezTo>
                  <a:pt x="10083" y="13300"/>
                  <a:pt x="10275" y="13278"/>
                  <a:pt x="10466" y="13278"/>
                </a:cubicBezTo>
                <a:cubicBezTo>
                  <a:pt x="10534" y="13278"/>
                  <a:pt x="10601" y="13281"/>
                  <a:pt x="10669" y="13288"/>
                </a:cubicBezTo>
                <a:cubicBezTo>
                  <a:pt x="10854" y="13313"/>
                  <a:pt x="11041" y="13317"/>
                  <a:pt x="11227" y="13317"/>
                </a:cubicBezTo>
                <a:cubicBezTo>
                  <a:pt x="11335" y="13317"/>
                  <a:pt x="11442" y="13316"/>
                  <a:pt x="11548" y="13316"/>
                </a:cubicBezTo>
                <a:cubicBezTo>
                  <a:pt x="11710" y="13316"/>
                  <a:pt x="11869" y="13319"/>
                  <a:pt x="12026" y="13336"/>
                </a:cubicBezTo>
                <a:cubicBezTo>
                  <a:pt x="12099" y="13346"/>
                  <a:pt x="12598" y="13349"/>
                  <a:pt x="13350" y="13349"/>
                </a:cubicBezTo>
                <a:cubicBezTo>
                  <a:pt x="16090" y="13349"/>
                  <a:pt x="22195" y="13299"/>
                  <a:pt x="23311" y="13299"/>
                </a:cubicBezTo>
                <a:cubicBezTo>
                  <a:pt x="23402" y="13299"/>
                  <a:pt x="23459" y="13299"/>
                  <a:pt x="23480" y="13300"/>
                </a:cubicBezTo>
                <a:cubicBezTo>
                  <a:pt x="24468" y="13300"/>
                  <a:pt x="25457" y="13217"/>
                  <a:pt x="26445" y="13157"/>
                </a:cubicBezTo>
                <a:cubicBezTo>
                  <a:pt x="26933" y="13122"/>
                  <a:pt x="27433" y="13062"/>
                  <a:pt x="27921" y="13026"/>
                </a:cubicBezTo>
                <a:cubicBezTo>
                  <a:pt x="27935" y="13025"/>
                  <a:pt x="27949" y="13025"/>
                  <a:pt x="27962" y="13025"/>
                </a:cubicBezTo>
                <a:cubicBezTo>
                  <a:pt x="28112" y="13025"/>
                  <a:pt x="28256" y="13075"/>
                  <a:pt x="28422" y="13075"/>
                </a:cubicBezTo>
                <a:cubicBezTo>
                  <a:pt x="28438" y="13075"/>
                  <a:pt x="28453" y="13075"/>
                  <a:pt x="28469" y="13074"/>
                </a:cubicBezTo>
                <a:cubicBezTo>
                  <a:pt x="28826" y="13050"/>
                  <a:pt x="29195" y="12979"/>
                  <a:pt x="29552" y="12979"/>
                </a:cubicBezTo>
                <a:cubicBezTo>
                  <a:pt x="29790" y="12979"/>
                  <a:pt x="30005" y="13062"/>
                  <a:pt x="30279" y="13062"/>
                </a:cubicBezTo>
                <a:cubicBezTo>
                  <a:pt x="30339" y="13059"/>
                  <a:pt x="30399" y="13058"/>
                  <a:pt x="30460" y="13058"/>
                </a:cubicBezTo>
                <a:cubicBezTo>
                  <a:pt x="30699" y="13058"/>
                  <a:pt x="30943" y="13076"/>
                  <a:pt x="31185" y="13076"/>
                </a:cubicBezTo>
                <a:cubicBezTo>
                  <a:pt x="31393" y="13076"/>
                  <a:pt x="31600" y="13063"/>
                  <a:pt x="31803" y="13014"/>
                </a:cubicBezTo>
                <a:cubicBezTo>
                  <a:pt x="31828" y="13009"/>
                  <a:pt x="31852" y="13007"/>
                  <a:pt x="31875" y="13007"/>
                </a:cubicBezTo>
                <a:cubicBezTo>
                  <a:pt x="32003" y="13007"/>
                  <a:pt x="32098" y="13079"/>
                  <a:pt x="32219" y="13110"/>
                </a:cubicBezTo>
                <a:cubicBezTo>
                  <a:pt x="32240" y="13113"/>
                  <a:pt x="32255" y="13117"/>
                  <a:pt x="32266" y="13117"/>
                </a:cubicBezTo>
                <a:cubicBezTo>
                  <a:pt x="32294" y="13117"/>
                  <a:pt x="32301" y="13096"/>
                  <a:pt x="32326" y="13002"/>
                </a:cubicBezTo>
                <a:cubicBezTo>
                  <a:pt x="32340" y="12953"/>
                  <a:pt x="32371" y="12937"/>
                  <a:pt x="32401" y="12937"/>
                </a:cubicBezTo>
                <a:cubicBezTo>
                  <a:pt x="32422" y="12937"/>
                  <a:pt x="32443" y="12945"/>
                  <a:pt x="32457" y="12955"/>
                </a:cubicBezTo>
                <a:cubicBezTo>
                  <a:pt x="32592" y="13022"/>
                  <a:pt x="32728" y="13042"/>
                  <a:pt x="32864" y="13042"/>
                </a:cubicBezTo>
                <a:cubicBezTo>
                  <a:pt x="33057" y="13042"/>
                  <a:pt x="33250" y="13002"/>
                  <a:pt x="33437" y="13002"/>
                </a:cubicBezTo>
                <a:cubicBezTo>
                  <a:pt x="33492" y="13002"/>
                  <a:pt x="33547" y="13006"/>
                  <a:pt x="33600" y="13014"/>
                </a:cubicBezTo>
                <a:cubicBezTo>
                  <a:pt x="33714" y="13026"/>
                  <a:pt x="33821" y="13029"/>
                  <a:pt x="33925" y="13029"/>
                </a:cubicBezTo>
                <a:cubicBezTo>
                  <a:pt x="34029" y="13029"/>
                  <a:pt x="34130" y="13026"/>
                  <a:pt x="34231" y="13026"/>
                </a:cubicBezTo>
                <a:cubicBezTo>
                  <a:pt x="34248" y="13027"/>
                  <a:pt x="34264" y="13027"/>
                  <a:pt x="34280" y="13027"/>
                </a:cubicBezTo>
                <a:cubicBezTo>
                  <a:pt x="34531" y="13027"/>
                  <a:pt x="34793" y="12962"/>
                  <a:pt x="35008" y="12962"/>
                </a:cubicBezTo>
                <a:cubicBezTo>
                  <a:pt x="35067" y="12962"/>
                  <a:pt x="35122" y="12967"/>
                  <a:pt x="35172" y="12979"/>
                </a:cubicBezTo>
                <a:cubicBezTo>
                  <a:pt x="35278" y="13003"/>
                  <a:pt x="35898" y="13011"/>
                  <a:pt x="36803" y="13011"/>
                </a:cubicBezTo>
                <a:cubicBezTo>
                  <a:pt x="39058" y="13011"/>
                  <a:pt x="43079" y="12958"/>
                  <a:pt x="45323" y="12958"/>
                </a:cubicBezTo>
                <a:cubicBezTo>
                  <a:pt x="46223" y="12958"/>
                  <a:pt x="46837" y="12967"/>
                  <a:pt x="46935" y="12991"/>
                </a:cubicBezTo>
                <a:cubicBezTo>
                  <a:pt x="46999" y="13004"/>
                  <a:pt x="47053" y="13013"/>
                  <a:pt x="47105" y="13013"/>
                </a:cubicBezTo>
                <a:cubicBezTo>
                  <a:pt x="47190" y="13013"/>
                  <a:pt x="47268" y="12990"/>
                  <a:pt x="47364" y="12931"/>
                </a:cubicBezTo>
                <a:cubicBezTo>
                  <a:pt x="47416" y="12903"/>
                  <a:pt x="47468" y="12892"/>
                  <a:pt x="47520" y="12892"/>
                </a:cubicBezTo>
                <a:cubicBezTo>
                  <a:pt x="47702" y="12892"/>
                  <a:pt x="47888" y="13026"/>
                  <a:pt x="48089" y="13026"/>
                </a:cubicBezTo>
                <a:cubicBezTo>
                  <a:pt x="48120" y="13026"/>
                  <a:pt x="48153" y="13022"/>
                  <a:pt x="48186" y="13014"/>
                </a:cubicBezTo>
                <a:cubicBezTo>
                  <a:pt x="48257" y="12994"/>
                  <a:pt x="48329" y="12987"/>
                  <a:pt x="48402" y="12987"/>
                </a:cubicBezTo>
                <a:cubicBezTo>
                  <a:pt x="48581" y="12987"/>
                  <a:pt x="48763" y="13031"/>
                  <a:pt x="48946" y="13031"/>
                </a:cubicBezTo>
                <a:cubicBezTo>
                  <a:pt x="49034" y="13031"/>
                  <a:pt x="49122" y="13021"/>
                  <a:pt x="49210" y="12991"/>
                </a:cubicBezTo>
                <a:cubicBezTo>
                  <a:pt x="49343" y="12942"/>
                  <a:pt x="49478" y="12928"/>
                  <a:pt x="49615" y="12928"/>
                </a:cubicBezTo>
                <a:cubicBezTo>
                  <a:pt x="49833" y="12928"/>
                  <a:pt x="50055" y="12965"/>
                  <a:pt x="50278" y="12965"/>
                </a:cubicBezTo>
                <a:cubicBezTo>
                  <a:pt x="50366" y="12965"/>
                  <a:pt x="50455" y="12959"/>
                  <a:pt x="50543" y="12943"/>
                </a:cubicBezTo>
                <a:cubicBezTo>
                  <a:pt x="50785" y="12900"/>
                  <a:pt x="51032" y="12894"/>
                  <a:pt x="51281" y="12894"/>
                </a:cubicBezTo>
                <a:cubicBezTo>
                  <a:pt x="51380" y="12894"/>
                  <a:pt x="51479" y="12895"/>
                  <a:pt x="51579" y="12895"/>
                </a:cubicBezTo>
                <a:cubicBezTo>
                  <a:pt x="51927" y="12895"/>
                  <a:pt x="52275" y="12883"/>
                  <a:pt x="52615" y="12776"/>
                </a:cubicBezTo>
                <a:cubicBezTo>
                  <a:pt x="52650" y="12776"/>
                  <a:pt x="52686" y="12752"/>
                  <a:pt x="52698" y="12752"/>
                </a:cubicBezTo>
                <a:cubicBezTo>
                  <a:pt x="52845" y="12831"/>
                  <a:pt x="52992" y="12859"/>
                  <a:pt x="53137" y="12859"/>
                </a:cubicBezTo>
                <a:cubicBezTo>
                  <a:pt x="53368" y="12859"/>
                  <a:pt x="53593" y="12787"/>
                  <a:pt x="53805" y="12729"/>
                </a:cubicBezTo>
                <a:cubicBezTo>
                  <a:pt x="53933" y="12689"/>
                  <a:pt x="54064" y="12679"/>
                  <a:pt x="54194" y="12679"/>
                </a:cubicBezTo>
                <a:cubicBezTo>
                  <a:pt x="54323" y="12679"/>
                  <a:pt x="54452" y="12688"/>
                  <a:pt x="54577" y="12688"/>
                </a:cubicBezTo>
                <a:cubicBezTo>
                  <a:pt x="54738" y="12688"/>
                  <a:pt x="54892" y="12672"/>
                  <a:pt x="55032" y="12598"/>
                </a:cubicBezTo>
                <a:cubicBezTo>
                  <a:pt x="55179" y="12524"/>
                  <a:pt x="55333" y="12509"/>
                  <a:pt x="55487" y="12509"/>
                </a:cubicBezTo>
                <a:cubicBezTo>
                  <a:pt x="55597" y="12509"/>
                  <a:pt x="55706" y="12516"/>
                  <a:pt x="55814" y="12516"/>
                </a:cubicBezTo>
                <a:cubicBezTo>
                  <a:pt x="55972" y="12516"/>
                  <a:pt x="56126" y="12500"/>
                  <a:pt x="56270" y="12419"/>
                </a:cubicBezTo>
                <a:cubicBezTo>
                  <a:pt x="56293" y="12408"/>
                  <a:pt x="56325" y="12402"/>
                  <a:pt x="56362" y="12402"/>
                </a:cubicBezTo>
                <a:cubicBezTo>
                  <a:pt x="56440" y="12402"/>
                  <a:pt x="56535" y="12426"/>
                  <a:pt x="56591" y="12467"/>
                </a:cubicBezTo>
                <a:cubicBezTo>
                  <a:pt x="56664" y="12509"/>
                  <a:pt x="56706" y="12546"/>
                  <a:pt x="56747" y="12546"/>
                </a:cubicBezTo>
                <a:cubicBezTo>
                  <a:pt x="56787" y="12546"/>
                  <a:pt x="56825" y="12512"/>
                  <a:pt x="56889" y="12419"/>
                </a:cubicBezTo>
                <a:cubicBezTo>
                  <a:pt x="56916" y="12385"/>
                  <a:pt x="56943" y="12372"/>
                  <a:pt x="56971" y="12372"/>
                </a:cubicBezTo>
                <a:close/>
                <a:moveTo>
                  <a:pt x="34494" y="0"/>
                </a:moveTo>
                <a:cubicBezTo>
                  <a:pt x="34258" y="0"/>
                  <a:pt x="34023" y="4"/>
                  <a:pt x="33791" y="13"/>
                </a:cubicBezTo>
                <a:cubicBezTo>
                  <a:pt x="33423" y="32"/>
                  <a:pt x="33032" y="163"/>
                  <a:pt x="32678" y="163"/>
                </a:cubicBezTo>
                <a:cubicBezTo>
                  <a:pt x="32586" y="163"/>
                  <a:pt x="32496" y="154"/>
                  <a:pt x="32410" y="132"/>
                </a:cubicBezTo>
                <a:cubicBezTo>
                  <a:pt x="32243" y="88"/>
                  <a:pt x="32080" y="75"/>
                  <a:pt x="31919" y="75"/>
                </a:cubicBezTo>
                <a:cubicBezTo>
                  <a:pt x="31672" y="75"/>
                  <a:pt x="31428" y="106"/>
                  <a:pt x="31181" y="106"/>
                </a:cubicBezTo>
                <a:cubicBezTo>
                  <a:pt x="31107" y="106"/>
                  <a:pt x="31032" y="103"/>
                  <a:pt x="30957" y="96"/>
                </a:cubicBezTo>
                <a:cubicBezTo>
                  <a:pt x="30822" y="81"/>
                  <a:pt x="30686" y="75"/>
                  <a:pt x="30549" y="75"/>
                </a:cubicBezTo>
                <a:cubicBezTo>
                  <a:pt x="30046" y="75"/>
                  <a:pt x="29534" y="156"/>
                  <a:pt x="29028" y="156"/>
                </a:cubicBezTo>
                <a:cubicBezTo>
                  <a:pt x="29005" y="156"/>
                  <a:pt x="28981" y="156"/>
                  <a:pt x="28958" y="156"/>
                </a:cubicBezTo>
                <a:cubicBezTo>
                  <a:pt x="28482" y="156"/>
                  <a:pt x="28005" y="63"/>
                  <a:pt x="27522" y="63"/>
                </a:cubicBezTo>
                <a:cubicBezTo>
                  <a:pt x="27437" y="63"/>
                  <a:pt x="27352" y="65"/>
                  <a:pt x="27266" y="72"/>
                </a:cubicBezTo>
                <a:cubicBezTo>
                  <a:pt x="27097" y="88"/>
                  <a:pt x="26928" y="113"/>
                  <a:pt x="26753" y="113"/>
                </a:cubicBezTo>
                <a:cubicBezTo>
                  <a:pt x="26656" y="113"/>
                  <a:pt x="26558" y="105"/>
                  <a:pt x="26457" y="84"/>
                </a:cubicBezTo>
                <a:cubicBezTo>
                  <a:pt x="26241" y="40"/>
                  <a:pt x="25975" y="4"/>
                  <a:pt x="25744" y="4"/>
                </a:cubicBezTo>
                <a:cubicBezTo>
                  <a:pt x="25605" y="4"/>
                  <a:pt x="25479" y="17"/>
                  <a:pt x="25385" y="49"/>
                </a:cubicBezTo>
                <a:cubicBezTo>
                  <a:pt x="25185" y="110"/>
                  <a:pt x="24992" y="129"/>
                  <a:pt x="24802" y="129"/>
                </a:cubicBezTo>
                <a:cubicBezTo>
                  <a:pt x="24479" y="129"/>
                  <a:pt x="24166" y="73"/>
                  <a:pt x="23849" y="73"/>
                </a:cubicBezTo>
                <a:cubicBezTo>
                  <a:pt x="23774" y="73"/>
                  <a:pt x="23699" y="77"/>
                  <a:pt x="23623" y="84"/>
                </a:cubicBezTo>
                <a:cubicBezTo>
                  <a:pt x="23552" y="91"/>
                  <a:pt x="23092" y="94"/>
                  <a:pt x="22393" y="94"/>
                </a:cubicBezTo>
                <a:cubicBezTo>
                  <a:pt x="20636" y="94"/>
                  <a:pt x="17373" y="78"/>
                  <a:pt x="14986" y="78"/>
                </a:cubicBezTo>
                <a:cubicBezTo>
                  <a:pt x="13393" y="78"/>
                  <a:pt x="12190" y="85"/>
                  <a:pt x="12086" y="108"/>
                </a:cubicBezTo>
                <a:cubicBezTo>
                  <a:pt x="11865" y="156"/>
                  <a:pt x="11646" y="170"/>
                  <a:pt x="11427" y="170"/>
                </a:cubicBezTo>
                <a:cubicBezTo>
                  <a:pt x="11133" y="170"/>
                  <a:pt x="10840" y="145"/>
                  <a:pt x="10550" y="145"/>
                </a:cubicBezTo>
                <a:cubicBezTo>
                  <a:pt x="10358" y="145"/>
                  <a:pt x="10168" y="155"/>
                  <a:pt x="9978" y="191"/>
                </a:cubicBezTo>
                <a:cubicBezTo>
                  <a:pt x="9824" y="221"/>
                  <a:pt x="9672" y="221"/>
                  <a:pt x="9520" y="221"/>
                </a:cubicBezTo>
                <a:cubicBezTo>
                  <a:pt x="9368" y="221"/>
                  <a:pt x="9216" y="221"/>
                  <a:pt x="9062" y="251"/>
                </a:cubicBezTo>
                <a:cubicBezTo>
                  <a:pt x="8573" y="334"/>
                  <a:pt x="8121" y="501"/>
                  <a:pt x="7633" y="537"/>
                </a:cubicBezTo>
                <a:cubicBezTo>
                  <a:pt x="6811" y="608"/>
                  <a:pt x="5966" y="572"/>
                  <a:pt x="5228" y="1025"/>
                </a:cubicBezTo>
                <a:cubicBezTo>
                  <a:pt x="5190" y="1047"/>
                  <a:pt x="5143" y="1056"/>
                  <a:pt x="5095" y="1056"/>
                </a:cubicBezTo>
                <a:cubicBezTo>
                  <a:pt x="5067" y="1056"/>
                  <a:pt x="5040" y="1053"/>
                  <a:pt x="5014" y="1049"/>
                </a:cubicBezTo>
                <a:cubicBezTo>
                  <a:pt x="4962" y="1042"/>
                  <a:pt x="4912" y="1039"/>
                  <a:pt x="4862" y="1039"/>
                </a:cubicBezTo>
                <a:cubicBezTo>
                  <a:pt x="4375" y="1039"/>
                  <a:pt x="3983" y="1336"/>
                  <a:pt x="3561" y="1465"/>
                </a:cubicBezTo>
                <a:cubicBezTo>
                  <a:pt x="3085" y="1620"/>
                  <a:pt x="2644" y="1977"/>
                  <a:pt x="2323" y="2346"/>
                </a:cubicBezTo>
                <a:cubicBezTo>
                  <a:pt x="1858" y="2882"/>
                  <a:pt x="1549" y="3513"/>
                  <a:pt x="1263" y="4156"/>
                </a:cubicBezTo>
                <a:cubicBezTo>
                  <a:pt x="858" y="5132"/>
                  <a:pt x="751" y="6133"/>
                  <a:pt x="715" y="7145"/>
                </a:cubicBezTo>
                <a:cubicBezTo>
                  <a:pt x="703" y="7371"/>
                  <a:pt x="703" y="7597"/>
                  <a:pt x="668" y="7811"/>
                </a:cubicBezTo>
                <a:cubicBezTo>
                  <a:pt x="608" y="8300"/>
                  <a:pt x="572" y="8788"/>
                  <a:pt x="632" y="9288"/>
                </a:cubicBezTo>
                <a:cubicBezTo>
                  <a:pt x="668" y="9645"/>
                  <a:pt x="751" y="10038"/>
                  <a:pt x="644" y="10371"/>
                </a:cubicBezTo>
                <a:cubicBezTo>
                  <a:pt x="370" y="11193"/>
                  <a:pt x="489" y="12026"/>
                  <a:pt x="477" y="12848"/>
                </a:cubicBezTo>
                <a:cubicBezTo>
                  <a:pt x="465" y="13276"/>
                  <a:pt x="501" y="13753"/>
                  <a:pt x="453" y="14157"/>
                </a:cubicBezTo>
                <a:cubicBezTo>
                  <a:pt x="358" y="14812"/>
                  <a:pt x="394" y="15467"/>
                  <a:pt x="322" y="16110"/>
                </a:cubicBezTo>
                <a:cubicBezTo>
                  <a:pt x="287" y="16479"/>
                  <a:pt x="96" y="16860"/>
                  <a:pt x="191" y="17193"/>
                </a:cubicBezTo>
                <a:cubicBezTo>
                  <a:pt x="263" y="17503"/>
                  <a:pt x="275" y="17801"/>
                  <a:pt x="215" y="18063"/>
                </a:cubicBezTo>
                <a:cubicBezTo>
                  <a:pt x="72" y="18646"/>
                  <a:pt x="132" y="19241"/>
                  <a:pt x="144" y="19801"/>
                </a:cubicBezTo>
                <a:cubicBezTo>
                  <a:pt x="156" y="20587"/>
                  <a:pt x="96" y="21373"/>
                  <a:pt x="84" y="22158"/>
                </a:cubicBezTo>
                <a:cubicBezTo>
                  <a:pt x="84" y="22920"/>
                  <a:pt x="1" y="23706"/>
                  <a:pt x="1" y="24456"/>
                </a:cubicBezTo>
                <a:cubicBezTo>
                  <a:pt x="1" y="25325"/>
                  <a:pt x="13" y="26206"/>
                  <a:pt x="108" y="27076"/>
                </a:cubicBezTo>
                <a:cubicBezTo>
                  <a:pt x="227" y="28135"/>
                  <a:pt x="191" y="29183"/>
                  <a:pt x="287" y="30243"/>
                </a:cubicBezTo>
                <a:cubicBezTo>
                  <a:pt x="334" y="30719"/>
                  <a:pt x="239" y="31195"/>
                  <a:pt x="311" y="31695"/>
                </a:cubicBezTo>
                <a:cubicBezTo>
                  <a:pt x="358" y="31993"/>
                  <a:pt x="453" y="32338"/>
                  <a:pt x="382" y="32648"/>
                </a:cubicBezTo>
                <a:cubicBezTo>
                  <a:pt x="239" y="33243"/>
                  <a:pt x="430" y="33815"/>
                  <a:pt x="394" y="34398"/>
                </a:cubicBezTo>
                <a:cubicBezTo>
                  <a:pt x="358" y="35017"/>
                  <a:pt x="513" y="35636"/>
                  <a:pt x="477" y="36243"/>
                </a:cubicBezTo>
                <a:cubicBezTo>
                  <a:pt x="453" y="36684"/>
                  <a:pt x="442" y="37125"/>
                  <a:pt x="430" y="37541"/>
                </a:cubicBezTo>
                <a:cubicBezTo>
                  <a:pt x="418" y="38017"/>
                  <a:pt x="525" y="38518"/>
                  <a:pt x="513" y="39006"/>
                </a:cubicBezTo>
                <a:cubicBezTo>
                  <a:pt x="489" y="39720"/>
                  <a:pt x="430" y="40434"/>
                  <a:pt x="537" y="41149"/>
                </a:cubicBezTo>
                <a:cubicBezTo>
                  <a:pt x="549" y="41244"/>
                  <a:pt x="525" y="41339"/>
                  <a:pt x="525" y="41435"/>
                </a:cubicBezTo>
                <a:cubicBezTo>
                  <a:pt x="489" y="41887"/>
                  <a:pt x="525" y="42351"/>
                  <a:pt x="513" y="42804"/>
                </a:cubicBezTo>
                <a:cubicBezTo>
                  <a:pt x="501" y="43316"/>
                  <a:pt x="608" y="43828"/>
                  <a:pt x="549" y="44340"/>
                </a:cubicBezTo>
                <a:cubicBezTo>
                  <a:pt x="525" y="44518"/>
                  <a:pt x="346" y="44637"/>
                  <a:pt x="430" y="44864"/>
                </a:cubicBezTo>
                <a:cubicBezTo>
                  <a:pt x="549" y="45209"/>
                  <a:pt x="572" y="45590"/>
                  <a:pt x="608" y="45971"/>
                </a:cubicBezTo>
                <a:cubicBezTo>
                  <a:pt x="656" y="46423"/>
                  <a:pt x="561" y="46888"/>
                  <a:pt x="608" y="47316"/>
                </a:cubicBezTo>
                <a:cubicBezTo>
                  <a:pt x="680" y="47876"/>
                  <a:pt x="787" y="48459"/>
                  <a:pt x="811" y="48995"/>
                </a:cubicBezTo>
                <a:cubicBezTo>
                  <a:pt x="846" y="49578"/>
                  <a:pt x="1144" y="50055"/>
                  <a:pt x="1168" y="50626"/>
                </a:cubicBezTo>
                <a:cubicBezTo>
                  <a:pt x="1192" y="51079"/>
                  <a:pt x="1370" y="51543"/>
                  <a:pt x="1513" y="51995"/>
                </a:cubicBezTo>
                <a:cubicBezTo>
                  <a:pt x="1692" y="52543"/>
                  <a:pt x="1835" y="53115"/>
                  <a:pt x="2168" y="53615"/>
                </a:cubicBezTo>
                <a:cubicBezTo>
                  <a:pt x="2335" y="53888"/>
                  <a:pt x="2608" y="54079"/>
                  <a:pt x="2870" y="54305"/>
                </a:cubicBezTo>
                <a:cubicBezTo>
                  <a:pt x="3132" y="54531"/>
                  <a:pt x="3454" y="54734"/>
                  <a:pt x="3740" y="54829"/>
                </a:cubicBezTo>
                <a:cubicBezTo>
                  <a:pt x="4347" y="55031"/>
                  <a:pt x="4894" y="55353"/>
                  <a:pt x="5418" y="55639"/>
                </a:cubicBezTo>
                <a:cubicBezTo>
                  <a:pt x="5797" y="55842"/>
                  <a:pt x="6175" y="55872"/>
                  <a:pt x="6551" y="55872"/>
                </a:cubicBezTo>
                <a:cubicBezTo>
                  <a:pt x="6709" y="55872"/>
                  <a:pt x="6866" y="55867"/>
                  <a:pt x="7022" y="55867"/>
                </a:cubicBezTo>
                <a:cubicBezTo>
                  <a:pt x="7127" y="55867"/>
                  <a:pt x="7231" y="55869"/>
                  <a:pt x="7335" y="55877"/>
                </a:cubicBezTo>
                <a:cubicBezTo>
                  <a:pt x="7561" y="55897"/>
                  <a:pt x="7802" y="55957"/>
                  <a:pt x="8038" y="55957"/>
                </a:cubicBezTo>
                <a:cubicBezTo>
                  <a:pt x="8214" y="55957"/>
                  <a:pt x="8387" y="55924"/>
                  <a:pt x="8550" y="55817"/>
                </a:cubicBezTo>
                <a:cubicBezTo>
                  <a:pt x="9228" y="56127"/>
                  <a:pt x="9978" y="56020"/>
                  <a:pt x="10681" y="56103"/>
                </a:cubicBezTo>
                <a:cubicBezTo>
                  <a:pt x="11455" y="56210"/>
                  <a:pt x="22670" y="56294"/>
                  <a:pt x="23444" y="56377"/>
                </a:cubicBezTo>
                <a:cubicBezTo>
                  <a:pt x="24147" y="56448"/>
                  <a:pt x="24849" y="56460"/>
                  <a:pt x="25540" y="56567"/>
                </a:cubicBezTo>
                <a:cubicBezTo>
                  <a:pt x="25635" y="56579"/>
                  <a:pt x="25733" y="56584"/>
                  <a:pt x="25832" y="56584"/>
                </a:cubicBezTo>
                <a:cubicBezTo>
                  <a:pt x="26229" y="56584"/>
                  <a:pt x="26650" y="56508"/>
                  <a:pt x="27040" y="56508"/>
                </a:cubicBezTo>
                <a:cubicBezTo>
                  <a:pt x="27071" y="56507"/>
                  <a:pt x="27102" y="56507"/>
                  <a:pt x="27133" y="56507"/>
                </a:cubicBezTo>
                <a:cubicBezTo>
                  <a:pt x="27546" y="56507"/>
                  <a:pt x="27956" y="56548"/>
                  <a:pt x="28364" y="56548"/>
                </a:cubicBezTo>
                <a:cubicBezTo>
                  <a:pt x="28666" y="56548"/>
                  <a:pt x="28966" y="56526"/>
                  <a:pt x="29267" y="56448"/>
                </a:cubicBezTo>
                <a:cubicBezTo>
                  <a:pt x="29409" y="56410"/>
                  <a:pt x="29552" y="56399"/>
                  <a:pt x="29695" y="56399"/>
                </a:cubicBezTo>
                <a:cubicBezTo>
                  <a:pt x="29909" y="56399"/>
                  <a:pt x="30124" y="56424"/>
                  <a:pt x="30338" y="56424"/>
                </a:cubicBezTo>
                <a:cubicBezTo>
                  <a:pt x="30636" y="56424"/>
                  <a:pt x="30934" y="56261"/>
                  <a:pt x="31201" y="56261"/>
                </a:cubicBezTo>
                <a:cubicBezTo>
                  <a:pt x="31265" y="56261"/>
                  <a:pt x="31326" y="56271"/>
                  <a:pt x="31386" y="56294"/>
                </a:cubicBezTo>
                <a:cubicBezTo>
                  <a:pt x="31427" y="56311"/>
                  <a:pt x="31468" y="56318"/>
                  <a:pt x="31508" y="56318"/>
                </a:cubicBezTo>
                <a:cubicBezTo>
                  <a:pt x="31679" y="56318"/>
                  <a:pt x="31839" y="56189"/>
                  <a:pt x="31987" y="56189"/>
                </a:cubicBezTo>
                <a:cubicBezTo>
                  <a:pt x="32063" y="56189"/>
                  <a:pt x="32137" y="56224"/>
                  <a:pt x="32207" y="56329"/>
                </a:cubicBezTo>
                <a:cubicBezTo>
                  <a:pt x="32312" y="56202"/>
                  <a:pt x="32428" y="56163"/>
                  <a:pt x="32550" y="56163"/>
                </a:cubicBezTo>
                <a:cubicBezTo>
                  <a:pt x="32740" y="56163"/>
                  <a:pt x="32942" y="56258"/>
                  <a:pt x="33128" y="56258"/>
                </a:cubicBezTo>
                <a:cubicBezTo>
                  <a:pt x="33135" y="56258"/>
                  <a:pt x="33141" y="56258"/>
                  <a:pt x="33148" y="56258"/>
                </a:cubicBezTo>
                <a:cubicBezTo>
                  <a:pt x="33910" y="56198"/>
                  <a:pt x="34696" y="56246"/>
                  <a:pt x="35470" y="56174"/>
                </a:cubicBezTo>
                <a:cubicBezTo>
                  <a:pt x="35589" y="56163"/>
                  <a:pt x="35708" y="56163"/>
                  <a:pt x="35839" y="56151"/>
                </a:cubicBezTo>
                <a:cubicBezTo>
                  <a:pt x="36303" y="56127"/>
                  <a:pt x="47185" y="56127"/>
                  <a:pt x="47650" y="56079"/>
                </a:cubicBezTo>
                <a:cubicBezTo>
                  <a:pt x="48221" y="56020"/>
                  <a:pt x="48793" y="55960"/>
                  <a:pt x="49352" y="55865"/>
                </a:cubicBezTo>
                <a:cubicBezTo>
                  <a:pt x="49571" y="55828"/>
                  <a:pt x="49789" y="55818"/>
                  <a:pt x="50006" y="55818"/>
                </a:cubicBezTo>
                <a:cubicBezTo>
                  <a:pt x="50284" y="55818"/>
                  <a:pt x="50562" y="55835"/>
                  <a:pt x="50841" y="55835"/>
                </a:cubicBezTo>
                <a:cubicBezTo>
                  <a:pt x="50983" y="55835"/>
                  <a:pt x="51126" y="55831"/>
                  <a:pt x="51269" y="55817"/>
                </a:cubicBezTo>
                <a:cubicBezTo>
                  <a:pt x="51567" y="55782"/>
                  <a:pt x="51877" y="55710"/>
                  <a:pt x="52186" y="55698"/>
                </a:cubicBezTo>
                <a:cubicBezTo>
                  <a:pt x="52195" y="55698"/>
                  <a:pt x="52204" y="55698"/>
                  <a:pt x="52213" y="55698"/>
                </a:cubicBezTo>
                <a:cubicBezTo>
                  <a:pt x="52385" y="55698"/>
                  <a:pt x="52551" y="55777"/>
                  <a:pt x="52715" y="55777"/>
                </a:cubicBezTo>
                <a:cubicBezTo>
                  <a:pt x="52769" y="55777"/>
                  <a:pt x="52823" y="55768"/>
                  <a:pt x="52877" y="55746"/>
                </a:cubicBezTo>
                <a:cubicBezTo>
                  <a:pt x="53162" y="55615"/>
                  <a:pt x="53496" y="55651"/>
                  <a:pt x="53782" y="55639"/>
                </a:cubicBezTo>
                <a:cubicBezTo>
                  <a:pt x="54698" y="55591"/>
                  <a:pt x="55484" y="55281"/>
                  <a:pt x="56246" y="54865"/>
                </a:cubicBezTo>
                <a:cubicBezTo>
                  <a:pt x="56734" y="54591"/>
                  <a:pt x="57115" y="54198"/>
                  <a:pt x="57449" y="53805"/>
                </a:cubicBezTo>
                <a:cubicBezTo>
                  <a:pt x="57663" y="53531"/>
                  <a:pt x="57984" y="53329"/>
                  <a:pt x="58092" y="53019"/>
                </a:cubicBezTo>
                <a:cubicBezTo>
                  <a:pt x="58199" y="52698"/>
                  <a:pt x="58401" y="52424"/>
                  <a:pt x="58508" y="52103"/>
                </a:cubicBezTo>
                <a:cubicBezTo>
                  <a:pt x="58675" y="51638"/>
                  <a:pt x="58770" y="51162"/>
                  <a:pt x="58782" y="50662"/>
                </a:cubicBezTo>
                <a:cubicBezTo>
                  <a:pt x="58794" y="50489"/>
                  <a:pt x="58639" y="50173"/>
                  <a:pt x="59036" y="50173"/>
                </a:cubicBezTo>
                <a:cubicBezTo>
                  <a:pt x="59050" y="50173"/>
                  <a:pt x="59064" y="50173"/>
                  <a:pt x="59080" y="50174"/>
                </a:cubicBezTo>
                <a:cubicBezTo>
                  <a:pt x="59139" y="50031"/>
                  <a:pt x="58723" y="49971"/>
                  <a:pt x="58973" y="49864"/>
                </a:cubicBezTo>
                <a:cubicBezTo>
                  <a:pt x="59211" y="49769"/>
                  <a:pt x="59116" y="49578"/>
                  <a:pt x="59080" y="49555"/>
                </a:cubicBezTo>
                <a:cubicBezTo>
                  <a:pt x="58889" y="49400"/>
                  <a:pt x="58973" y="49305"/>
                  <a:pt x="59127" y="49209"/>
                </a:cubicBezTo>
                <a:cubicBezTo>
                  <a:pt x="59246" y="49138"/>
                  <a:pt x="59139" y="49031"/>
                  <a:pt x="59175" y="48971"/>
                </a:cubicBezTo>
                <a:cubicBezTo>
                  <a:pt x="59246" y="48805"/>
                  <a:pt x="59044" y="48614"/>
                  <a:pt x="59163" y="48507"/>
                </a:cubicBezTo>
                <a:cubicBezTo>
                  <a:pt x="59473" y="48233"/>
                  <a:pt x="59318" y="47876"/>
                  <a:pt x="59330" y="47602"/>
                </a:cubicBezTo>
                <a:cubicBezTo>
                  <a:pt x="59366" y="47102"/>
                  <a:pt x="59354" y="46590"/>
                  <a:pt x="59306" y="46090"/>
                </a:cubicBezTo>
                <a:cubicBezTo>
                  <a:pt x="59282" y="45876"/>
                  <a:pt x="59342" y="45697"/>
                  <a:pt x="59520" y="45554"/>
                </a:cubicBezTo>
                <a:cubicBezTo>
                  <a:pt x="59151" y="45399"/>
                  <a:pt x="59663" y="45030"/>
                  <a:pt x="59318" y="44875"/>
                </a:cubicBezTo>
                <a:cubicBezTo>
                  <a:pt x="59389" y="44280"/>
                  <a:pt x="59223" y="43685"/>
                  <a:pt x="59354" y="43078"/>
                </a:cubicBezTo>
                <a:cubicBezTo>
                  <a:pt x="59437" y="42709"/>
                  <a:pt x="59318" y="42304"/>
                  <a:pt x="59377" y="41923"/>
                </a:cubicBezTo>
                <a:cubicBezTo>
                  <a:pt x="59437" y="41518"/>
                  <a:pt x="59294" y="41101"/>
                  <a:pt x="59389" y="40732"/>
                </a:cubicBezTo>
                <a:cubicBezTo>
                  <a:pt x="59473" y="40458"/>
                  <a:pt x="59354" y="40161"/>
                  <a:pt x="59544" y="39875"/>
                </a:cubicBezTo>
                <a:cubicBezTo>
                  <a:pt x="59580" y="39827"/>
                  <a:pt x="59711" y="39577"/>
                  <a:pt x="59627" y="39434"/>
                </a:cubicBezTo>
                <a:cubicBezTo>
                  <a:pt x="59294" y="38899"/>
                  <a:pt x="59782" y="38339"/>
                  <a:pt x="59556" y="37815"/>
                </a:cubicBezTo>
                <a:cubicBezTo>
                  <a:pt x="59437" y="37553"/>
                  <a:pt x="59580" y="37303"/>
                  <a:pt x="59651" y="37136"/>
                </a:cubicBezTo>
                <a:cubicBezTo>
                  <a:pt x="59782" y="36803"/>
                  <a:pt x="59294" y="36541"/>
                  <a:pt x="59651" y="36184"/>
                </a:cubicBezTo>
                <a:cubicBezTo>
                  <a:pt x="59758" y="36077"/>
                  <a:pt x="59699" y="35624"/>
                  <a:pt x="59675" y="35327"/>
                </a:cubicBezTo>
                <a:cubicBezTo>
                  <a:pt x="59663" y="34958"/>
                  <a:pt x="59818" y="34541"/>
                  <a:pt x="59663" y="34231"/>
                </a:cubicBezTo>
                <a:cubicBezTo>
                  <a:pt x="59508" y="33898"/>
                  <a:pt x="59627" y="33588"/>
                  <a:pt x="59651" y="33326"/>
                </a:cubicBezTo>
                <a:cubicBezTo>
                  <a:pt x="59711" y="32886"/>
                  <a:pt x="59556" y="32457"/>
                  <a:pt x="59627" y="32017"/>
                </a:cubicBezTo>
                <a:cubicBezTo>
                  <a:pt x="59687" y="31624"/>
                  <a:pt x="59532" y="31195"/>
                  <a:pt x="59604" y="30802"/>
                </a:cubicBezTo>
                <a:cubicBezTo>
                  <a:pt x="59627" y="30588"/>
                  <a:pt x="59449" y="30457"/>
                  <a:pt x="59497" y="30314"/>
                </a:cubicBezTo>
                <a:cubicBezTo>
                  <a:pt x="59651" y="29909"/>
                  <a:pt x="59747" y="29493"/>
                  <a:pt x="59627" y="29100"/>
                </a:cubicBezTo>
                <a:cubicBezTo>
                  <a:pt x="59556" y="28850"/>
                  <a:pt x="59532" y="28588"/>
                  <a:pt x="59568" y="28397"/>
                </a:cubicBezTo>
                <a:cubicBezTo>
                  <a:pt x="59651" y="27707"/>
                  <a:pt x="59592" y="27040"/>
                  <a:pt x="59532" y="26349"/>
                </a:cubicBezTo>
                <a:cubicBezTo>
                  <a:pt x="59497" y="25968"/>
                  <a:pt x="59508" y="25516"/>
                  <a:pt x="59568" y="25135"/>
                </a:cubicBezTo>
                <a:cubicBezTo>
                  <a:pt x="59663" y="24516"/>
                  <a:pt x="59508" y="23920"/>
                  <a:pt x="59544" y="23313"/>
                </a:cubicBezTo>
                <a:cubicBezTo>
                  <a:pt x="59580" y="22789"/>
                  <a:pt x="59425" y="22182"/>
                  <a:pt x="59473" y="21658"/>
                </a:cubicBezTo>
                <a:cubicBezTo>
                  <a:pt x="59532" y="20861"/>
                  <a:pt x="59294" y="20099"/>
                  <a:pt x="59401" y="19301"/>
                </a:cubicBezTo>
                <a:cubicBezTo>
                  <a:pt x="59485" y="18682"/>
                  <a:pt x="59270" y="18027"/>
                  <a:pt x="59282" y="17372"/>
                </a:cubicBezTo>
                <a:cubicBezTo>
                  <a:pt x="59282" y="16801"/>
                  <a:pt x="59068" y="16241"/>
                  <a:pt x="59008" y="15658"/>
                </a:cubicBezTo>
                <a:cubicBezTo>
                  <a:pt x="58996" y="15491"/>
                  <a:pt x="59151" y="15408"/>
                  <a:pt x="59080" y="15241"/>
                </a:cubicBezTo>
                <a:cubicBezTo>
                  <a:pt x="58794" y="14491"/>
                  <a:pt x="58889" y="13705"/>
                  <a:pt x="58854" y="12943"/>
                </a:cubicBezTo>
                <a:cubicBezTo>
                  <a:pt x="58830" y="12288"/>
                  <a:pt x="58639" y="11657"/>
                  <a:pt x="58711" y="10990"/>
                </a:cubicBezTo>
                <a:cubicBezTo>
                  <a:pt x="58735" y="10645"/>
                  <a:pt x="58639" y="10252"/>
                  <a:pt x="58615" y="9883"/>
                </a:cubicBezTo>
                <a:cubicBezTo>
                  <a:pt x="58568" y="9276"/>
                  <a:pt x="58568" y="8645"/>
                  <a:pt x="58473" y="8050"/>
                </a:cubicBezTo>
                <a:cubicBezTo>
                  <a:pt x="58389" y="7621"/>
                  <a:pt x="58246" y="7192"/>
                  <a:pt x="58199" y="6752"/>
                </a:cubicBezTo>
                <a:cubicBezTo>
                  <a:pt x="58056" y="5585"/>
                  <a:pt x="57877" y="4442"/>
                  <a:pt x="57222" y="3370"/>
                </a:cubicBezTo>
                <a:cubicBezTo>
                  <a:pt x="56853" y="2763"/>
                  <a:pt x="56437" y="2251"/>
                  <a:pt x="55817" y="1834"/>
                </a:cubicBezTo>
                <a:cubicBezTo>
                  <a:pt x="55151" y="1370"/>
                  <a:pt x="54389" y="1061"/>
                  <a:pt x="53591" y="941"/>
                </a:cubicBezTo>
                <a:cubicBezTo>
                  <a:pt x="53304" y="895"/>
                  <a:pt x="53072" y="738"/>
                  <a:pt x="52809" y="738"/>
                </a:cubicBezTo>
                <a:cubicBezTo>
                  <a:pt x="52800" y="738"/>
                  <a:pt x="52791" y="739"/>
                  <a:pt x="52781" y="739"/>
                </a:cubicBezTo>
                <a:cubicBezTo>
                  <a:pt x="52718" y="744"/>
                  <a:pt x="52656" y="746"/>
                  <a:pt x="52594" y="746"/>
                </a:cubicBezTo>
                <a:cubicBezTo>
                  <a:pt x="51870" y="746"/>
                  <a:pt x="51207" y="451"/>
                  <a:pt x="50483" y="418"/>
                </a:cubicBezTo>
                <a:cubicBezTo>
                  <a:pt x="50472" y="417"/>
                  <a:pt x="50460" y="417"/>
                  <a:pt x="50448" y="417"/>
                </a:cubicBezTo>
                <a:cubicBezTo>
                  <a:pt x="50341" y="417"/>
                  <a:pt x="50223" y="442"/>
                  <a:pt x="50109" y="442"/>
                </a:cubicBezTo>
                <a:cubicBezTo>
                  <a:pt x="50026" y="442"/>
                  <a:pt x="49947" y="429"/>
                  <a:pt x="49876" y="382"/>
                </a:cubicBezTo>
                <a:cubicBezTo>
                  <a:pt x="49424" y="96"/>
                  <a:pt x="48888" y="168"/>
                  <a:pt x="48400" y="120"/>
                </a:cubicBezTo>
                <a:cubicBezTo>
                  <a:pt x="47674" y="60"/>
                  <a:pt x="36517" y="72"/>
                  <a:pt x="35779" y="37"/>
                </a:cubicBezTo>
                <a:cubicBezTo>
                  <a:pt x="35356" y="14"/>
                  <a:pt x="34924" y="0"/>
                  <a:pt x="344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</a:rPr>
              <a:t>人物的移動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1807" name="Google Shape;1807;p44"/>
          <p:cNvSpPr/>
          <p:nvPr/>
        </p:nvSpPr>
        <p:spPr>
          <a:xfrm>
            <a:off x="3834135" y="2915476"/>
            <a:ext cx="1516367" cy="312160"/>
          </a:xfrm>
          <a:custGeom>
            <a:avLst/>
            <a:gdLst/>
            <a:ahLst/>
            <a:cxnLst/>
            <a:rect l="l" t="t" r="r" b="b"/>
            <a:pathLst>
              <a:path w="55970" h="11522" extrusionOk="0">
                <a:moveTo>
                  <a:pt x="32072" y="1"/>
                </a:moveTo>
                <a:cubicBezTo>
                  <a:pt x="31843" y="1"/>
                  <a:pt x="31614" y="33"/>
                  <a:pt x="31409" y="154"/>
                </a:cubicBezTo>
                <a:cubicBezTo>
                  <a:pt x="31270" y="54"/>
                  <a:pt x="31125" y="24"/>
                  <a:pt x="30976" y="24"/>
                </a:cubicBezTo>
                <a:cubicBezTo>
                  <a:pt x="30749" y="24"/>
                  <a:pt x="30512" y="94"/>
                  <a:pt x="30276" y="94"/>
                </a:cubicBezTo>
                <a:cubicBezTo>
                  <a:pt x="30189" y="94"/>
                  <a:pt x="30102" y="85"/>
                  <a:pt x="30016" y="59"/>
                </a:cubicBezTo>
                <a:cubicBezTo>
                  <a:pt x="29965" y="45"/>
                  <a:pt x="29913" y="39"/>
                  <a:pt x="29859" y="39"/>
                </a:cubicBezTo>
                <a:cubicBezTo>
                  <a:pt x="29662" y="39"/>
                  <a:pt x="29442" y="114"/>
                  <a:pt x="29203" y="114"/>
                </a:cubicBezTo>
                <a:cubicBezTo>
                  <a:pt x="29123" y="114"/>
                  <a:pt x="29041" y="105"/>
                  <a:pt x="28956" y="83"/>
                </a:cubicBezTo>
                <a:cubicBezTo>
                  <a:pt x="28904" y="72"/>
                  <a:pt x="28848" y="67"/>
                  <a:pt x="28789" y="67"/>
                </a:cubicBezTo>
                <a:cubicBezTo>
                  <a:pt x="28576" y="67"/>
                  <a:pt x="28324" y="125"/>
                  <a:pt x="28069" y="125"/>
                </a:cubicBezTo>
                <a:cubicBezTo>
                  <a:pt x="28024" y="125"/>
                  <a:pt x="27978" y="123"/>
                  <a:pt x="27932" y="119"/>
                </a:cubicBezTo>
                <a:cubicBezTo>
                  <a:pt x="27832" y="109"/>
                  <a:pt x="27728" y="106"/>
                  <a:pt x="27623" y="106"/>
                </a:cubicBezTo>
                <a:cubicBezTo>
                  <a:pt x="27519" y="106"/>
                  <a:pt x="27413" y="109"/>
                  <a:pt x="27307" y="109"/>
                </a:cubicBezTo>
                <a:cubicBezTo>
                  <a:pt x="27139" y="109"/>
                  <a:pt x="26969" y="102"/>
                  <a:pt x="26801" y="71"/>
                </a:cubicBezTo>
                <a:cubicBezTo>
                  <a:pt x="26789" y="68"/>
                  <a:pt x="26777" y="67"/>
                  <a:pt x="26766" y="67"/>
                </a:cubicBezTo>
                <a:cubicBezTo>
                  <a:pt x="26661" y="67"/>
                  <a:pt x="26582" y="173"/>
                  <a:pt x="26485" y="173"/>
                </a:cubicBezTo>
                <a:cubicBezTo>
                  <a:pt x="26457" y="173"/>
                  <a:pt x="26428" y="164"/>
                  <a:pt x="26397" y="142"/>
                </a:cubicBezTo>
                <a:cubicBezTo>
                  <a:pt x="26265" y="62"/>
                  <a:pt x="26126" y="41"/>
                  <a:pt x="25984" y="41"/>
                </a:cubicBezTo>
                <a:cubicBezTo>
                  <a:pt x="25831" y="41"/>
                  <a:pt x="25676" y="65"/>
                  <a:pt x="25526" y="65"/>
                </a:cubicBezTo>
                <a:cubicBezTo>
                  <a:pt x="25487" y="65"/>
                  <a:pt x="25447" y="63"/>
                  <a:pt x="25408" y="59"/>
                </a:cubicBezTo>
                <a:cubicBezTo>
                  <a:pt x="25393" y="57"/>
                  <a:pt x="25377" y="57"/>
                  <a:pt x="25361" y="57"/>
                </a:cubicBezTo>
                <a:cubicBezTo>
                  <a:pt x="25206" y="57"/>
                  <a:pt x="25028" y="126"/>
                  <a:pt x="24863" y="126"/>
                </a:cubicBezTo>
                <a:cubicBezTo>
                  <a:pt x="24796" y="126"/>
                  <a:pt x="24731" y="115"/>
                  <a:pt x="24670" y="83"/>
                </a:cubicBezTo>
                <a:cubicBezTo>
                  <a:pt x="24646" y="69"/>
                  <a:pt x="24626" y="64"/>
                  <a:pt x="24608" y="64"/>
                </a:cubicBezTo>
                <a:cubicBezTo>
                  <a:pt x="24516" y="64"/>
                  <a:pt x="24512" y="227"/>
                  <a:pt x="24480" y="227"/>
                </a:cubicBezTo>
                <a:cubicBezTo>
                  <a:pt x="24471" y="227"/>
                  <a:pt x="24460" y="213"/>
                  <a:pt x="24444" y="178"/>
                </a:cubicBezTo>
                <a:cubicBezTo>
                  <a:pt x="24393" y="77"/>
                  <a:pt x="24333" y="49"/>
                  <a:pt x="24269" y="49"/>
                </a:cubicBezTo>
                <a:cubicBezTo>
                  <a:pt x="24188" y="49"/>
                  <a:pt x="24102" y="94"/>
                  <a:pt x="24026" y="94"/>
                </a:cubicBezTo>
                <a:cubicBezTo>
                  <a:pt x="23992" y="94"/>
                  <a:pt x="23960" y="85"/>
                  <a:pt x="23932" y="59"/>
                </a:cubicBezTo>
                <a:cubicBezTo>
                  <a:pt x="23870" y="197"/>
                  <a:pt x="23791" y="240"/>
                  <a:pt x="23705" y="240"/>
                </a:cubicBezTo>
                <a:cubicBezTo>
                  <a:pt x="23560" y="240"/>
                  <a:pt x="23395" y="119"/>
                  <a:pt x="23253" y="119"/>
                </a:cubicBezTo>
                <a:cubicBezTo>
                  <a:pt x="23249" y="119"/>
                  <a:pt x="23245" y="119"/>
                  <a:pt x="23241" y="119"/>
                </a:cubicBezTo>
                <a:cubicBezTo>
                  <a:pt x="23191" y="119"/>
                  <a:pt x="23143" y="77"/>
                  <a:pt x="23080" y="77"/>
                </a:cubicBezTo>
                <a:cubicBezTo>
                  <a:pt x="23044" y="77"/>
                  <a:pt x="23004" y="90"/>
                  <a:pt x="22956" y="131"/>
                </a:cubicBezTo>
                <a:cubicBezTo>
                  <a:pt x="22907" y="179"/>
                  <a:pt x="22823" y="211"/>
                  <a:pt x="22735" y="211"/>
                </a:cubicBezTo>
                <a:cubicBezTo>
                  <a:pt x="22671" y="211"/>
                  <a:pt x="22606" y="194"/>
                  <a:pt x="22551" y="154"/>
                </a:cubicBezTo>
                <a:cubicBezTo>
                  <a:pt x="22502" y="115"/>
                  <a:pt x="22459" y="102"/>
                  <a:pt x="22417" y="102"/>
                </a:cubicBezTo>
                <a:cubicBezTo>
                  <a:pt x="22357" y="102"/>
                  <a:pt x="22299" y="128"/>
                  <a:pt x="22229" y="142"/>
                </a:cubicBezTo>
                <a:cubicBezTo>
                  <a:pt x="22197" y="146"/>
                  <a:pt x="22165" y="147"/>
                  <a:pt x="22132" y="147"/>
                </a:cubicBezTo>
                <a:cubicBezTo>
                  <a:pt x="22052" y="147"/>
                  <a:pt x="21971" y="139"/>
                  <a:pt x="21891" y="139"/>
                </a:cubicBezTo>
                <a:cubicBezTo>
                  <a:pt x="21780" y="139"/>
                  <a:pt x="21670" y="154"/>
                  <a:pt x="21563" y="226"/>
                </a:cubicBezTo>
                <a:cubicBezTo>
                  <a:pt x="21461" y="99"/>
                  <a:pt x="20052" y="56"/>
                  <a:pt x="18260" y="56"/>
                </a:cubicBezTo>
                <a:cubicBezTo>
                  <a:pt x="14991" y="56"/>
                  <a:pt x="10452" y="199"/>
                  <a:pt x="10275" y="238"/>
                </a:cubicBezTo>
                <a:cubicBezTo>
                  <a:pt x="10092" y="278"/>
                  <a:pt x="9921" y="323"/>
                  <a:pt x="9752" y="323"/>
                </a:cubicBezTo>
                <a:cubicBezTo>
                  <a:pt x="9625" y="323"/>
                  <a:pt x="9499" y="298"/>
                  <a:pt x="9371" y="226"/>
                </a:cubicBezTo>
                <a:cubicBezTo>
                  <a:pt x="9310" y="199"/>
                  <a:pt x="9257" y="176"/>
                  <a:pt x="9208" y="176"/>
                </a:cubicBezTo>
                <a:cubicBezTo>
                  <a:pt x="9169" y="176"/>
                  <a:pt x="9133" y="190"/>
                  <a:pt x="9097" y="226"/>
                </a:cubicBezTo>
                <a:cubicBezTo>
                  <a:pt x="8983" y="332"/>
                  <a:pt x="8855" y="351"/>
                  <a:pt x="8722" y="351"/>
                </a:cubicBezTo>
                <a:cubicBezTo>
                  <a:pt x="8645" y="351"/>
                  <a:pt x="8567" y="345"/>
                  <a:pt x="8490" y="345"/>
                </a:cubicBezTo>
                <a:cubicBezTo>
                  <a:pt x="8262" y="345"/>
                  <a:pt x="8035" y="334"/>
                  <a:pt x="7811" y="334"/>
                </a:cubicBezTo>
                <a:cubicBezTo>
                  <a:pt x="7625" y="334"/>
                  <a:pt x="7442" y="342"/>
                  <a:pt x="7263" y="369"/>
                </a:cubicBezTo>
                <a:cubicBezTo>
                  <a:pt x="6847" y="440"/>
                  <a:pt x="6430" y="546"/>
                  <a:pt x="6014" y="546"/>
                </a:cubicBezTo>
                <a:cubicBezTo>
                  <a:pt x="5942" y="546"/>
                  <a:pt x="5870" y="542"/>
                  <a:pt x="5799" y="535"/>
                </a:cubicBezTo>
                <a:cubicBezTo>
                  <a:pt x="5739" y="530"/>
                  <a:pt x="5676" y="527"/>
                  <a:pt x="5614" y="527"/>
                </a:cubicBezTo>
                <a:cubicBezTo>
                  <a:pt x="5394" y="527"/>
                  <a:pt x="5180" y="564"/>
                  <a:pt x="5096" y="666"/>
                </a:cubicBezTo>
                <a:cubicBezTo>
                  <a:pt x="4918" y="916"/>
                  <a:pt x="4680" y="869"/>
                  <a:pt x="4429" y="893"/>
                </a:cubicBezTo>
                <a:cubicBezTo>
                  <a:pt x="4377" y="884"/>
                  <a:pt x="4299" y="856"/>
                  <a:pt x="4242" y="856"/>
                </a:cubicBezTo>
                <a:cubicBezTo>
                  <a:pt x="4221" y="856"/>
                  <a:pt x="4204" y="859"/>
                  <a:pt x="4191" y="869"/>
                </a:cubicBezTo>
                <a:cubicBezTo>
                  <a:pt x="3834" y="1107"/>
                  <a:pt x="3322" y="1119"/>
                  <a:pt x="3001" y="1345"/>
                </a:cubicBezTo>
                <a:cubicBezTo>
                  <a:pt x="2489" y="1702"/>
                  <a:pt x="1786" y="1821"/>
                  <a:pt x="1512" y="2488"/>
                </a:cubicBezTo>
                <a:cubicBezTo>
                  <a:pt x="1381" y="2821"/>
                  <a:pt x="1108" y="3131"/>
                  <a:pt x="1108" y="3512"/>
                </a:cubicBezTo>
                <a:cubicBezTo>
                  <a:pt x="1108" y="3821"/>
                  <a:pt x="822" y="4012"/>
                  <a:pt x="762" y="4298"/>
                </a:cubicBezTo>
                <a:cubicBezTo>
                  <a:pt x="643" y="4798"/>
                  <a:pt x="643" y="5310"/>
                  <a:pt x="572" y="5810"/>
                </a:cubicBezTo>
                <a:cubicBezTo>
                  <a:pt x="512" y="6191"/>
                  <a:pt x="453" y="6584"/>
                  <a:pt x="500" y="6953"/>
                </a:cubicBezTo>
                <a:cubicBezTo>
                  <a:pt x="524" y="7143"/>
                  <a:pt x="215" y="7143"/>
                  <a:pt x="369" y="7262"/>
                </a:cubicBezTo>
                <a:cubicBezTo>
                  <a:pt x="715" y="7560"/>
                  <a:pt x="131" y="7834"/>
                  <a:pt x="358" y="8143"/>
                </a:cubicBezTo>
                <a:cubicBezTo>
                  <a:pt x="381" y="8191"/>
                  <a:pt x="238" y="8417"/>
                  <a:pt x="381" y="8608"/>
                </a:cubicBezTo>
                <a:cubicBezTo>
                  <a:pt x="619" y="8894"/>
                  <a:pt x="286" y="9155"/>
                  <a:pt x="238" y="9441"/>
                </a:cubicBezTo>
                <a:cubicBezTo>
                  <a:pt x="179" y="9941"/>
                  <a:pt x="227" y="10453"/>
                  <a:pt x="24" y="10953"/>
                </a:cubicBezTo>
                <a:cubicBezTo>
                  <a:pt x="0" y="11037"/>
                  <a:pt x="131" y="11239"/>
                  <a:pt x="96" y="11418"/>
                </a:cubicBezTo>
                <a:cubicBezTo>
                  <a:pt x="88" y="11495"/>
                  <a:pt x="155" y="11522"/>
                  <a:pt x="226" y="11522"/>
                </a:cubicBezTo>
                <a:cubicBezTo>
                  <a:pt x="264" y="11522"/>
                  <a:pt x="304" y="11514"/>
                  <a:pt x="334" y="11501"/>
                </a:cubicBezTo>
                <a:cubicBezTo>
                  <a:pt x="641" y="11376"/>
                  <a:pt x="955" y="11344"/>
                  <a:pt x="1271" y="11344"/>
                </a:cubicBezTo>
                <a:cubicBezTo>
                  <a:pt x="1594" y="11344"/>
                  <a:pt x="1920" y="11378"/>
                  <a:pt x="2242" y="11378"/>
                </a:cubicBezTo>
                <a:cubicBezTo>
                  <a:pt x="2325" y="11378"/>
                  <a:pt x="2407" y="11375"/>
                  <a:pt x="2489" y="11370"/>
                </a:cubicBezTo>
                <a:cubicBezTo>
                  <a:pt x="2571" y="11365"/>
                  <a:pt x="2655" y="11363"/>
                  <a:pt x="2738" y="11363"/>
                </a:cubicBezTo>
                <a:cubicBezTo>
                  <a:pt x="3244" y="11363"/>
                  <a:pt x="3764" y="11443"/>
                  <a:pt x="4275" y="11453"/>
                </a:cubicBezTo>
                <a:cubicBezTo>
                  <a:pt x="4414" y="11455"/>
                  <a:pt x="4553" y="11456"/>
                  <a:pt x="4692" y="11456"/>
                </a:cubicBezTo>
                <a:cubicBezTo>
                  <a:pt x="5339" y="11456"/>
                  <a:pt x="5988" y="11435"/>
                  <a:pt x="6644" y="11406"/>
                </a:cubicBezTo>
                <a:cubicBezTo>
                  <a:pt x="6917" y="11392"/>
                  <a:pt x="7190" y="11386"/>
                  <a:pt x="7463" y="11386"/>
                </a:cubicBezTo>
                <a:cubicBezTo>
                  <a:pt x="8369" y="11386"/>
                  <a:pt x="9277" y="11447"/>
                  <a:pt x="10192" y="11465"/>
                </a:cubicBezTo>
                <a:cubicBezTo>
                  <a:pt x="10304" y="11467"/>
                  <a:pt x="10578" y="11468"/>
                  <a:pt x="10975" y="11468"/>
                </a:cubicBezTo>
                <a:cubicBezTo>
                  <a:pt x="13750" y="11468"/>
                  <a:pt x="22509" y="11431"/>
                  <a:pt x="23301" y="11358"/>
                </a:cubicBezTo>
                <a:cubicBezTo>
                  <a:pt x="23932" y="11299"/>
                  <a:pt x="24587" y="11263"/>
                  <a:pt x="25230" y="11227"/>
                </a:cubicBezTo>
                <a:cubicBezTo>
                  <a:pt x="25754" y="11191"/>
                  <a:pt x="26278" y="11182"/>
                  <a:pt x="26803" y="11182"/>
                </a:cubicBezTo>
                <a:cubicBezTo>
                  <a:pt x="27266" y="11182"/>
                  <a:pt x="27730" y="11189"/>
                  <a:pt x="28194" y="11189"/>
                </a:cubicBezTo>
                <a:cubicBezTo>
                  <a:pt x="28579" y="11189"/>
                  <a:pt x="28963" y="11184"/>
                  <a:pt x="29349" y="11168"/>
                </a:cubicBezTo>
                <a:cubicBezTo>
                  <a:pt x="29790" y="11150"/>
                  <a:pt x="30233" y="11147"/>
                  <a:pt x="30678" y="11147"/>
                </a:cubicBezTo>
                <a:cubicBezTo>
                  <a:pt x="30901" y="11147"/>
                  <a:pt x="31124" y="11148"/>
                  <a:pt x="31347" y="11148"/>
                </a:cubicBezTo>
                <a:cubicBezTo>
                  <a:pt x="31570" y="11148"/>
                  <a:pt x="31793" y="11147"/>
                  <a:pt x="32016" y="11144"/>
                </a:cubicBezTo>
                <a:cubicBezTo>
                  <a:pt x="32282" y="11140"/>
                  <a:pt x="32547" y="11139"/>
                  <a:pt x="32811" y="11139"/>
                </a:cubicBezTo>
                <a:cubicBezTo>
                  <a:pt x="33339" y="11139"/>
                  <a:pt x="33866" y="11144"/>
                  <a:pt x="34398" y="11144"/>
                </a:cubicBezTo>
                <a:cubicBezTo>
                  <a:pt x="34695" y="11144"/>
                  <a:pt x="45423" y="11132"/>
                  <a:pt x="45720" y="11132"/>
                </a:cubicBezTo>
                <a:cubicBezTo>
                  <a:pt x="45780" y="11131"/>
                  <a:pt x="45839" y="11131"/>
                  <a:pt x="45899" y="11131"/>
                </a:cubicBezTo>
                <a:cubicBezTo>
                  <a:pt x="46377" y="11131"/>
                  <a:pt x="46858" y="11154"/>
                  <a:pt x="47336" y="11154"/>
                </a:cubicBezTo>
                <a:cubicBezTo>
                  <a:pt x="47657" y="11154"/>
                  <a:pt x="47976" y="11144"/>
                  <a:pt x="48292" y="11108"/>
                </a:cubicBezTo>
                <a:cubicBezTo>
                  <a:pt x="49268" y="11013"/>
                  <a:pt x="50245" y="11049"/>
                  <a:pt x="51209" y="11013"/>
                </a:cubicBezTo>
                <a:cubicBezTo>
                  <a:pt x="51665" y="10986"/>
                  <a:pt x="52113" y="10792"/>
                  <a:pt x="52575" y="10792"/>
                </a:cubicBezTo>
                <a:cubicBezTo>
                  <a:pt x="52729" y="10792"/>
                  <a:pt x="52885" y="10813"/>
                  <a:pt x="53043" y="10870"/>
                </a:cubicBezTo>
                <a:cubicBezTo>
                  <a:pt x="53055" y="10870"/>
                  <a:pt x="53102" y="10846"/>
                  <a:pt x="53114" y="10822"/>
                </a:cubicBezTo>
                <a:cubicBezTo>
                  <a:pt x="53144" y="10674"/>
                  <a:pt x="53243" y="10646"/>
                  <a:pt x="53349" y="10646"/>
                </a:cubicBezTo>
                <a:cubicBezTo>
                  <a:pt x="53412" y="10646"/>
                  <a:pt x="53477" y="10656"/>
                  <a:pt x="53531" y="10656"/>
                </a:cubicBezTo>
                <a:cubicBezTo>
                  <a:pt x="53609" y="10661"/>
                  <a:pt x="53688" y="10663"/>
                  <a:pt x="53766" y="10663"/>
                </a:cubicBezTo>
                <a:cubicBezTo>
                  <a:pt x="54185" y="10663"/>
                  <a:pt x="54600" y="10597"/>
                  <a:pt x="55018" y="10597"/>
                </a:cubicBezTo>
                <a:cubicBezTo>
                  <a:pt x="55196" y="10597"/>
                  <a:pt x="55375" y="10609"/>
                  <a:pt x="55555" y="10644"/>
                </a:cubicBezTo>
                <a:cubicBezTo>
                  <a:pt x="55587" y="10650"/>
                  <a:pt x="55622" y="10654"/>
                  <a:pt x="55656" y="10654"/>
                </a:cubicBezTo>
                <a:cubicBezTo>
                  <a:pt x="55812" y="10654"/>
                  <a:pt x="55969" y="10585"/>
                  <a:pt x="55960" y="10429"/>
                </a:cubicBezTo>
                <a:cubicBezTo>
                  <a:pt x="55936" y="10060"/>
                  <a:pt x="55936" y="9691"/>
                  <a:pt x="55912" y="9322"/>
                </a:cubicBezTo>
                <a:cubicBezTo>
                  <a:pt x="55876" y="8941"/>
                  <a:pt x="55841" y="8548"/>
                  <a:pt x="55805" y="8167"/>
                </a:cubicBezTo>
                <a:cubicBezTo>
                  <a:pt x="55745" y="7631"/>
                  <a:pt x="55710" y="7084"/>
                  <a:pt x="55650" y="6548"/>
                </a:cubicBezTo>
                <a:cubicBezTo>
                  <a:pt x="55603" y="6179"/>
                  <a:pt x="55543" y="5822"/>
                  <a:pt x="55460" y="5476"/>
                </a:cubicBezTo>
                <a:cubicBezTo>
                  <a:pt x="55376" y="5167"/>
                  <a:pt x="55519" y="4845"/>
                  <a:pt x="55376" y="4583"/>
                </a:cubicBezTo>
                <a:cubicBezTo>
                  <a:pt x="55245" y="4322"/>
                  <a:pt x="55233" y="4072"/>
                  <a:pt x="55210" y="3821"/>
                </a:cubicBezTo>
                <a:cubicBezTo>
                  <a:pt x="55210" y="3726"/>
                  <a:pt x="55245" y="3595"/>
                  <a:pt x="55174" y="3560"/>
                </a:cubicBezTo>
                <a:cubicBezTo>
                  <a:pt x="54864" y="3393"/>
                  <a:pt x="54852" y="3071"/>
                  <a:pt x="54698" y="2833"/>
                </a:cubicBezTo>
                <a:cubicBezTo>
                  <a:pt x="54424" y="2428"/>
                  <a:pt x="54198" y="2000"/>
                  <a:pt x="53781" y="1666"/>
                </a:cubicBezTo>
                <a:cubicBezTo>
                  <a:pt x="53567" y="1500"/>
                  <a:pt x="53269" y="1535"/>
                  <a:pt x="53090" y="1369"/>
                </a:cubicBezTo>
                <a:cubicBezTo>
                  <a:pt x="52686" y="1012"/>
                  <a:pt x="52138" y="964"/>
                  <a:pt x="51650" y="881"/>
                </a:cubicBezTo>
                <a:cubicBezTo>
                  <a:pt x="51114" y="785"/>
                  <a:pt x="50590" y="690"/>
                  <a:pt x="50054" y="595"/>
                </a:cubicBezTo>
                <a:cubicBezTo>
                  <a:pt x="49114" y="428"/>
                  <a:pt x="48161" y="309"/>
                  <a:pt x="47209" y="190"/>
                </a:cubicBezTo>
                <a:cubicBezTo>
                  <a:pt x="47202" y="190"/>
                  <a:pt x="47196" y="189"/>
                  <a:pt x="47190" y="189"/>
                </a:cubicBezTo>
                <a:cubicBezTo>
                  <a:pt x="47097" y="189"/>
                  <a:pt x="47019" y="244"/>
                  <a:pt x="46930" y="244"/>
                </a:cubicBezTo>
                <a:cubicBezTo>
                  <a:pt x="46891" y="244"/>
                  <a:pt x="46849" y="234"/>
                  <a:pt x="46804" y="202"/>
                </a:cubicBezTo>
                <a:cubicBezTo>
                  <a:pt x="46601" y="82"/>
                  <a:pt x="46351" y="23"/>
                  <a:pt x="46122" y="23"/>
                </a:cubicBezTo>
                <a:cubicBezTo>
                  <a:pt x="45988" y="23"/>
                  <a:pt x="45862" y="43"/>
                  <a:pt x="45756" y="83"/>
                </a:cubicBezTo>
                <a:cubicBezTo>
                  <a:pt x="45630" y="135"/>
                  <a:pt x="44608" y="154"/>
                  <a:pt x="43218" y="154"/>
                </a:cubicBezTo>
                <a:cubicBezTo>
                  <a:pt x="39882" y="154"/>
                  <a:pt x="34428" y="47"/>
                  <a:pt x="34159" y="47"/>
                </a:cubicBezTo>
                <a:cubicBezTo>
                  <a:pt x="33915" y="53"/>
                  <a:pt x="33662" y="59"/>
                  <a:pt x="33408" y="59"/>
                </a:cubicBezTo>
                <a:cubicBezTo>
                  <a:pt x="33153" y="59"/>
                  <a:pt x="32897" y="53"/>
                  <a:pt x="32647" y="35"/>
                </a:cubicBezTo>
                <a:cubicBezTo>
                  <a:pt x="32466" y="24"/>
                  <a:pt x="32269" y="1"/>
                  <a:pt x="32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PlayerWalk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8" name="Google Shape;1808;p44"/>
          <p:cNvSpPr/>
          <p:nvPr/>
        </p:nvSpPr>
        <p:spPr>
          <a:xfrm>
            <a:off x="4562314" y="2549233"/>
            <a:ext cx="3763" cy="3094"/>
          </a:xfrm>
          <a:custGeom>
            <a:avLst/>
            <a:gdLst/>
            <a:ahLst/>
            <a:cxnLst/>
            <a:rect l="l" t="t" r="r" b="b"/>
            <a:pathLst>
              <a:path w="180" h="148" extrusionOk="0">
                <a:moveTo>
                  <a:pt x="90" y="0"/>
                </a:moveTo>
                <a:cubicBezTo>
                  <a:pt x="54" y="0"/>
                  <a:pt x="35" y="30"/>
                  <a:pt x="25" y="50"/>
                </a:cubicBezTo>
                <a:cubicBezTo>
                  <a:pt x="1" y="98"/>
                  <a:pt x="37" y="121"/>
                  <a:pt x="72" y="145"/>
                </a:cubicBezTo>
                <a:cubicBezTo>
                  <a:pt x="79" y="147"/>
                  <a:pt x="85" y="148"/>
                  <a:pt x="90" y="148"/>
                </a:cubicBezTo>
                <a:cubicBezTo>
                  <a:pt x="126" y="148"/>
                  <a:pt x="145" y="117"/>
                  <a:pt x="156" y="86"/>
                </a:cubicBezTo>
                <a:cubicBezTo>
                  <a:pt x="180" y="50"/>
                  <a:pt x="144" y="14"/>
                  <a:pt x="108" y="2"/>
                </a:cubicBezTo>
                <a:cubicBezTo>
                  <a:pt x="102" y="1"/>
                  <a:pt x="96" y="0"/>
                  <a:pt x="9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C8836C2F-ADBC-C427-6818-5AC85C8A937E}"/>
                  </a:ext>
                </a:extLst>
              </p14:cNvPr>
              <p14:cNvContentPartPr/>
              <p14:nvPr/>
            </p14:nvContentPartPr>
            <p14:xfrm>
              <a:off x="2208344" y="1750930"/>
              <a:ext cx="360" cy="3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C8836C2F-ADBC-C427-6818-5AC85C8A93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0704" y="1643290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4371D6D-579A-8981-2F2C-98EFC0184739}"/>
              </a:ext>
            </a:extLst>
          </p:cNvPr>
          <p:cNvCxnSpPr>
            <a:cxnSpLocks/>
          </p:cNvCxnSpPr>
          <p:nvPr/>
        </p:nvCxnSpPr>
        <p:spPr>
          <a:xfrm flipH="1">
            <a:off x="3201766" y="2386640"/>
            <a:ext cx="1292742" cy="2225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C340628-D325-8807-23E6-DD6CDE05275C}"/>
              </a:ext>
            </a:extLst>
          </p:cNvPr>
          <p:cNvCxnSpPr>
            <a:cxnSpLocks/>
          </p:cNvCxnSpPr>
          <p:nvPr/>
        </p:nvCxnSpPr>
        <p:spPr>
          <a:xfrm>
            <a:off x="4494508" y="2386640"/>
            <a:ext cx="0" cy="5288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DC487A-A474-DF5B-4294-4967C092C064}"/>
              </a:ext>
            </a:extLst>
          </p:cNvPr>
          <p:cNvCxnSpPr>
            <a:cxnSpLocks/>
          </p:cNvCxnSpPr>
          <p:nvPr/>
        </p:nvCxnSpPr>
        <p:spPr>
          <a:xfrm flipH="1" flipV="1">
            <a:off x="4510220" y="2386640"/>
            <a:ext cx="1432014" cy="2792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4"/>
          <p:cNvSpPr txBox="1">
            <a:spLocks noGrp="1"/>
          </p:cNvSpPr>
          <p:nvPr>
            <p:ph type="title"/>
          </p:nvPr>
        </p:nvSpPr>
        <p:spPr>
          <a:xfrm>
            <a:off x="324644" y="211823"/>
            <a:ext cx="1981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Package Control</a:t>
            </a:r>
            <a:endParaRPr dirty="0"/>
          </a:p>
        </p:txBody>
      </p:sp>
      <p:sp>
        <p:nvSpPr>
          <p:cNvPr id="1798" name="Google Shape;1798;p44"/>
          <p:cNvSpPr/>
          <p:nvPr/>
        </p:nvSpPr>
        <p:spPr>
          <a:xfrm>
            <a:off x="1478224" y="922739"/>
            <a:ext cx="1510082" cy="325679"/>
          </a:xfrm>
          <a:custGeom>
            <a:avLst/>
            <a:gdLst/>
            <a:ahLst/>
            <a:cxnLst/>
            <a:rect l="l" t="t" r="r" b="b"/>
            <a:pathLst>
              <a:path w="55738" h="12021" extrusionOk="0">
                <a:moveTo>
                  <a:pt x="32616" y="0"/>
                </a:moveTo>
                <a:cubicBezTo>
                  <a:pt x="32585" y="136"/>
                  <a:pt x="32526" y="271"/>
                  <a:pt x="32408" y="271"/>
                </a:cubicBezTo>
                <a:cubicBezTo>
                  <a:pt x="32392" y="271"/>
                  <a:pt x="32373" y="268"/>
                  <a:pt x="32354" y="262"/>
                </a:cubicBezTo>
                <a:cubicBezTo>
                  <a:pt x="32175" y="203"/>
                  <a:pt x="31997" y="197"/>
                  <a:pt x="31817" y="197"/>
                </a:cubicBezTo>
                <a:cubicBezTo>
                  <a:pt x="31772" y="197"/>
                  <a:pt x="31727" y="197"/>
                  <a:pt x="31681" y="197"/>
                </a:cubicBezTo>
                <a:cubicBezTo>
                  <a:pt x="31546" y="197"/>
                  <a:pt x="31409" y="194"/>
                  <a:pt x="31271" y="167"/>
                </a:cubicBezTo>
                <a:cubicBezTo>
                  <a:pt x="31185" y="146"/>
                  <a:pt x="31090" y="103"/>
                  <a:pt x="30985" y="103"/>
                </a:cubicBezTo>
                <a:cubicBezTo>
                  <a:pt x="30915" y="103"/>
                  <a:pt x="30839" y="122"/>
                  <a:pt x="30759" y="179"/>
                </a:cubicBezTo>
                <a:cubicBezTo>
                  <a:pt x="30719" y="208"/>
                  <a:pt x="30646" y="216"/>
                  <a:pt x="30558" y="216"/>
                </a:cubicBezTo>
                <a:cubicBezTo>
                  <a:pt x="30473" y="216"/>
                  <a:pt x="30374" y="209"/>
                  <a:pt x="30280" y="209"/>
                </a:cubicBezTo>
                <a:cubicBezTo>
                  <a:pt x="30235" y="209"/>
                  <a:pt x="30192" y="210"/>
                  <a:pt x="30151" y="215"/>
                </a:cubicBezTo>
                <a:cubicBezTo>
                  <a:pt x="30138" y="216"/>
                  <a:pt x="30125" y="217"/>
                  <a:pt x="30112" y="217"/>
                </a:cubicBezTo>
                <a:cubicBezTo>
                  <a:pt x="29962" y="217"/>
                  <a:pt x="29779" y="125"/>
                  <a:pt x="29650" y="125"/>
                </a:cubicBezTo>
                <a:cubicBezTo>
                  <a:pt x="29619" y="125"/>
                  <a:pt x="29591" y="130"/>
                  <a:pt x="29568" y="143"/>
                </a:cubicBezTo>
                <a:cubicBezTo>
                  <a:pt x="29327" y="282"/>
                  <a:pt x="29077" y="321"/>
                  <a:pt x="28831" y="321"/>
                </a:cubicBezTo>
                <a:cubicBezTo>
                  <a:pt x="28613" y="321"/>
                  <a:pt x="28400" y="291"/>
                  <a:pt x="28199" y="274"/>
                </a:cubicBezTo>
                <a:cubicBezTo>
                  <a:pt x="28065" y="261"/>
                  <a:pt x="27931" y="256"/>
                  <a:pt x="27798" y="256"/>
                </a:cubicBezTo>
                <a:cubicBezTo>
                  <a:pt x="27357" y="256"/>
                  <a:pt x="26918" y="311"/>
                  <a:pt x="26484" y="311"/>
                </a:cubicBezTo>
                <a:cubicBezTo>
                  <a:pt x="26453" y="311"/>
                  <a:pt x="26421" y="311"/>
                  <a:pt x="26389" y="310"/>
                </a:cubicBezTo>
                <a:cubicBezTo>
                  <a:pt x="26030" y="294"/>
                  <a:pt x="24254" y="286"/>
                  <a:pt x="22298" y="286"/>
                </a:cubicBezTo>
                <a:cubicBezTo>
                  <a:pt x="19772" y="286"/>
                  <a:pt x="16946" y="300"/>
                  <a:pt x="16483" y="334"/>
                </a:cubicBezTo>
                <a:cubicBezTo>
                  <a:pt x="16019" y="369"/>
                  <a:pt x="11089" y="369"/>
                  <a:pt x="10637" y="417"/>
                </a:cubicBezTo>
                <a:cubicBezTo>
                  <a:pt x="9958" y="488"/>
                  <a:pt x="9280" y="584"/>
                  <a:pt x="8589" y="631"/>
                </a:cubicBezTo>
                <a:cubicBezTo>
                  <a:pt x="8550" y="633"/>
                  <a:pt x="8510" y="634"/>
                  <a:pt x="8470" y="634"/>
                </a:cubicBezTo>
                <a:cubicBezTo>
                  <a:pt x="8210" y="634"/>
                  <a:pt x="7941" y="596"/>
                  <a:pt x="7687" y="596"/>
                </a:cubicBezTo>
                <a:cubicBezTo>
                  <a:pt x="7532" y="596"/>
                  <a:pt x="7383" y="610"/>
                  <a:pt x="7244" y="655"/>
                </a:cubicBezTo>
                <a:cubicBezTo>
                  <a:pt x="6613" y="858"/>
                  <a:pt x="5946" y="917"/>
                  <a:pt x="5315" y="1072"/>
                </a:cubicBezTo>
                <a:cubicBezTo>
                  <a:pt x="4803" y="1203"/>
                  <a:pt x="4243" y="1215"/>
                  <a:pt x="3719" y="1381"/>
                </a:cubicBezTo>
                <a:cubicBezTo>
                  <a:pt x="3196" y="1536"/>
                  <a:pt x="2696" y="1774"/>
                  <a:pt x="2219" y="2024"/>
                </a:cubicBezTo>
                <a:cubicBezTo>
                  <a:pt x="1457" y="2417"/>
                  <a:pt x="957" y="3096"/>
                  <a:pt x="636" y="3906"/>
                </a:cubicBezTo>
                <a:cubicBezTo>
                  <a:pt x="529" y="4168"/>
                  <a:pt x="588" y="4453"/>
                  <a:pt x="386" y="4727"/>
                </a:cubicBezTo>
                <a:cubicBezTo>
                  <a:pt x="219" y="4953"/>
                  <a:pt x="433" y="5394"/>
                  <a:pt x="124" y="5656"/>
                </a:cubicBezTo>
                <a:cubicBezTo>
                  <a:pt x="100" y="5680"/>
                  <a:pt x="112" y="5763"/>
                  <a:pt x="136" y="5811"/>
                </a:cubicBezTo>
                <a:cubicBezTo>
                  <a:pt x="207" y="6096"/>
                  <a:pt x="243" y="6406"/>
                  <a:pt x="231" y="6704"/>
                </a:cubicBezTo>
                <a:cubicBezTo>
                  <a:pt x="183" y="7489"/>
                  <a:pt x="207" y="8263"/>
                  <a:pt x="100" y="9049"/>
                </a:cubicBezTo>
                <a:cubicBezTo>
                  <a:pt x="5" y="9811"/>
                  <a:pt x="207" y="10585"/>
                  <a:pt x="64" y="11359"/>
                </a:cubicBezTo>
                <a:cubicBezTo>
                  <a:pt x="1" y="11731"/>
                  <a:pt x="214" y="12020"/>
                  <a:pt x="499" y="12020"/>
                </a:cubicBezTo>
                <a:cubicBezTo>
                  <a:pt x="587" y="12020"/>
                  <a:pt x="683" y="11992"/>
                  <a:pt x="779" y="11930"/>
                </a:cubicBezTo>
                <a:cubicBezTo>
                  <a:pt x="1033" y="11763"/>
                  <a:pt x="1298" y="11738"/>
                  <a:pt x="1566" y="11738"/>
                </a:cubicBezTo>
                <a:cubicBezTo>
                  <a:pt x="1678" y="11738"/>
                  <a:pt x="1791" y="11743"/>
                  <a:pt x="1904" y="11743"/>
                </a:cubicBezTo>
                <a:cubicBezTo>
                  <a:pt x="2077" y="11743"/>
                  <a:pt x="2251" y="11732"/>
                  <a:pt x="2422" y="11680"/>
                </a:cubicBezTo>
                <a:cubicBezTo>
                  <a:pt x="2922" y="11526"/>
                  <a:pt x="3565" y="11621"/>
                  <a:pt x="4124" y="11561"/>
                </a:cubicBezTo>
                <a:cubicBezTo>
                  <a:pt x="4874" y="11478"/>
                  <a:pt x="5636" y="11537"/>
                  <a:pt x="6375" y="11347"/>
                </a:cubicBezTo>
                <a:cubicBezTo>
                  <a:pt x="6450" y="11330"/>
                  <a:pt x="6580" y="11313"/>
                  <a:pt x="6683" y="11313"/>
                </a:cubicBezTo>
                <a:cubicBezTo>
                  <a:pt x="6725" y="11313"/>
                  <a:pt x="6763" y="11316"/>
                  <a:pt x="6791" y="11323"/>
                </a:cubicBezTo>
                <a:cubicBezTo>
                  <a:pt x="6925" y="11359"/>
                  <a:pt x="7059" y="11372"/>
                  <a:pt x="7192" y="11372"/>
                </a:cubicBezTo>
                <a:cubicBezTo>
                  <a:pt x="7548" y="11372"/>
                  <a:pt x="7902" y="11279"/>
                  <a:pt x="8259" y="11279"/>
                </a:cubicBezTo>
                <a:cubicBezTo>
                  <a:pt x="8349" y="11279"/>
                  <a:pt x="8439" y="11285"/>
                  <a:pt x="8530" y="11299"/>
                </a:cubicBezTo>
                <a:cubicBezTo>
                  <a:pt x="8598" y="11310"/>
                  <a:pt x="8667" y="11314"/>
                  <a:pt x="8737" y="11314"/>
                </a:cubicBezTo>
                <a:cubicBezTo>
                  <a:pt x="8989" y="11314"/>
                  <a:pt x="9249" y="11261"/>
                  <a:pt x="9500" y="11261"/>
                </a:cubicBezTo>
                <a:cubicBezTo>
                  <a:pt x="9571" y="11261"/>
                  <a:pt x="9640" y="11265"/>
                  <a:pt x="9708" y="11276"/>
                </a:cubicBezTo>
                <a:cubicBezTo>
                  <a:pt x="9970" y="11312"/>
                  <a:pt x="10872" y="11319"/>
                  <a:pt x="11928" y="11319"/>
                </a:cubicBezTo>
                <a:cubicBezTo>
                  <a:pt x="12605" y="11319"/>
                  <a:pt x="13345" y="11316"/>
                  <a:pt x="14021" y="11316"/>
                </a:cubicBezTo>
                <a:cubicBezTo>
                  <a:pt x="15077" y="11316"/>
                  <a:pt x="15976" y="11323"/>
                  <a:pt x="16233" y="11359"/>
                </a:cubicBezTo>
                <a:cubicBezTo>
                  <a:pt x="16396" y="11381"/>
                  <a:pt x="17282" y="11387"/>
                  <a:pt x="18441" y="11387"/>
                </a:cubicBezTo>
                <a:cubicBezTo>
                  <a:pt x="19850" y="11387"/>
                  <a:pt x="21662" y="11378"/>
                  <a:pt x="23069" y="11378"/>
                </a:cubicBezTo>
                <a:cubicBezTo>
                  <a:pt x="24227" y="11378"/>
                  <a:pt x="25111" y="11384"/>
                  <a:pt x="25270" y="11406"/>
                </a:cubicBezTo>
                <a:cubicBezTo>
                  <a:pt x="25969" y="11490"/>
                  <a:pt x="26687" y="11528"/>
                  <a:pt x="27391" y="11528"/>
                </a:cubicBezTo>
                <a:cubicBezTo>
                  <a:pt x="27490" y="11528"/>
                  <a:pt x="27589" y="11527"/>
                  <a:pt x="27687" y="11526"/>
                </a:cubicBezTo>
                <a:cubicBezTo>
                  <a:pt x="27893" y="11521"/>
                  <a:pt x="28098" y="11520"/>
                  <a:pt x="28304" y="11520"/>
                </a:cubicBezTo>
                <a:cubicBezTo>
                  <a:pt x="28814" y="11520"/>
                  <a:pt x="29324" y="11529"/>
                  <a:pt x="29834" y="11529"/>
                </a:cubicBezTo>
                <a:cubicBezTo>
                  <a:pt x="30238" y="11529"/>
                  <a:pt x="30641" y="11523"/>
                  <a:pt x="31044" y="11502"/>
                </a:cubicBezTo>
                <a:cubicBezTo>
                  <a:pt x="31445" y="11472"/>
                  <a:pt x="31849" y="11467"/>
                  <a:pt x="32255" y="11467"/>
                </a:cubicBezTo>
                <a:cubicBezTo>
                  <a:pt x="32462" y="11467"/>
                  <a:pt x="32671" y="11468"/>
                  <a:pt x="32878" y="11468"/>
                </a:cubicBezTo>
                <a:cubicBezTo>
                  <a:pt x="33241" y="11468"/>
                  <a:pt x="33603" y="11464"/>
                  <a:pt x="33961" y="11442"/>
                </a:cubicBezTo>
                <a:cubicBezTo>
                  <a:pt x="34102" y="11435"/>
                  <a:pt x="34719" y="11432"/>
                  <a:pt x="35621" y="11432"/>
                </a:cubicBezTo>
                <a:cubicBezTo>
                  <a:pt x="39231" y="11432"/>
                  <a:pt x="47413" y="11478"/>
                  <a:pt x="47975" y="11478"/>
                </a:cubicBezTo>
                <a:cubicBezTo>
                  <a:pt x="48324" y="11478"/>
                  <a:pt x="48684" y="11483"/>
                  <a:pt x="49037" y="11483"/>
                </a:cubicBezTo>
                <a:cubicBezTo>
                  <a:pt x="49213" y="11483"/>
                  <a:pt x="49388" y="11482"/>
                  <a:pt x="49559" y="11478"/>
                </a:cubicBezTo>
                <a:cubicBezTo>
                  <a:pt x="49606" y="11477"/>
                  <a:pt x="49653" y="11477"/>
                  <a:pt x="49700" y="11477"/>
                </a:cubicBezTo>
                <a:cubicBezTo>
                  <a:pt x="50096" y="11477"/>
                  <a:pt x="50491" y="11506"/>
                  <a:pt x="50883" y="11506"/>
                </a:cubicBezTo>
                <a:cubicBezTo>
                  <a:pt x="51034" y="11506"/>
                  <a:pt x="51183" y="11502"/>
                  <a:pt x="51333" y="11490"/>
                </a:cubicBezTo>
                <a:cubicBezTo>
                  <a:pt x="51486" y="11480"/>
                  <a:pt x="51655" y="11448"/>
                  <a:pt x="51820" y="11448"/>
                </a:cubicBezTo>
                <a:cubicBezTo>
                  <a:pt x="51860" y="11448"/>
                  <a:pt x="51900" y="11449"/>
                  <a:pt x="51940" y="11454"/>
                </a:cubicBezTo>
                <a:cubicBezTo>
                  <a:pt x="52511" y="11490"/>
                  <a:pt x="53071" y="11502"/>
                  <a:pt x="53642" y="11526"/>
                </a:cubicBezTo>
                <a:cubicBezTo>
                  <a:pt x="54095" y="11549"/>
                  <a:pt x="54547" y="11537"/>
                  <a:pt x="55000" y="11621"/>
                </a:cubicBezTo>
                <a:cubicBezTo>
                  <a:pt x="55073" y="11636"/>
                  <a:pt x="55162" y="11650"/>
                  <a:pt x="55250" y="11650"/>
                </a:cubicBezTo>
                <a:cubicBezTo>
                  <a:pt x="55433" y="11650"/>
                  <a:pt x="55607" y="11589"/>
                  <a:pt x="55607" y="11347"/>
                </a:cubicBezTo>
                <a:cubicBezTo>
                  <a:pt x="55607" y="11037"/>
                  <a:pt x="55678" y="10740"/>
                  <a:pt x="55655" y="10430"/>
                </a:cubicBezTo>
                <a:cubicBezTo>
                  <a:pt x="55631" y="9954"/>
                  <a:pt x="55547" y="9454"/>
                  <a:pt x="55631" y="9001"/>
                </a:cubicBezTo>
                <a:cubicBezTo>
                  <a:pt x="55738" y="8406"/>
                  <a:pt x="55643" y="7823"/>
                  <a:pt x="55666" y="7227"/>
                </a:cubicBezTo>
                <a:cubicBezTo>
                  <a:pt x="55702" y="6692"/>
                  <a:pt x="55464" y="6156"/>
                  <a:pt x="55559" y="5608"/>
                </a:cubicBezTo>
                <a:cubicBezTo>
                  <a:pt x="55559" y="5549"/>
                  <a:pt x="55559" y="5489"/>
                  <a:pt x="55464" y="5477"/>
                </a:cubicBezTo>
                <a:cubicBezTo>
                  <a:pt x="55309" y="5453"/>
                  <a:pt x="55345" y="5346"/>
                  <a:pt x="55369" y="5227"/>
                </a:cubicBezTo>
                <a:cubicBezTo>
                  <a:pt x="55393" y="5132"/>
                  <a:pt x="55488" y="5037"/>
                  <a:pt x="55428" y="4930"/>
                </a:cubicBezTo>
                <a:cubicBezTo>
                  <a:pt x="55190" y="4513"/>
                  <a:pt x="55143" y="4013"/>
                  <a:pt x="54797" y="3632"/>
                </a:cubicBezTo>
                <a:cubicBezTo>
                  <a:pt x="54559" y="3382"/>
                  <a:pt x="54321" y="3155"/>
                  <a:pt x="54047" y="2953"/>
                </a:cubicBezTo>
                <a:cubicBezTo>
                  <a:pt x="53690" y="2703"/>
                  <a:pt x="53392" y="2382"/>
                  <a:pt x="53047" y="2120"/>
                </a:cubicBezTo>
                <a:cubicBezTo>
                  <a:pt x="52714" y="1870"/>
                  <a:pt x="52392" y="1584"/>
                  <a:pt x="51940" y="1548"/>
                </a:cubicBezTo>
                <a:cubicBezTo>
                  <a:pt x="51868" y="1536"/>
                  <a:pt x="51904" y="1465"/>
                  <a:pt x="51880" y="1429"/>
                </a:cubicBezTo>
                <a:cubicBezTo>
                  <a:pt x="51838" y="1344"/>
                  <a:pt x="51801" y="1241"/>
                  <a:pt x="51723" y="1241"/>
                </a:cubicBezTo>
                <a:cubicBezTo>
                  <a:pt x="51692" y="1241"/>
                  <a:pt x="51654" y="1257"/>
                  <a:pt x="51606" y="1298"/>
                </a:cubicBezTo>
                <a:cubicBezTo>
                  <a:pt x="51559" y="1342"/>
                  <a:pt x="51520" y="1359"/>
                  <a:pt x="51488" y="1359"/>
                </a:cubicBezTo>
                <a:cubicBezTo>
                  <a:pt x="51415" y="1359"/>
                  <a:pt x="51374" y="1273"/>
                  <a:pt x="51333" y="1215"/>
                </a:cubicBezTo>
                <a:cubicBezTo>
                  <a:pt x="51273" y="1131"/>
                  <a:pt x="51249" y="1012"/>
                  <a:pt x="51106" y="977"/>
                </a:cubicBezTo>
                <a:lnTo>
                  <a:pt x="51106" y="977"/>
                </a:lnTo>
                <a:cubicBezTo>
                  <a:pt x="51130" y="1155"/>
                  <a:pt x="51071" y="1215"/>
                  <a:pt x="50868" y="1215"/>
                </a:cubicBezTo>
                <a:cubicBezTo>
                  <a:pt x="50689" y="1204"/>
                  <a:pt x="50605" y="1034"/>
                  <a:pt x="50486" y="1034"/>
                </a:cubicBezTo>
                <a:cubicBezTo>
                  <a:pt x="50479" y="1034"/>
                  <a:pt x="50471" y="1035"/>
                  <a:pt x="50463" y="1036"/>
                </a:cubicBezTo>
                <a:cubicBezTo>
                  <a:pt x="50403" y="1047"/>
                  <a:pt x="50345" y="1052"/>
                  <a:pt x="50288" y="1052"/>
                </a:cubicBezTo>
                <a:cubicBezTo>
                  <a:pt x="50097" y="1052"/>
                  <a:pt x="49918" y="999"/>
                  <a:pt x="49725" y="953"/>
                </a:cubicBezTo>
                <a:cubicBezTo>
                  <a:pt x="49284" y="851"/>
                  <a:pt x="48864" y="642"/>
                  <a:pt x="48394" y="642"/>
                </a:cubicBezTo>
                <a:cubicBezTo>
                  <a:pt x="48370" y="642"/>
                  <a:pt x="48345" y="642"/>
                  <a:pt x="48320" y="643"/>
                </a:cubicBezTo>
                <a:cubicBezTo>
                  <a:pt x="48307" y="644"/>
                  <a:pt x="48294" y="644"/>
                  <a:pt x="48280" y="644"/>
                </a:cubicBezTo>
                <a:cubicBezTo>
                  <a:pt x="47961" y="644"/>
                  <a:pt x="47653" y="512"/>
                  <a:pt x="47344" y="512"/>
                </a:cubicBezTo>
                <a:cubicBezTo>
                  <a:pt x="46951" y="500"/>
                  <a:pt x="34652" y="441"/>
                  <a:pt x="34259" y="417"/>
                </a:cubicBezTo>
                <a:cubicBezTo>
                  <a:pt x="34033" y="393"/>
                  <a:pt x="33818" y="358"/>
                  <a:pt x="33592" y="322"/>
                </a:cubicBezTo>
                <a:cubicBezTo>
                  <a:pt x="33411" y="303"/>
                  <a:pt x="33183" y="161"/>
                  <a:pt x="33045" y="161"/>
                </a:cubicBezTo>
                <a:cubicBezTo>
                  <a:pt x="33011" y="161"/>
                  <a:pt x="32982" y="170"/>
                  <a:pt x="32961" y="191"/>
                </a:cubicBezTo>
                <a:cubicBezTo>
                  <a:pt x="32864" y="294"/>
                  <a:pt x="32807" y="333"/>
                  <a:pt x="32771" y="333"/>
                </a:cubicBezTo>
                <a:cubicBezTo>
                  <a:pt x="32678" y="333"/>
                  <a:pt x="32727" y="77"/>
                  <a:pt x="326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GameControl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99" name="Google Shape;1799;p44"/>
          <p:cNvSpPr/>
          <p:nvPr/>
        </p:nvSpPr>
        <p:spPr>
          <a:xfrm>
            <a:off x="1443275" y="893645"/>
            <a:ext cx="1579980" cy="1501087"/>
          </a:xfrm>
          <a:custGeom>
            <a:avLst/>
            <a:gdLst/>
            <a:ahLst/>
            <a:cxnLst/>
            <a:rect l="l" t="t" r="r" b="b"/>
            <a:pathLst>
              <a:path w="58318" h="55406" extrusionOk="0">
                <a:moveTo>
                  <a:pt x="34124" y="935"/>
                </a:moveTo>
                <a:cubicBezTo>
                  <a:pt x="34235" y="1012"/>
                  <a:pt x="34186" y="1268"/>
                  <a:pt x="34279" y="1268"/>
                </a:cubicBezTo>
                <a:cubicBezTo>
                  <a:pt x="34315" y="1268"/>
                  <a:pt x="34372" y="1229"/>
                  <a:pt x="34469" y="1126"/>
                </a:cubicBezTo>
                <a:cubicBezTo>
                  <a:pt x="34490" y="1105"/>
                  <a:pt x="34519" y="1096"/>
                  <a:pt x="34553" y="1096"/>
                </a:cubicBezTo>
                <a:cubicBezTo>
                  <a:pt x="34691" y="1096"/>
                  <a:pt x="34919" y="1238"/>
                  <a:pt x="35100" y="1257"/>
                </a:cubicBezTo>
                <a:cubicBezTo>
                  <a:pt x="35326" y="1293"/>
                  <a:pt x="35541" y="1328"/>
                  <a:pt x="35767" y="1352"/>
                </a:cubicBezTo>
                <a:cubicBezTo>
                  <a:pt x="36160" y="1376"/>
                  <a:pt x="48459" y="1435"/>
                  <a:pt x="48852" y="1447"/>
                </a:cubicBezTo>
                <a:cubicBezTo>
                  <a:pt x="49161" y="1447"/>
                  <a:pt x="49469" y="1579"/>
                  <a:pt x="49788" y="1579"/>
                </a:cubicBezTo>
                <a:cubicBezTo>
                  <a:pt x="49802" y="1579"/>
                  <a:pt x="49815" y="1579"/>
                  <a:pt x="49828" y="1578"/>
                </a:cubicBezTo>
                <a:cubicBezTo>
                  <a:pt x="49853" y="1577"/>
                  <a:pt x="49878" y="1577"/>
                  <a:pt x="49902" y="1577"/>
                </a:cubicBezTo>
                <a:cubicBezTo>
                  <a:pt x="50372" y="1577"/>
                  <a:pt x="50792" y="1786"/>
                  <a:pt x="51233" y="1888"/>
                </a:cubicBezTo>
                <a:cubicBezTo>
                  <a:pt x="51426" y="1934"/>
                  <a:pt x="51605" y="1987"/>
                  <a:pt x="51796" y="1987"/>
                </a:cubicBezTo>
                <a:cubicBezTo>
                  <a:pt x="51853" y="1987"/>
                  <a:pt x="51911" y="1982"/>
                  <a:pt x="51971" y="1971"/>
                </a:cubicBezTo>
                <a:cubicBezTo>
                  <a:pt x="51979" y="1970"/>
                  <a:pt x="51987" y="1969"/>
                  <a:pt x="51994" y="1969"/>
                </a:cubicBezTo>
                <a:cubicBezTo>
                  <a:pt x="52113" y="1969"/>
                  <a:pt x="52197" y="2139"/>
                  <a:pt x="52376" y="2150"/>
                </a:cubicBezTo>
                <a:cubicBezTo>
                  <a:pt x="52579" y="2150"/>
                  <a:pt x="52638" y="2090"/>
                  <a:pt x="52614" y="1912"/>
                </a:cubicBezTo>
                <a:lnTo>
                  <a:pt x="52614" y="1912"/>
                </a:lnTo>
                <a:cubicBezTo>
                  <a:pt x="52757" y="1947"/>
                  <a:pt x="52781" y="2066"/>
                  <a:pt x="52841" y="2150"/>
                </a:cubicBezTo>
                <a:cubicBezTo>
                  <a:pt x="52882" y="2208"/>
                  <a:pt x="52923" y="2294"/>
                  <a:pt x="52996" y="2294"/>
                </a:cubicBezTo>
                <a:cubicBezTo>
                  <a:pt x="53028" y="2294"/>
                  <a:pt x="53067" y="2277"/>
                  <a:pt x="53114" y="2233"/>
                </a:cubicBezTo>
                <a:cubicBezTo>
                  <a:pt x="53162" y="2192"/>
                  <a:pt x="53200" y="2176"/>
                  <a:pt x="53231" y="2176"/>
                </a:cubicBezTo>
                <a:cubicBezTo>
                  <a:pt x="53309" y="2176"/>
                  <a:pt x="53346" y="2279"/>
                  <a:pt x="53388" y="2364"/>
                </a:cubicBezTo>
                <a:cubicBezTo>
                  <a:pt x="53412" y="2400"/>
                  <a:pt x="53376" y="2471"/>
                  <a:pt x="53448" y="2483"/>
                </a:cubicBezTo>
                <a:cubicBezTo>
                  <a:pt x="53900" y="2519"/>
                  <a:pt x="54222" y="2805"/>
                  <a:pt x="54555" y="3055"/>
                </a:cubicBezTo>
                <a:cubicBezTo>
                  <a:pt x="54900" y="3317"/>
                  <a:pt x="55198" y="3638"/>
                  <a:pt x="55555" y="3888"/>
                </a:cubicBezTo>
                <a:cubicBezTo>
                  <a:pt x="55829" y="4090"/>
                  <a:pt x="56067" y="4317"/>
                  <a:pt x="56305" y="4567"/>
                </a:cubicBezTo>
                <a:cubicBezTo>
                  <a:pt x="56651" y="4948"/>
                  <a:pt x="56698" y="5448"/>
                  <a:pt x="56936" y="5865"/>
                </a:cubicBezTo>
                <a:cubicBezTo>
                  <a:pt x="56996" y="5972"/>
                  <a:pt x="56901" y="6067"/>
                  <a:pt x="56877" y="6162"/>
                </a:cubicBezTo>
                <a:cubicBezTo>
                  <a:pt x="56853" y="6281"/>
                  <a:pt x="56817" y="6388"/>
                  <a:pt x="56972" y="6412"/>
                </a:cubicBezTo>
                <a:cubicBezTo>
                  <a:pt x="57067" y="6424"/>
                  <a:pt x="57067" y="6484"/>
                  <a:pt x="57067" y="6543"/>
                </a:cubicBezTo>
                <a:cubicBezTo>
                  <a:pt x="56972" y="7091"/>
                  <a:pt x="57210" y="7627"/>
                  <a:pt x="57174" y="8162"/>
                </a:cubicBezTo>
                <a:cubicBezTo>
                  <a:pt x="57151" y="8758"/>
                  <a:pt x="57246" y="9341"/>
                  <a:pt x="57139" y="9936"/>
                </a:cubicBezTo>
                <a:cubicBezTo>
                  <a:pt x="57055" y="10389"/>
                  <a:pt x="57139" y="10889"/>
                  <a:pt x="57163" y="11365"/>
                </a:cubicBezTo>
                <a:cubicBezTo>
                  <a:pt x="57186" y="11675"/>
                  <a:pt x="57115" y="11972"/>
                  <a:pt x="57115" y="12282"/>
                </a:cubicBezTo>
                <a:cubicBezTo>
                  <a:pt x="57115" y="12524"/>
                  <a:pt x="56941" y="12585"/>
                  <a:pt x="56758" y="12585"/>
                </a:cubicBezTo>
                <a:cubicBezTo>
                  <a:pt x="56670" y="12585"/>
                  <a:pt x="56581" y="12571"/>
                  <a:pt x="56508" y="12556"/>
                </a:cubicBezTo>
                <a:cubicBezTo>
                  <a:pt x="56055" y="12472"/>
                  <a:pt x="55603" y="12484"/>
                  <a:pt x="55150" y="12461"/>
                </a:cubicBezTo>
                <a:cubicBezTo>
                  <a:pt x="54579" y="12437"/>
                  <a:pt x="54019" y="12425"/>
                  <a:pt x="53448" y="12389"/>
                </a:cubicBezTo>
                <a:cubicBezTo>
                  <a:pt x="53408" y="12384"/>
                  <a:pt x="53368" y="12383"/>
                  <a:pt x="53328" y="12383"/>
                </a:cubicBezTo>
                <a:cubicBezTo>
                  <a:pt x="53163" y="12383"/>
                  <a:pt x="52994" y="12415"/>
                  <a:pt x="52841" y="12425"/>
                </a:cubicBezTo>
                <a:cubicBezTo>
                  <a:pt x="52691" y="12437"/>
                  <a:pt x="52542" y="12441"/>
                  <a:pt x="52391" y="12441"/>
                </a:cubicBezTo>
                <a:cubicBezTo>
                  <a:pt x="51999" y="12441"/>
                  <a:pt x="51604" y="12412"/>
                  <a:pt x="51208" y="12412"/>
                </a:cubicBezTo>
                <a:cubicBezTo>
                  <a:pt x="51161" y="12412"/>
                  <a:pt x="51114" y="12412"/>
                  <a:pt x="51067" y="12413"/>
                </a:cubicBezTo>
                <a:cubicBezTo>
                  <a:pt x="50896" y="12417"/>
                  <a:pt x="50721" y="12418"/>
                  <a:pt x="50545" y="12418"/>
                </a:cubicBezTo>
                <a:cubicBezTo>
                  <a:pt x="50192" y="12418"/>
                  <a:pt x="49832" y="12413"/>
                  <a:pt x="49483" y="12413"/>
                </a:cubicBezTo>
                <a:cubicBezTo>
                  <a:pt x="48921" y="12413"/>
                  <a:pt x="40739" y="12367"/>
                  <a:pt x="37129" y="12367"/>
                </a:cubicBezTo>
                <a:cubicBezTo>
                  <a:pt x="36227" y="12367"/>
                  <a:pt x="35610" y="12370"/>
                  <a:pt x="35469" y="12377"/>
                </a:cubicBezTo>
                <a:cubicBezTo>
                  <a:pt x="35111" y="12399"/>
                  <a:pt x="34749" y="12403"/>
                  <a:pt x="34386" y="12403"/>
                </a:cubicBezTo>
                <a:cubicBezTo>
                  <a:pt x="34179" y="12403"/>
                  <a:pt x="33970" y="12402"/>
                  <a:pt x="33763" y="12402"/>
                </a:cubicBezTo>
                <a:cubicBezTo>
                  <a:pt x="33357" y="12402"/>
                  <a:pt x="32953" y="12407"/>
                  <a:pt x="32552" y="12437"/>
                </a:cubicBezTo>
                <a:cubicBezTo>
                  <a:pt x="32149" y="12458"/>
                  <a:pt x="31746" y="12464"/>
                  <a:pt x="31342" y="12464"/>
                </a:cubicBezTo>
                <a:cubicBezTo>
                  <a:pt x="30832" y="12464"/>
                  <a:pt x="30322" y="12455"/>
                  <a:pt x="29812" y="12455"/>
                </a:cubicBezTo>
                <a:cubicBezTo>
                  <a:pt x="29606" y="12455"/>
                  <a:pt x="29401" y="12456"/>
                  <a:pt x="29195" y="12461"/>
                </a:cubicBezTo>
                <a:cubicBezTo>
                  <a:pt x="29097" y="12462"/>
                  <a:pt x="28998" y="12463"/>
                  <a:pt x="28899" y="12463"/>
                </a:cubicBezTo>
                <a:cubicBezTo>
                  <a:pt x="28195" y="12463"/>
                  <a:pt x="27477" y="12425"/>
                  <a:pt x="26778" y="12341"/>
                </a:cubicBezTo>
                <a:cubicBezTo>
                  <a:pt x="26619" y="12319"/>
                  <a:pt x="25735" y="12313"/>
                  <a:pt x="24577" y="12313"/>
                </a:cubicBezTo>
                <a:cubicBezTo>
                  <a:pt x="23170" y="12313"/>
                  <a:pt x="21358" y="12322"/>
                  <a:pt x="19949" y="12322"/>
                </a:cubicBezTo>
                <a:cubicBezTo>
                  <a:pt x="18790" y="12322"/>
                  <a:pt x="17904" y="12316"/>
                  <a:pt x="17741" y="12294"/>
                </a:cubicBezTo>
                <a:cubicBezTo>
                  <a:pt x="17484" y="12258"/>
                  <a:pt x="16585" y="12251"/>
                  <a:pt x="15529" y="12251"/>
                </a:cubicBezTo>
                <a:cubicBezTo>
                  <a:pt x="14853" y="12251"/>
                  <a:pt x="14113" y="12254"/>
                  <a:pt x="13436" y="12254"/>
                </a:cubicBezTo>
                <a:cubicBezTo>
                  <a:pt x="12380" y="12254"/>
                  <a:pt x="11478" y="12247"/>
                  <a:pt x="11216" y="12211"/>
                </a:cubicBezTo>
                <a:cubicBezTo>
                  <a:pt x="11148" y="12200"/>
                  <a:pt x="11079" y="12196"/>
                  <a:pt x="11008" y="12196"/>
                </a:cubicBezTo>
                <a:cubicBezTo>
                  <a:pt x="10757" y="12196"/>
                  <a:pt x="10497" y="12249"/>
                  <a:pt x="10245" y="12249"/>
                </a:cubicBezTo>
                <a:cubicBezTo>
                  <a:pt x="10175" y="12249"/>
                  <a:pt x="10106" y="12245"/>
                  <a:pt x="10038" y="12234"/>
                </a:cubicBezTo>
                <a:cubicBezTo>
                  <a:pt x="9947" y="12220"/>
                  <a:pt x="9857" y="12214"/>
                  <a:pt x="9767" y="12214"/>
                </a:cubicBezTo>
                <a:cubicBezTo>
                  <a:pt x="9410" y="12214"/>
                  <a:pt x="9056" y="12307"/>
                  <a:pt x="8700" y="12307"/>
                </a:cubicBezTo>
                <a:cubicBezTo>
                  <a:pt x="8567" y="12307"/>
                  <a:pt x="8433" y="12294"/>
                  <a:pt x="8299" y="12258"/>
                </a:cubicBezTo>
                <a:cubicBezTo>
                  <a:pt x="8271" y="12251"/>
                  <a:pt x="8233" y="12248"/>
                  <a:pt x="8191" y="12248"/>
                </a:cubicBezTo>
                <a:cubicBezTo>
                  <a:pt x="8088" y="12248"/>
                  <a:pt x="7958" y="12265"/>
                  <a:pt x="7883" y="12282"/>
                </a:cubicBezTo>
                <a:cubicBezTo>
                  <a:pt x="7144" y="12472"/>
                  <a:pt x="6382" y="12413"/>
                  <a:pt x="5632" y="12496"/>
                </a:cubicBezTo>
                <a:cubicBezTo>
                  <a:pt x="5073" y="12556"/>
                  <a:pt x="4430" y="12461"/>
                  <a:pt x="3930" y="12615"/>
                </a:cubicBezTo>
                <a:cubicBezTo>
                  <a:pt x="3759" y="12667"/>
                  <a:pt x="3585" y="12678"/>
                  <a:pt x="3412" y="12678"/>
                </a:cubicBezTo>
                <a:cubicBezTo>
                  <a:pt x="3299" y="12678"/>
                  <a:pt x="3186" y="12673"/>
                  <a:pt x="3074" y="12673"/>
                </a:cubicBezTo>
                <a:cubicBezTo>
                  <a:pt x="2806" y="12673"/>
                  <a:pt x="2541" y="12698"/>
                  <a:pt x="2287" y="12865"/>
                </a:cubicBezTo>
                <a:cubicBezTo>
                  <a:pt x="2191" y="12927"/>
                  <a:pt x="2095" y="12955"/>
                  <a:pt x="2007" y="12955"/>
                </a:cubicBezTo>
                <a:cubicBezTo>
                  <a:pt x="1722" y="12955"/>
                  <a:pt x="1509" y="12666"/>
                  <a:pt x="1572" y="12294"/>
                </a:cubicBezTo>
                <a:cubicBezTo>
                  <a:pt x="1715" y="11520"/>
                  <a:pt x="1513" y="10746"/>
                  <a:pt x="1608" y="9984"/>
                </a:cubicBezTo>
                <a:cubicBezTo>
                  <a:pt x="1715" y="9198"/>
                  <a:pt x="1691" y="8424"/>
                  <a:pt x="1739" y="7639"/>
                </a:cubicBezTo>
                <a:cubicBezTo>
                  <a:pt x="1751" y="7341"/>
                  <a:pt x="1715" y="7031"/>
                  <a:pt x="1644" y="6746"/>
                </a:cubicBezTo>
                <a:cubicBezTo>
                  <a:pt x="1620" y="6698"/>
                  <a:pt x="1608" y="6615"/>
                  <a:pt x="1632" y="6591"/>
                </a:cubicBezTo>
                <a:cubicBezTo>
                  <a:pt x="1941" y="6329"/>
                  <a:pt x="1727" y="5888"/>
                  <a:pt x="1894" y="5662"/>
                </a:cubicBezTo>
                <a:cubicBezTo>
                  <a:pt x="2096" y="5388"/>
                  <a:pt x="2037" y="5103"/>
                  <a:pt x="2144" y="4841"/>
                </a:cubicBezTo>
                <a:cubicBezTo>
                  <a:pt x="2465" y="4031"/>
                  <a:pt x="2965" y="3352"/>
                  <a:pt x="3727" y="2959"/>
                </a:cubicBezTo>
                <a:cubicBezTo>
                  <a:pt x="4204" y="2709"/>
                  <a:pt x="4704" y="2471"/>
                  <a:pt x="5227" y="2316"/>
                </a:cubicBezTo>
                <a:cubicBezTo>
                  <a:pt x="5751" y="2150"/>
                  <a:pt x="6311" y="2138"/>
                  <a:pt x="6823" y="2007"/>
                </a:cubicBezTo>
                <a:cubicBezTo>
                  <a:pt x="7454" y="1852"/>
                  <a:pt x="8121" y="1793"/>
                  <a:pt x="8752" y="1590"/>
                </a:cubicBezTo>
                <a:cubicBezTo>
                  <a:pt x="8891" y="1545"/>
                  <a:pt x="9040" y="1531"/>
                  <a:pt x="9195" y="1531"/>
                </a:cubicBezTo>
                <a:cubicBezTo>
                  <a:pt x="9449" y="1531"/>
                  <a:pt x="9718" y="1569"/>
                  <a:pt x="9978" y="1569"/>
                </a:cubicBezTo>
                <a:cubicBezTo>
                  <a:pt x="10018" y="1569"/>
                  <a:pt x="10058" y="1568"/>
                  <a:pt x="10097" y="1566"/>
                </a:cubicBezTo>
                <a:cubicBezTo>
                  <a:pt x="10788" y="1519"/>
                  <a:pt x="11466" y="1423"/>
                  <a:pt x="12145" y="1352"/>
                </a:cubicBezTo>
                <a:cubicBezTo>
                  <a:pt x="12597" y="1304"/>
                  <a:pt x="17527" y="1304"/>
                  <a:pt x="17991" y="1269"/>
                </a:cubicBezTo>
                <a:cubicBezTo>
                  <a:pt x="18454" y="1235"/>
                  <a:pt x="21280" y="1221"/>
                  <a:pt x="23806" y="1221"/>
                </a:cubicBezTo>
                <a:cubicBezTo>
                  <a:pt x="25762" y="1221"/>
                  <a:pt x="27538" y="1229"/>
                  <a:pt x="27897" y="1245"/>
                </a:cubicBezTo>
                <a:cubicBezTo>
                  <a:pt x="27929" y="1246"/>
                  <a:pt x="27961" y="1246"/>
                  <a:pt x="27992" y="1246"/>
                </a:cubicBezTo>
                <a:cubicBezTo>
                  <a:pt x="28426" y="1246"/>
                  <a:pt x="28865" y="1191"/>
                  <a:pt x="29306" y="1191"/>
                </a:cubicBezTo>
                <a:cubicBezTo>
                  <a:pt x="29439" y="1191"/>
                  <a:pt x="29573" y="1196"/>
                  <a:pt x="29707" y="1209"/>
                </a:cubicBezTo>
                <a:cubicBezTo>
                  <a:pt x="29908" y="1226"/>
                  <a:pt x="30121" y="1256"/>
                  <a:pt x="30339" y="1256"/>
                </a:cubicBezTo>
                <a:cubicBezTo>
                  <a:pt x="30585" y="1256"/>
                  <a:pt x="30835" y="1217"/>
                  <a:pt x="31076" y="1078"/>
                </a:cubicBezTo>
                <a:cubicBezTo>
                  <a:pt x="31099" y="1065"/>
                  <a:pt x="31127" y="1060"/>
                  <a:pt x="31158" y="1060"/>
                </a:cubicBezTo>
                <a:cubicBezTo>
                  <a:pt x="31287" y="1060"/>
                  <a:pt x="31470" y="1152"/>
                  <a:pt x="31620" y="1152"/>
                </a:cubicBezTo>
                <a:cubicBezTo>
                  <a:pt x="31633" y="1152"/>
                  <a:pt x="31646" y="1151"/>
                  <a:pt x="31659" y="1150"/>
                </a:cubicBezTo>
                <a:cubicBezTo>
                  <a:pt x="31700" y="1145"/>
                  <a:pt x="31743" y="1144"/>
                  <a:pt x="31788" y="1144"/>
                </a:cubicBezTo>
                <a:cubicBezTo>
                  <a:pt x="31882" y="1144"/>
                  <a:pt x="31981" y="1151"/>
                  <a:pt x="32066" y="1151"/>
                </a:cubicBezTo>
                <a:cubicBezTo>
                  <a:pt x="32154" y="1151"/>
                  <a:pt x="32227" y="1143"/>
                  <a:pt x="32267" y="1114"/>
                </a:cubicBezTo>
                <a:cubicBezTo>
                  <a:pt x="32347" y="1057"/>
                  <a:pt x="32423" y="1038"/>
                  <a:pt x="32493" y="1038"/>
                </a:cubicBezTo>
                <a:cubicBezTo>
                  <a:pt x="32598" y="1038"/>
                  <a:pt x="32693" y="1081"/>
                  <a:pt x="32779" y="1102"/>
                </a:cubicBezTo>
                <a:cubicBezTo>
                  <a:pt x="32917" y="1129"/>
                  <a:pt x="33054" y="1132"/>
                  <a:pt x="33189" y="1132"/>
                </a:cubicBezTo>
                <a:cubicBezTo>
                  <a:pt x="33235" y="1132"/>
                  <a:pt x="33280" y="1132"/>
                  <a:pt x="33325" y="1132"/>
                </a:cubicBezTo>
                <a:cubicBezTo>
                  <a:pt x="33505" y="1132"/>
                  <a:pt x="33683" y="1138"/>
                  <a:pt x="33862" y="1197"/>
                </a:cubicBezTo>
                <a:cubicBezTo>
                  <a:pt x="33881" y="1203"/>
                  <a:pt x="33900" y="1206"/>
                  <a:pt x="33916" y="1206"/>
                </a:cubicBezTo>
                <a:cubicBezTo>
                  <a:pt x="34034" y="1206"/>
                  <a:pt x="34093" y="1071"/>
                  <a:pt x="34124" y="935"/>
                </a:cubicBezTo>
                <a:close/>
                <a:moveTo>
                  <a:pt x="11048" y="13120"/>
                </a:moveTo>
                <a:cubicBezTo>
                  <a:pt x="11204" y="13120"/>
                  <a:pt x="11359" y="13126"/>
                  <a:pt x="11514" y="13139"/>
                </a:cubicBezTo>
                <a:cubicBezTo>
                  <a:pt x="11907" y="13163"/>
                  <a:pt x="12312" y="13139"/>
                  <a:pt x="12705" y="13175"/>
                </a:cubicBezTo>
                <a:cubicBezTo>
                  <a:pt x="13502" y="13246"/>
                  <a:pt x="26230" y="13258"/>
                  <a:pt x="27040" y="13306"/>
                </a:cubicBezTo>
                <a:cubicBezTo>
                  <a:pt x="27397" y="13318"/>
                  <a:pt x="27766" y="13342"/>
                  <a:pt x="28123" y="13342"/>
                </a:cubicBezTo>
                <a:cubicBezTo>
                  <a:pt x="28280" y="13342"/>
                  <a:pt x="28437" y="13340"/>
                  <a:pt x="28595" y="13340"/>
                </a:cubicBezTo>
                <a:cubicBezTo>
                  <a:pt x="28830" y="13340"/>
                  <a:pt x="29066" y="13344"/>
                  <a:pt x="29302" y="13365"/>
                </a:cubicBezTo>
                <a:cubicBezTo>
                  <a:pt x="29418" y="13373"/>
                  <a:pt x="29534" y="13376"/>
                  <a:pt x="29650" y="13376"/>
                </a:cubicBezTo>
                <a:cubicBezTo>
                  <a:pt x="29978" y="13376"/>
                  <a:pt x="30306" y="13353"/>
                  <a:pt x="30633" y="13353"/>
                </a:cubicBezTo>
                <a:cubicBezTo>
                  <a:pt x="30880" y="13353"/>
                  <a:pt x="31127" y="13366"/>
                  <a:pt x="31374" y="13413"/>
                </a:cubicBezTo>
                <a:cubicBezTo>
                  <a:pt x="31409" y="13419"/>
                  <a:pt x="31443" y="13422"/>
                  <a:pt x="31476" y="13422"/>
                </a:cubicBezTo>
                <a:cubicBezTo>
                  <a:pt x="31682" y="13422"/>
                  <a:pt x="31859" y="13317"/>
                  <a:pt x="32081" y="13317"/>
                </a:cubicBezTo>
                <a:cubicBezTo>
                  <a:pt x="32091" y="13317"/>
                  <a:pt x="32102" y="13317"/>
                  <a:pt x="32112" y="13318"/>
                </a:cubicBezTo>
                <a:cubicBezTo>
                  <a:pt x="32333" y="13330"/>
                  <a:pt x="32556" y="13335"/>
                  <a:pt x="32779" y="13335"/>
                </a:cubicBezTo>
                <a:cubicBezTo>
                  <a:pt x="33282" y="13335"/>
                  <a:pt x="33788" y="13313"/>
                  <a:pt x="34289" y="13313"/>
                </a:cubicBezTo>
                <a:cubicBezTo>
                  <a:pt x="34417" y="13313"/>
                  <a:pt x="34544" y="13314"/>
                  <a:pt x="34672" y="13318"/>
                </a:cubicBezTo>
                <a:cubicBezTo>
                  <a:pt x="34777" y="13321"/>
                  <a:pt x="34882" y="13323"/>
                  <a:pt x="34987" y="13323"/>
                </a:cubicBezTo>
                <a:cubicBezTo>
                  <a:pt x="35356" y="13323"/>
                  <a:pt x="35723" y="13305"/>
                  <a:pt x="36091" y="13305"/>
                </a:cubicBezTo>
                <a:cubicBezTo>
                  <a:pt x="36304" y="13305"/>
                  <a:pt x="36517" y="13311"/>
                  <a:pt x="36731" y="13330"/>
                </a:cubicBezTo>
                <a:cubicBezTo>
                  <a:pt x="37052" y="13355"/>
                  <a:pt x="40689" y="13370"/>
                  <a:pt x="44147" y="13370"/>
                </a:cubicBezTo>
                <a:cubicBezTo>
                  <a:pt x="47244" y="13370"/>
                  <a:pt x="50197" y="13358"/>
                  <a:pt x="50495" y="13330"/>
                </a:cubicBezTo>
                <a:cubicBezTo>
                  <a:pt x="50571" y="13325"/>
                  <a:pt x="50648" y="13323"/>
                  <a:pt x="50726" y="13323"/>
                </a:cubicBezTo>
                <a:cubicBezTo>
                  <a:pt x="50986" y="13323"/>
                  <a:pt x="51256" y="13344"/>
                  <a:pt x="51518" y="13344"/>
                </a:cubicBezTo>
                <a:cubicBezTo>
                  <a:pt x="51562" y="13344"/>
                  <a:pt x="51606" y="13343"/>
                  <a:pt x="51650" y="13342"/>
                </a:cubicBezTo>
                <a:cubicBezTo>
                  <a:pt x="51773" y="13342"/>
                  <a:pt x="51897" y="13343"/>
                  <a:pt x="52022" y="13343"/>
                </a:cubicBezTo>
                <a:cubicBezTo>
                  <a:pt x="52272" y="13343"/>
                  <a:pt x="52523" y="13338"/>
                  <a:pt x="52769" y="13306"/>
                </a:cubicBezTo>
                <a:cubicBezTo>
                  <a:pt x="52894" y="13291"/>
                  <a:pt x="53023" y="13284"/>
                  <a:pt x="53150" y="13284"/>
                </a:cubicBezTo>
                <a:cubicBezTo>
                  <a:pt x="53328" y="13284"/>
                  <a:pt x="53503" y="13297"/>
                  <a:pt x="53662" y="13318"/>
                </a:cubicBezTo>
                <a:cubicBezTo>
                  <a:pt x="53811" y="13332"/>
                  <a:pt x="53959" y="13337"/>
                  <a:pt x="54105" y="13337"/>
                </a:cubicBezTo>
                <a:cubicBezTo>
                  <a:pt x="54354" y="13337"/>
                  <a:pt x="54600" y="13324"/>
                  <a:pt x="54846" y="13324"/>
                </a:cubicBezTo>
                <a:cubicBezTo>
                  <a:pt x="54931" y="13324"/>
                  <a:pt x="55017" y="13325"/>
                  <a:pt x="55103" y="13330"/>
                </a:cubicBezTo>
                <a:cubicBezTo>
                  <a:pt x="55270" y="13337"/>
                  <a:pt x="55447" y="13403"/>
                  <a:pt x="55637" y="13403"/>
                </a:cubicBezTo>
                <a:cubicBezTo>
                  <a:pt x="55745" y="13403"/>
                  <a:pt x="55856" y="13382"/>
                  <a:pt x="55972" y="13318"/>
                </a:cubicBezTo>
                <a:cubicBezTo>
                  <a:pt x="56027" y="13288"/>
                  <a:pt x="56103" y="13278"/>
                  <a:pt x="56192" y="13278"/>
                </a:cubicBezTo>
                <a:cubicBezTo>
                  <a:pt x="56391" y="13278"/>
                  <a:pt x="56651" y="13330"/>
                  <a:pt x="56865" y="13330"/>
                </a:cubicBezTo>
                <a:cubicBezTo>
                  <a:pt x="56924" y="13330"/>
                  <a:pt x="57127" y="13496"/>
                  <a:pt x="57103" y="13699"/>
                </a:cubicBezTo>
                <a:cubicBezTo>
                  <a:pt x="57055" y="14127"/>
                  <a:pt x="56960" y="14544"/>
                  <a:pt x="56984" y="14973"/>
                </a:cubicBezTo>
                <a:cubicBezTo>
                  <a:pt x="57008" y="15354"/>
                  <a:pt x="57032" y="15735"/>
                  <a:pt x="57032" y="16116"/>
                </a:cubicBezTo>
                <a:cubicBezTo>
                  <a:pt x="57032" y="16556"/>
                  <a:pt x="57020" y="16997"/>
                  <a:pt x="57008" y="17437"/>
                </a:cubicBezTo>
                <a:cubicBezTo>
                  <a:pt x="56996" y="17866"/>
                  <a:pt x="57020" y="18307"/>
                  <a:pt x="56984" y="18735"/>
                </a:cubicBezTo>
                <a:cubicBezTo>
                  <a:pt x="56960" y="19188"/>
                  <a:pt x="57103" y="19664"/>
                  <a:pt x="56877" y="20092"/>
                </a:cubicBezTo>
                <a:cubicBezTo>
                  <a:pt x="56782" y="20271"/>
                  <a:pt x="56889" y="20462"/>
                  <a:pt x="56877" y="20652"/>
                </a:cubicBezTo>
                <a:cubicBezTo>
                  <a:pt x="56841" y="20962"/>
                  <a:pt x="56853" y="21331"/>
                  <a:pt x="56901" y="21664"/>
                </a:cubicBezTo>
                <a:cubicBezTo>
                  <a:pt x="56960" y="22009"/>
                  <a:pt x="56948" y="22343"/>
                  <a:pt x="56865" y="22688"/>
                </a:cubicBezTo>
                <a:cubicBezTo>
                  <a:pt x="56782" y="23045"/>
                  <a:pt x="56865" y="23426"/>
                  <a:pt x="56865" y="23795"/>
                </a:cubicBezTo>
                <a:cubicBezTo>
                  <a:pt x="56853" y="24176"/>
                  <a:pt x="56972" y="24617"/>
                  <a:pt x="56877" y="24950"/>
                </a:cubicBezTo>
                <a:cubicBezTo>
                  <a:pt x="56746" y="25415"/>
                  <a:pt x="56948" y="25831"/>
                  <a:pt x="56889" y="26260"/>
                </a:cubicBezTo>
                <a:cubicBezTo>
                  <a:pt x="56829" y="26700"/>
                  <a:pt x="56936" y="27153"/>
                  <a:pt x="56889" y="27581"/>
                </a:cubicBezTo>
                <a:cubicBezTo>
                  <a:pt x="56841" y="28105"/>
                  <a:pt x="57043" y="28605"/>
                  <a:pt x="56924" y="29141"/>
                </a:cubicBezTo>
                <a:cubicBezTo>
                  <a:pt x="56841" y="29522"/>
                  <a:pt x="56948" y="29939"/>
                  <a:pt x="56996" y="30344"/>
                </a:cubicBezTo>
                <a:cubicBezTo>
                  <a:pt x="57055" y="30820"/>
                  <a:pt x="56960" y="31320"/>
                  <a:pt x="56960" y="31808"/>
                </a:cubicBezTo>
                <a:cubicBezTo>
                  <a:pt x="56960" y="32225"/>
                  <a:pt x="57103" y="32642"/>
                  <a:pt x="57055" y="33058"/>
                </a:cubicBezTo>
                <a:cubicBezTo>
                  <a:pt x="57020" y="33416"/>
                  <a:pt x="57115" y="33761"/>
                  <a:pt x="57043" y="34118"/>
                </a:cubicBezTo>
                <a:cubicBezTo>
                  <a:pt x="56996" y="34428"/>
                  <a:pt x="57103" y="34785"/>
                  <a:pt x="57174" y="35106"/>
                </a:cubicBezTo>
                <a:cubicBezTo>
                  <a:pt x="57246" y="35428"/>
                  <a:pt x="57174" y="35737"/>
                  <a:pt x="57186" y="36059"/>
                </a:cubicBezTo>
                <a:cubicBezTo>
                  <a:pt x="57186" y="36178"/>
                  <a:pt x="57174" y="36309"/>
                  <a:pt x="57222" y="36416"/>
                </a:cubicBezTo>
                <a:cubicBezTo>
                  <a:pt x="57377" y="36833"/>
                  <a:pt x="57234" y="37249"/>
                  <a:pt x="57293" y="37678"/>
                </a:cubicBezTo>
                <a:cubicBezTo>
                  <a:pt x="57377" y="38214"/>
                  <a:pt x="57401" y="38761"/>
                  <a:pt x="57353" y="39297"/>
                </a:cubicBezTo>
                <a:cubicBezTo>
                  <a:pt x="57282" y="39916"/>
                  <a:pt x="57413" y="40535"/>
                  <a:pt x="57317" y="41166"/>
                </a:cubicBezTo>
                <a:cubicBezTo>
                  <a:pt x="57246" y="41547"/>
                  <a:pt x="57317" y="41964"/>
                  <a:pt x="57365" y="42357"/>
                </a:cubicBezTo>
                <a:cubicBezTo>
                  <a:pt x="57413" y="42643"/>
                  <a:pt x="57222" y="42905"/>
                  <a:pt x="57305" y="43202"/>
                </a:cubicBezTo>
                <a:cubicBezTo>
                  <a:pt x="57413" y="43595"/>
                  <a:pt x="57329" y="44012"/>
                  <a:pt x="57329" y="44405"/>
                </a:cubicBezTo>
                <a:cubicBezTo>
                  <a:pt x="57329" y="44703"/>
                  <a:pt x="57484" y="45072"/>
                  <a:pt x="57258" y="45357"/>
                </a:cubicBezTo>
                <a:cubicBezTo>
                  <a:pt x="57139" y="45512"/>
                  <a:pt x="57234" y="45691"/>
                  <a:pt x="57270" y="45774"/>
                </a:cubicBezTo>
                <a:cubicBezTo>
                  <a:pt x="57413" y="46191"/>
                  <a:pt x="57091" y="46584"/>
                  <a:pt x="57258" y="46977"/>
                </a:cubicBezTo>
                <a:cubicBezTo>
                  <a:pt x="57282" y="47036"/>
                  <a:pt x="57282" y="47120"/>
                  <a:pt x="57246" y="47167"/>
                </a:cubicBezTo>
                <a:cubicBezTo>
                  <a:pt x="56912" y="47727"/>
                  <a:pt x="56972" y="48382"/>
                  <a:pt x="56782" y="48965"/>
                </a:cubicBezTo>
                <a:cubicBezTo>
                  <a:pt x="56662" y="49310"/>
                  <a:pt x="56567" y="49691"/>
                  <a:pt x="56520" y="50049"/>
                </a:cubicBezTo>
                <a:cubicBezTo>
                  <a:pt x="56436" y="50620"/>
                  <a:pt x="56031" y="50965"/>
                  <a:pt x="55698" y="51346"/>
                </a:cubicBezTo>
                <a:cubicBezTo>
                  <a:pt x="55377" y="51703"/>
                  <a:pt x="54948" y="51977"/>
                  <a:pt x="54555" y="52215"/>
                </a:cubicBezTo>
                <a:cubicBezTo>
                  <a:pt x="53805" y="52668"/>
                  <a:pt x="53055" y="53192"/>
                  <a:pt x="52198" y="53370"/>
                </a:cubicBezTo>
                <a:cubicBezTo>
                  <a:pt x="51602" y="53501"/>
                  <a:pt x="50995" y="53573"/>
                  <a:pt x="50376" y="53585"/>
                </a:cubicBezTo>
                <a:cubicBezTo>
                  <a:pt x="50043" y="53585"/>
                  <a:pt x="49697" y="53704"/>
                  <a:pt x="49376" y="53716"/>
                </a:cubicBezTo>
                <a:cubicBezTo>
                  <a:pt x="48864" y="53728"/>
                  <a:pt x="36446" y="53775"/>
                  <a:pt x="35946" y="53775"/>
                </a:cubicBezTo>
                <a:cubicBezTo>
                  <a:pt x="35434" y="53787"/>
                  <a:pt x="34934" y="53870"/>
                  <a:pt x="34422" y="53906"/>
                </a:cubicBezTo>
                <a:cubicBezTo>
                  <a:pt x="33600" y="53942"/>
                  <a:pt x="32790" y="54109"/>
                  <a:pt x="31957" y="54109"/>
                </a:cubicBezTo>
                <a:cubicBezTo>
                  <a:pt x="31207" y="54109"/>
                  <a:pt x="30445" y="54120"/>
                  <a:pt x="29695" y="54156"/>
                </a:cubicBezTo>
                <a:cubicBezTo>
                  <a:pt x="29004" y="54192"/>
                  <a:pt x="28302" y="54192"/>
                  <a:pt x="27611" y="54287"/>
                </a:cubicBezTo>
                <a:cubicBezTo>
                  <a:pt x="27449" y="54309"/>
                  <a:pt x="27273" y="54316"/>
                  <a:pt x="27093" y="54316"/>
                </a:cubicBezTo>
                <a:cubicBezTo>
                  <a:pt x="26875" y="54316"/>
                  <a:pt x="26653" y="54306"/>
                  <a:pt x="26444" y="54299"/>
                </a:cubicBezTo>
                <a:cubicBezTo>
                  <a:pt x="26219" y="54292"/>
                  <a:pt x="23528" y="54278"/>
                  <a:pt x="21199" y="54278"/>
                </a:cubicBezTo>
                <a:cubicBezTo>
                  <a:pt x="19471" y="54278"/>
                  <a:pt x="17942" y="54286"/>
                  <a:pt x="17765" y="54311"/>
                </a:cubicBezTo>
                <a:cubicBezTo>
                  <a:pt x="17653" y="54328"/>
                  <a:pt x="17346" y="54335"/>
                  <a:pt x="16927" y="54335"/>
                </a:cubicBezTo>
                <a:cubicBezTo>
                  <a:pt x="15336" y="54335"/>
                  <a:pt x="12119" y="54235"/>
                  <a:pt x="11704" y="54216"/>
                </a:cubicBezTo>
                <a:cubicBezTo>
                  <a:pt x="11400" y="54216"/>
                  <a:pt x="11118" y="54109"/>
                  <a:pt x="10810" y="54109"/>
                </a:cubicBezTo>
                <a:cubicBezTo>
                  <a:pt x="10733" y="54109"/>
                  <a:pt x="10654" y="54116"/>
                  <a:pt x="10573" y="54132"/>
                </a:cubicBezTo>
                <a:cubicBezTo>
                  <a:pt x="10546" y="54137"/>
                  <a:pt x="10517" y="54139"/>
                  <a:pt x="10488" y="54139"/>
                </a:cubicBezTo>
                <a:cubicBezTo>
                  <a:pt x="10284" y="54139"/>
                  <a:pt x="10028" y="54043"/>
                  <a:pt x="9799" y="54001"/>
                </a:cubicBezTo>
                <a:cubicBezTo>
                  <a:pt x="8847" y="53811"/>
                  <a:pt x="7894" y="53787"/>
                  <a:pt x="6918" y="53751"/>
                </a:cubicBezTo>
                <a:cubicBezTo>
                  <a:pt x="6216" y="53716"/>
                  <a:pt x="5454" y="53799"/>
                  <a:pt x="4799" y="53549"/>
                </a:cubicBezTo>
                <a:cubicBezTo>
                  <a:pt x="4192" y="53311"/>
                  <a:pt x="3561" y="53037"/>
                  <a:pt x="3025" y="52608"/>
                </a:cubicBezTo>
                <a:cubicBezTo>
                  <a:pt x="2537" y="52227"/>
                  <a:pt x="2299" y="51715"/>
                  <a:pt x="2013" y="51203"/>
                </a:cubicBezTo>
                <a:cubicBezTo>
                  <a:pt x="1429" y="50168"/>
                  <a:pt x="1548" y="48989"/>
                  <a:pt x="1382" y="47882"/>
                </a:cubicBezTo>
                <a:cubicBezTo>
                  <a:pt x="1263" y="46989"/>
                  <a:pt x="1275" y="46060"/>
                  <a:pt x="1286" y="45143"/>
                </a:cubicBezTo>
                <a:cubicBezTo>
                  <a:pt x="1298" y="44453"/>
                  <a:pt x="1227" y="43738"/>
                  <a:pt x="1227" y="43036"/>
                </a:cubicBezTo>
                <a:cubicBezTo>
                  <a:pt x="1215" y="42476"/>
                  <a:pt x="1191" y="41917"/>
                  <a:pt x="1191" y="41369"/>
                </a:cubicBezTo>
                <a:cubicBezTo>
                  <a:pt x="1203" y="40952"/>
                  <a:pt x="1191" y="40524"/>
                  <a:pt x="1179" y="40095"/>
                </a:cubicBezTo>
                <a:cubicBezTo>
                  <a:pt x="1132" y="38904"/>
                  <a:pt x="1036" y="37714"/>
                  <a:pt x="1025" y="36523"/>
                </a:cubicBezTo>
                <a:cubicBezTo>
                  <a:pt x="1013" y="35059"/>
                  <a:pt x="1096" y="33594"/>
                  <a:pt x="1108" y="32130"/>
                </a:cubicBezTo>
                <a:cubicBezTo>
                  <a:pt x="1120" y="31260"/>
                  <a:pt x="1156" y="30391"/>
                  <a:pt x="1167" y="29534"/>
                </a:cubicBezTo>
                <a:cubicBezTo>
                  <a:pt x="1167" y="28451"/>
                  <a:pt x="1275" y="27379"/>
                  <a:pt x="1275" y="26296"/>
                </a:cubicBezTo>
                <a:cubicBezTo>
                  <a:pt x="1286" y="25248"/>
                  <a:pt x="1334" y="24188"/>
                  <a:pt x="1382" y="23140"/>
                </a:cubicBezTo>
                <a:cubicBezTo>
                  <a:pt x="1417" y="22497"/>
                  <a:pt x="1417" y="21843"/>
                  <a:pt x="1382" y="21188"/>
                </a:cubicBezTo>
                <a:cubicBezTo>
                  <a:pt x="1358" y="20628"/>
                  <a:pt x="1394" y="20045"/>
                  <a:pt x="1441" y="19473"/>
                </a:cubicBezTo>
                <a:cubicBezTo>
                  <a:pt x="1477" y="19069"/>
                  <a:pt x="1417" y="18676"/>
                  <a:pt x="1441" y="18271"/>
                </a:cubicBezTo>
                <a:cubicBezTo>
                  <a:pt x="1465" y="17783"/>
                  <a:pt x="1525" y="17306"/>
                  <a:pt x="1513" y="16818"/>
                </a:cubicBezTo>
                <a:cubicBezTo>
                  <a:pt x="1513" y="16271"/>
                  <a:pt x="1548" y="15735"/>
                  <a:pt x="1513" y="15199"/>
                </a:cubicBezTo>
                <a:cubicBezTo>
                  <a:pt x="1489" y="14770"/>
                  <a:pt x="1656" y="14377"/>
                  <a:pt x="1596" y="13973"/>
                </a:cubicBezTo>
                <a:cubicBezTo>
                  <a:pt x="1584" y="13806"/>
                  <a:pt x="1763" y="13770"/>
                  <a:pt x="1846" y="13758"/>
                </a:cubicBezTo>
                <a:cubicBezTo>
                  <a:pt x="2560" y="13735"/>
                  <a:pt x="3251" y="13592"/>
                  <a:pt x="3953" y="13556"/>
                </a:cubicBezTo>
                <a:cubicBezTo>
                  <a:pt x="4787" y="13520"/>
                  <a:pt x="5620" y="13342"/>
                  <a:pt x="6454" y="13318"/>
                </a:cubicBezTo>
                <a:cubicBezTo>
                  <a:pt x="7266" y="13307"/>
                  <a:pt x="8089" y="13210"/>
                  <a:pt x="8902" y="13210"/>
                </a:cubicBezTo>
                <a:cubicBezTo>
                  <a:pt x="8947" y="13210"/>
                  <a:pt x="8992" y="13210"/>
                  <a:pt x="9037" y="13211"/>
                </a:cubicBezTo>
                <a:cubicBezTo>
                  <a:pt x="9069" y="13211"/>
                  <a:pt x="9100" y="13211"/>
                  <a:pt x="9131" y="13211"/>
                </a:cubicBezTo>
                <a:cubicBezTo>
                  <a:pt x="9775" y="13211"/>
                  <a:pt x="10412" y="13120"/>
                  <a:pt x="11048" y="13120"/>
                </a:cubicBezTo>
                <a:close/>
                <a:moveTo>
                  <a:pt x="32967" y="0"/>
                </a:moveTo>
                <a:cubicBezTo>
                  <a:pt x="32866" y="0"/>
                  <a:pt x="32762" y="15"/>
                  <a:pt x="32671" y="30"/>
                </a:cubicBezTo>
                <a:cubicBezTo>
                  <a:pt x="32414" y="73"/>
                  <a:pt x="32153" y="82"/>
                  <a:pt x="31892" y="82"/>
                </a:cubicBezTo>
                <a:cubicBezTo>
                  <a:pt x="31718" y="82"/>
                  <a:pt x="31545" y="78"/>
                  <a:pt x="31374" y="78"/>
                </a:cubicBezTo>
                <a:cubicBezTo>
                  <a:pt x="30979" y="78"/>
                  <a:pt x="30579" y="134"/>
                  <a:pt x="30185" y="134"/>
                </a:cubicBezTo>
                <a:cubicBezTo>
                  <a:pt x="30032" y="134"/>
                  <a:pt x="29881" y="125"/>
                  <a:pt x="29731" y="102"/>
                </a:cubicBezTo>
                <a:cubicBezTo>
                  <a:pt x="29689" y="96"/>
                  <a:pt x="29648" y="94"/>
                  <a:pt x="29607" y="94"/>
                </a:cubicBezTo>
                <a:cubicBezTo>
                  <a:pt x="29265" y="94"/>
                  <a:pt x="28932" y="261"/>
                  <a:pt x="28598" y="261"/>
                </a:cubicBezTo>
                <a:cubicBezTo>
                  <a:pt x="28440" y="261"/>
                  <a:pt x="28282" y="223"/>
                  <a:pt x="28123" y="114"/>
                </a:cubicBezTo>
                <a:cubicBezTo>
                  <a:pt x="28111" y="102"/>
                  <a:pt x="28090" y="96"/>
                  <a:pt x="28068" y="96"/>
                </a:cubicBezTo>
                <a:cubicBezTo>
                  <a:pt x="28046" y="96"/>
                  <a:pt x="28022" y="102"/>
                  <a:pt x="28004" y="114"/>
                </a:cubicBezTo>
                <a:cubicBezTo>
                  <a:pt x="27806" y="211"/>
                  <a:pt x="27601" y="235"/>
                  <a:pt x="27394" y="235"/>
                </a:cubicBezTo>
                <a:cubicBezTo>
                  <a:pt x="27191" y="235"/>
                  <a:pt x="26984" y="211"/>
                  <a:pt x="26778" y="211"/>
                </a:cubicBezTo>
                <a:cubicBezTo>
                  <a:pt x="26679" y="211"/>
                  <a:pt x="26579" y="217"/>
                  <a:pt x="26480" y="233"/>
                </a:cubicBezTo>
                <a:cubicBezTo>
                  <a:pt x="26218" y="269"/>
                  <a:pt x="18491" y="292"/>
                  <a:pt x="18217" y="304"/>
                </a:cubicBezTo>
                <a:cubicBezTo>
                  <a:pt x="18126" y="306"/>
                  <a:pt x="17919" y="307"/>
                  <a:pt x="17635" y="307"/>
                </a:cubicBezTo>
                <a:cubicBezTo>
                  <a:pt x="16913" y="307"/>
                  <a:pt x="15691" y="302"/>
                  <a:pt x="14567" y="302"/>
                </a:cubicBezTo>
                <a:cubicBezTo>
                  <a:pt x="13370" y="302"/>
                  <a:pt x="12285" y="307"/>
                  <a:pt x="12038" y="328"/>
                </a:cubicBezTo>
                <a:cubicBezTo>
                  <a:pt x="11865" y="346"/>
                  <a:pt x="11693" y="346"/>
                  <a:pt x="11520" y="346"/>
                </a:cubicBezTo>
                <a:cubicBezTo>
                  <a:pt x="11347" y="346"/>
                  <a:pt x="11175" y="346"/>
                  <a:pt x="11002" y="364"/>
                </a:cubicBezTo>
                <a:cubicBezTo>
                  <a:pt x="10805" y="388"/>
                  <a:pt x="10613" y="487"/>
                  <a:pt x="10416" y="487"/>
                </a:cubicBezTo>
                <a:cubicBezTo>
                  <a:pt x="10327" y="487"/>
                  <a:pt x="10237" y="467"/>
                  <a:pt x="10145" y="411"/>
                </a:cubicBezTo>
                <a:cubicBezTo>
                  <a:pt x="10130" y="401"/>
                  <a:pt x="10108" y="398"/>
                  <a:pt x="10085" y="398"/>
                </a:cubicBezTo>
                <a:cubicBezTo>
                  <a:pt x="10053" y="398"/>
                  <a:pt x="10017" y="405"/>
                  <a:pt x="9990" y="411"/>
                </a:cubicBezTo>
                <a:cubicBezTo>
                  <a:pt x="9430" y="590"/>
                  <a:pt x="8823" y="638"/>
                  <a:pt x="8264" y="673"/>
                </a:cubicBezTo>
                <a:cubicBezTo>
                  <a:pt x="7754" y="715"/>
                  <a:pt x="7280" y="939"/>
                  <a:pt x="6779" y="939"/>
                </a:cubicBezTo>
                <a:cubicBezTo>
                  <a:pt x="6707" y="939"/>
                  <a:pt x="6634" y="934"/>
                  <a:pt x="6561" y="923"/>
                </a:cubicBezTo>
                <a:cubicBezTo>
                  <a:pt x="6557" y="923"/>
                  <a:pt x="6553" y="922"/>
                  <a:pt x="6549" y="922"/>
                </a:cubicBezTo>
                <a:cubicBezTo>
                  <a:pt x="6496" y="922"/>
                  <a:pt x="6394" y="986"/>
                  <a:pt x="6394" y="1019"/>
                </a:cubicBezTo>
                <a:cubicBezTo>
                  <a:pt x="6394" y="1161"/>
                  <a:pt x="6331" y="1187"/>
                  <a:pt x="6256" y="1187"/>
                </a:cubicBezTo>
                <a:cubicBezTo>
                  <a:pt x="6212" y="1187"/>
                  <a:pt x="6165" y="1179"/>
                  <a:pt x="6123" y="1179"/>
                </a:cubicBezTo>
                <a:cubicBezTo>
                  <a:pt x="6105" y="1179"/>
                  <a:pt x="6088" y="1180"/>
                  <a:pt x="6073" y="1185"/>
                </a:cubicBezTo>
                <a:cubicBezTo>
                  <a:pt x="5728" y="1293"/>
                  <a:pt x="5358" y="1197"/>
                  <a:pt x="5013" y="1400"/>
                </a:cubicBezTo>
                <a:cubicBezTo>
                  <a:pt x="4927" y="1454"/>
                  <a:pt x="4841" y="1595"/>
                  <a:pt x="4693" y="1595"/>
                </a:cubicBezTo>
                <a:cubicBezTo>
                  <a:pt x="4677" y="1595"/>
                  <a:pt x="4661" y="1594"/>
                  <a:pt x="4644" y="1590"/>
                </a:cubicBezTo>
                <a:cubicBezTo>
                  <a:pt x="4598" y="1580"/>
                  <a:pt x="4553" y="1576"/>
                  <a:pt x="4509" y="1576"/>
                </a:cubicBezTo>
                <a:cubicBezTo>
                  <a:pt x="4228" y="1576"/>
                  <a:pt x="3975" y="1753"/>
                  <a:pt x="3811" y="1876"/>
                </a:cubicBezTo>
                <a:cubicBezTo>
                  <a:pt x="3394" y="2174"/>
                  <a:pt x="2894" y="2352"/>
                  <a:pt x="2525" y="2769"/>
                </a:cubicBezTo>
                <a:cubicBezTo>
                  <a:pt x="2179" y="3150"/>
                  <a:pt x="1787" y="3471"/>
                  <a:pt x="1572" y="3948"/>
                </a:cubicBezTo>
                <a:cubicBezTo>
                  <a:pt x="1144" y="4912"/>
                  <a:pt x="965" y="5936"/>
                  <a:pt x="1013" y="6996"/>
                </a:cubicBezTo>
                <a:cubicBezTo>
                  <a:pt x="1036" y="7281"/>
                  <a:pt x="1096" y="7615"/>
                  <a:pt x="977" y="7853"/>
                </a:cubicBezTo>
                <a:cubicBezTo>
                  <a:pt x="798" y="8234"/>
                  <a:pt x="1072" y="8615"/>
                  <a:pt x="870" y="9008"/>
                </a:cubicBezTo>
                <a:cubicBezTo>
                  <a:pt x="763" y="9222"/>
                  <a:pt x="858" y="9567"/>
                  <a:pt x="905" y="9853"/>
                </a:cubicBezTo>
                <a:cubicBezTo>
                  <a:pt x="965" y="10139"/>
                  <a:pt x="679" y="10329"/>
                  <a:pt x="739" y="10567"/>
                </a:cubicBezTo>
                <a:cubicBezTo>
                  <a:pt x="870" y="11163"/>
                  <a:pt x="667" y="11758"/>
                  <a:pt x="775" y="12353"/>
                </a:cubicBezTo>
                <a:cubicBezTo>
                  <a:pt x="822" y="12639"/>
                  <a:pt x="810" y="12996"/>
                  <a:pt x="620" y="13223"/>
                </a:cubicBezTo>
                <a:cubicBezTo>
                  <a:pt x="417" y="13461"/>
                  <a:pt x="465" y="13604"/>
                  <a:pt x="632" y="13782"/>
                </a:cubicBezTo>
                <a:cubicBezTo>
                  <a:pt x="691" y="13842"/>
                  <a:pt x="667" y="13913"/>
                  <a:pt x="691" y="13961"/>
                </a:cubicBezTo>
                <a:cubicBezTo>
                  <a:pt x="834" y="14211"/>
                  <a:pt x="560" y="14413"/>
                  <a:pt x="608" y="14592"/>
                </a:cubicBezTo>
                <a:cubicBezTo>
                  <a:pt x="751" y="15187"/>
                  <a:pt x="644" y="15759"/>
                  <a:pt x="620" y="16330"/>
                </a:cubicBezTo>
                <a:cubicBezTo>
                  <a:pt x="596" y="16866"/>
                  <a:pt x="715" y="17414"/>
                  <a:pt x="572" y="17937"/>
                </a:cubicBezTo>
                <a:cubicBezTo>
                  <a:pt x="501" y="18235"/>
                  <a:pt x="620" y="18533"/>
                  <a:pt x="572" y="18830"/>
                </a:cubicBezTo>
                <a:cubicBezTo>
                  <a:pt x="560" y="18985"/>
                  <a:pt x="501" y="19164"/>
                  <a:pt x="524" y="19342"/>
                </a:cubicBezTo>
                <a:cubicBezTo>
                  <a:pt x="572" y="19580"/>
                  <a:pt x="620" y="19842"/>
                  <a:pt x="584" y="20081"/>
                </a:cubicBezTo>
                <a:cubicBezTo>
                  <a:pt x="513" y="20545"/>
                  <a:pt x="441" y="21021"/>
                  <a:pt x="489" y="21450"/>
                </a:cubicBezTo>
                <a:cubicBezTo>
                  <a:pt x="536" y="21890"/>
                  <a:pt x="417" y="22307"/>
                  <a:pt x="477" y="22736"/>
                </a:cubicBezTo>
                <a:cubicBezTo>
                  <a:pt x="536" y="23164"/>
                  <a:pt x="394" y="23617"/>
                  <a:pt x="453" y="24010"/>
                </a:cubicBezTo>
                <a:cubicBezTo>
                  <a:pt x="501" y="24367"/>
                  <a:pt x="286" y="24724"/>
                  <a:pt x="465" y="25093"/>
                </a:cubicBezTo>
                <a:cubicBezTo>
                  <a:pt x="513" y="25176"/>
                  <a:pt x="548" y="25403"/>
                  <a:pt x="477" y="25569"/>
                </a:cubicBezTo>
                <a:cubicBezTo>
                  <a:pt x="298" y="26034"/>
                  <a:pt x="501" y="26534"/>
                  <a:pt x="370" y="27010"/>
                </a:cubicBezTo>
                <a:cubicBezTo>
                  <a:pt x="298" y="27284"/>
                  <a:pt x="429" y="27581"/>
                  <a:pt x="394" y="27891"/>
                </a:cubicBezTo>
                <a:cubicBezTo>
                  <a:pt x="358" y="28129"/>
                  <a:pt x="215" y="28343"/>
                  <a:pt x="239" y="28593"/>
                </a:cubicBezTo>
                <a:cubicBezTo>
                  <a:pt x="310" y="29201"/>
                  <a:pt x="203" y="29796"/>
                  <a:pt x="227" y="30391"/>
                </a:cubicBezTo>
                <a:cubicBezTo>
                  <a:pt x="263" y="31058"/>
                  <a:pt x="179" y="31737"/>
                  <a:pt x="203" y="32415"/>
                </a:cubicBezTo>
                <a:cubicBezTo>
                  <a:pt x="215" y="32939"/>
                  <a:pt x="286" y="33475"/>
                  <a:pt x="215" y="33987"/>
                </a:cubicBezTo>
                <a:cubicBezTo>
                  <a:pt x="143" y="34487"/>
                  <a:pt x="215" y="34963"/>
                  <a:pt x="191" y="35440"/>
                </a:cubicBezTo>
                <a:cubicBezTo>
                  <a:pt x="179" y="35582"/>
                  <a:pt x="263" y="35690"/>
                  <a:pt x="227" y="35785"/>
                </a:cubicBezTo>
                <a:cubicBezTo>
                  <a:pt x="48" y="36273"/>
                  <a:pt x="143" y="36785"/>
                  <a:pt x="143" y="37261"/>
                </a:cubicBezTo>
                <a:cubicBezTo>
                  <a:pt x="155" y="38273"/>
                  <a:pt x="203" y="39297"/>
                  <a:pt x="298" y="40321"/>
                </a:cubicBezTo>
                <a:cubicBezTo>
                  <a:pt x="322" y="40476"/>
                  <a:pt x="465" y="40666"/>
                  <a:pt x="405" y="40690"/>
                </a:cubicBezTo>
                <a:cubicBezTo>
                  <a:pt x="1" y="40869"/>
                  <a:pt x="632" y="41274"/>
                  <a:pt x="227" y="41440"/>
                </a:cubicBezTo>
                <a:cubicBezTo>
                  <a:pt x="191" y="41452"/>
                  <a:pt x="334" y="41631"/>
                  <a:pt x="382" y="41738"/>
                </a:cubicBezTo>
                <a:cubicBezTo>
                  <a:pt x="432" y="41839"/>
                  <a:pt x="420" y="41868"/>
                  <a:pt x="387" y="41868"/>
                </a:cubicBezTo>
                <a:cubicBezTo>
                  <a:pt x="339" y="41868"/>
                  <a:pt x="246" y="41805"/>
                  <a:pt x="231" y="41805"/>
                </a:cubicBezTo>
                <a:cubicBezTo>
                  <a:pt x="227" y="41805"/>
                  <a:pt x="229" y="41810"/>
                  <a:pt x="239" y="41821"/>
                </a:cubicBezTo>
                <a:cubicBezTo>
                  <a:pt x="441" y="42059"/>
                  <a:pt x="263" y="42321"/>
                  <a:pt x="322" y="42524"/>
                </a:cubicBezTo>
                <a:cubicBezTo>
                  <a:pt x="429" y="42917"/>
                  <a:pt x="382" y="43310"/>
                  <a:pt x="417" y="43702"/>
                </a:cubicBezTo>
                <a:cubicBezTo>
                  <a:pt x="489" y="44536"/>
                  <a:pt x="453" y="45393"/>
                  <a:pt x="417" y="46239"/>
                </a:cubicBezTo>
                <a:cubicBezTo>
                  <a:pt x="382" y="46929"/>
                  <a:pt x="536" y="47596"/>
                  <a:pt x="560" y="48274"/>
                </a:cubicBezTo>
                <a:cubicBezTo>
                  <a:pt x="572" y="48560"/>
                  <a:pt x="715" y="48834"/>
                  <a:pt x="715" y="49072"/>
                </a:cubicBezTo>
                <a:cubicBezTo>
                  <a:pt x="679" y="50037"/>
                  <a:pt x="929" y="50906"/>
                  <a:pt x="1370" y="51739"/>
                </a:cubicBezTo>
                <a:cubicBezTo>
                  <a:pt x="1501" y="51977"/>
                  <a:pt x="1727" y="52239"/>
                  <a:pt x="1763" y="52406"/>
                </a:cubicBezTo>
                <a:cubicBezTo>
                  <a:pt x="1834" y="52811"/>
                  <a:pt x="2132" y="53001"/>
                  <a:pt x="2346" y="53192"/>
                </a:cubicBezTo>
                <a:cubicBezTo>
                  <a:pt x="2632" y="53454"/>
                  <a:pt x="3013" y="53668"/>
                  <a:pt x="3358" y="53882"/>
                </a:cubicBezTo>
                <a:cubicBezTo>
                  <a:pt x="3420" y="53919"/>
                  <a:pt x="3479" y="53926"/>
                  <a:pt x="3537" y="53926"/>
                </a:cubicBezTo>
                <a:cubicBezTo>
                  <a:pt x="3575" y="53926"/>
                  <a:pt x="3612" y="53923"/>
                  <a:pt x="3647" y="53923"/>
                </a:cubicBezTo>
                <a:cubicBezTo>
                  <a:pt x="3715" y="53923"/>
                  <a:pt x="3778" y="53935"/>
                  <a:pt x="3834" y="54001"/>
                </a:cubicBezTo>
                <a:cubicBezTo>
                  <a:pt x="4275" y="54549"/>
                  <a:pt x="4966" y="54418"/>
                  <a:pt x="5537" y="54597"/>
                </a:cubicBezTo>
                <a:cubicBezTo>
                  <a:pt x="5606" y="54617"/>
                  <a:pt x="5676" y="54625"/>
                  <a:pt x="5749" y="54625"/>
                </a:cubicBezTo>
                <a:cubicBezTo>
                  <a:pt x="5994" y="54625"/>
                  <a:pt x="6257" y="54535"/>
                  <a:pt x="6516" y="54535"/>
                </a:cubicBezTo>
                <a:cubicBezTo>
                  <a:pt x="6539" y="54535"/>
                  <a:pt x="6562" y="54536"/>
                  <a:pt x="6585" y="54537"/>
                </a:cubicBezTo>
                <a:cubicBezTo>
                  <a:pt x="6971" y="54559"/>
                  <a:pt x="7357" y="54648"/>
                  <a:pt x="7761" y="54648"/>
                </a:cubicBezTo>
                <a:cubicBezTo>
                  <a:pt x="7805" y="54648"/>
                  <a:pt x="7850" y="54647"/>
                  <a:pt x="7894" y="54644"/>
                </a:cubicBezTo>
                <a:cubicBezTo>
                  <a:pt x="7935" y="54642"/>
                  <a:pt x="7976" y="54640"/>
                  <a:pt x="8016" y="54640"/>
                </a:cubicBezTo>
                <a:cubicBezTo>
                  <a:pt x="8535" y="54640"/>
                  <a:pt x="9055" y="54838"/>
                  <a:pt x="9585" y="54882"/>
                </a:cubicBezTo>
                <a:cubicBezTo>
                  <a:pt x="9767" y="54905"/>
                  <a:pt x="9917" y="55026"/>
                  <a:pt x="10034" y="55026"/>
                </a:cubicBezTo>
                <a:cubicBezTo>
                  <a:pt x="10039" y="55026"/>
                  <a:pt x="10044" y="55026"/>
                  <a:pt x="10049" y="55025"/>
                </a:cubicBezTo>
                <a:cubicBezTo>
                  <a:pt x="10218" y="55016"/>
                  <a:pt x="10390" y="55010"/>
                  <a:pt x="10561" y="55010"/>
                </a:cubicBezTo>
                <a:cubicBezTo>
                  <a:pt x="11028" y="55010"/>
                  <a:pt x="11491" y="55056"/>
                  <a:pt x="11883" y="55204"/>
                </a:cubicBezTo>
                <a:cubicBezTo>
                  <a:pt x="11991" y="55242"/>
                  <a:pt x="12298" y="55254"/>
                  <a:pt x="12720" y="55254"/>
                </a:cubicBezTo>
                <a:cubicBezTo>
                  <a:pt x="13596" y="55254"/>
                  <a:pt x="14965" y="55199"/>
                  <a:pt x="16064" y="55199"/>
                </a:cubicBezTo>
                <a:cubicBezTo>
                  <a:pt x="16937" y="55199"/>
                  <a:pt x="17639" y="55234"/>
                  <a:pt x="17789" y="55359"/>
                </a:cubicBezTo>
                <a:cubicBezTo>
                  <a:pt x="17800" y="55359"/>
                  <a:pt x="17848" y="55335"/>
                  <a:pt x="17860" y="55323"/>
                </a:cubicBezTo>
                <a:cubicBezTo>
                  <a:pt x="17919" y="55272"/>
                  <a:pt x="18397" y="55255"/>
                  <a:pt x="19096" y="55255"/>
                </a:cubicBezTo>
                <a:cubicBezTo>
                  <a:pt x="20624" y="55255"/>
                  <a:pt x="23207" y="55338"/>
                  <a:pt x="24774" y="55338"/>
                </a:cubicBezTo>
                <a:cubicBezTo>
                  <a:pt x="25521" y="55338"/>
                  <a:pt x="26037" y="55319"/>
                  <a:pt x="26099" y="55263"/>
                </a:cubicBezTo>
                <a:cubicBezTo>
                  <a:pt x="26129" y="55315"/>
                  <a:pt x="26159" y="55332"/>
                  <a:pt x="26190" y="55332"/>
                </a:cubicBezTo>
                <a:cubicBezTo>
                  <a:pt x="26259" y="55332"/>
                  <a:pt x="26331" y="55243"/>
                  <a:pt x="26412" y="55243"/>
                </a:cubicBezTo>
                <a:cubicBezTo>
                  <a:pt x="26438" y="55243"/>
                  <a:pt x="26464" y="55252"/>
                  <a:pt x="26492" y="55275"/>
                </a:cubicBezTo>
                <a:cubicBezTo>
                  <a:pt x="26594" y="55366"/>
                  <a:pt x="26703" y="55405"/>
                  <a:pt x="26815" y="55405"/>
                </a:cubicBezTo>
                <a:cubicBezTo>
                  <a:pt x="26938" y="55405"/>
                  <a:pt x="27064" y="55357"/>
                  <a:pt x="27183" y="55275"/>
                </a:cubicBezTo>
                <a:cubicBezTo>
                  <a:pt x="27268" y="55211"/>
                  <a:pt x="27375" y="55172"/>
                  <a:pt x="27471" y="55172"/>
                </a:cubicBezTo>
                <a:cubicBezTo>
                  <a:pt x="27534" y="55172"/>
                  <a:pt x="27592" y="55190"/>
                  <a:pt x="27635" y="55228"/>
                </a:cubicBezTo>
                <a:cubicBezTo>
                  <a:pt x="27718" y="55300"/>
                  <a:pt x="27793" y="55323"/>
                  <a:pt x="27867" y="55323"/>
                </a:cubicBezTo>
                <a:cubicBezTo>
                  <a:pt x="27964" y="55323"/>
                  <a:pt x="28058" y="55284"/>
                  <a:pt x="28159" y="55263"/>
                </a:cubicBezTo>
                <a:cubicBezTo>
                  <a:pt x="28248" y="55241"/>
                  <a:pt x="28359" y="55214"/>
                  <a:pt x="28451" y="55214"/>
                </a:cubicBezTo>
                <a:cubicBezTo>
                  <a:pt x="28507" y="55214"/>
                  <a:pt x="28556" y="55224"/>
                  <a:pt x="28588" y="55252"/>
                </a:cubicBezTo>
                <a:cubicBezTo>
                  <a:pt x="28656" y="55308"/>
                  <a:pt x="28718" y="55329"/>
                  <a:pt x="28775" y="55329"/>
                </a:cubicBezTo>
                <a:cubicBezTo>
                  <a:pt x="28887" y="55329"/>
                  <a:pt x="28977" y="55247"/>
                  <a:pt x="29040" y="55192"/>
                </a:cubicBezTo>
                <a:cubicBezTo>
                  <a:pt x="29127" y="55110"/>
                  <a:pt x="29212" y="55081"/>
                  <a:pt x="29294" y="55081"/>
                </a:cubicBezTo>
                <a:cubicBezTo>
                  <a:pt x="29404" y="55081"/>
                  <a:pt x="29510" y="55133"/>
                  <a:pt x="29611" y="55180"/>
                </a:cubicBezTo>
                <a:cubicBezTo>
                  <a:pt x="29838" y="55263"/>
                  <a:pt x="30076" y="55204"/>
                  <a:pt x="30302" y="55252"/>
                </a:cubicBezTo>
                <a:cubicBezTo>
                  <a:pt x="30243" y="55067"/>
                  <a:pt x="30322" y="55021"/>
                  <a:pt x="30409" y="55021"/>
                </a:cubicBezTo>
                <a:cubicBezTo>
                  <a:pt x="30479" y="55021"/>
                  <a:pt x="30553" y="55050"/>
                  <a:pt x="30564" y="55061"/>
                </a:cubicBezTo>
                <a:cubicBezTo>
                  <a:pt x="30639" y="55146"/>
                  <a:pt x="30733" y="55160"/>
                  <a:pt x="30830" y="55160"/>
                </a:cubicBezTo>
                <a:cubicBezTo>
                  <a:pt x="30878" y="55160"/>
                  <a:pt x="30928" y="55156"/>
                  <a:pt x="30976" y="55156"/>
                </a:cubicBezTo>
                <a:cubicBezTo>
                  <a:pt x="31075" y="55156"/>
                  <a:pt x="31170" y="55171"/>
                  <a:pt x="31243" y="55263"/>
                </a:cubicBezTo>
                <a:cubicBezTo>
                  <a:pt x="31246" y="55265"/>
                  <a:pt x="31252" y="55266"/>
                  <a:pt x="31259" y="55266"/>
                </a:cubicBezTo>
                <a:cubicBezTo>
                  <a:pt x="31301" y="55266"/>
                  <a:pt x="31396" y="55232"/>
                  <a:pt x="31385" y="55121"/>
                </a:cubicBezTo>
                <a:cubicBezTo>
                  <a:pt x="31385" y="55085"/>
                  <a:pt x="31399" y="55023"/>
                  <a:pt x="31449" y="55023"/>
                </a:cubicBezTo>
                <a:cubicBezTo>
                  <a:pt x="31467" y="55023"/>
                  <a:pt x="31489" y="55031"/>
                  <a:pt x="31516" y="55049"/>
                </a:cubicBezTo>
                <a:cubicBezTo>
                  <a:pt x="31663" y="55151"/>
                  <a:pt x="31818" y="55184"/>
                  <a:pt x="31975" y="55184"/>
                </a:cubicBezTo>
                <a:cubicBezTo>
                  <a:pt x="32239" y="55184"/>
                  <a:pt x="32508" y="55092"/>
                  <a:pt x="32755" y="55085"/>
                </a:cubicBezTo>
                <a:cubicBezTo>
                  <a:pt x="33279" y="55073"/>
                  <a:pt x="33826" y="55061"/>
                  <a:pt x="34362" y="54990"/>
                </a:cubicBezTo>
                <a:cubicBezTo>
                  <a:pt x="34475" y="54969"/>
                  <a:pt x="34587" y="54913"/>
                  <a:pt x="34692" y="54913"/>
                </a:cubicBezTo>
                <a:cubicBezTo>
                  <a:pt x="34710" y="54913"/>
                  <a:pt x="34726" y="54915"/>
                  <a:pt x="34743" y="54918"/>
                </a:cubicBezTo>
                <a:cubicBezTo>
                  <a:pt x="34818" y="54936"/>
                  <a:pt x="34892" y="54943"/>
                  <a:pt x="34964" y="54943"/>
                </a:cubicBezTo>
                <a:cubicBezTo>
                  <a:pt x="35336" y="54943"/>
                  <a:pt x="35672" y="54748"/>
                  <a:pt x="36041" y="54728"/>
                </a:cubicBezTo>
                <a:cubicBezTo>
                  <a:pt x="36094" y="54721"/>
                  <a:pt x="36137" y="54688"/>
                  <a:pt x="36174" y="54688"/>
                </a:cubicBezTo>
                <a:cubicBezTo>
                  <a:pt x="36203" y="54688"/>
                  <a:pt x="36229" y="54708"/>
                  <a:pt x="36255" y="54775"/>
                </a:cubicBezTo>
                <a:cubicBezTo>
                  <a:pt x="36277" y="54849"/>
                  <a:pt x="36318" y="54882"/>
                  <a:pt x="36371" y="54882"/>
                </a:cubicBezTo>
                <a:cubicBezTo>
                  <a:pt x="36403" y="54882"/>
                  <a:pt x="36441" y="54869"/>
                  <a:pt x="36481" y="54847"/>
                </a:cubicBezTo>
                <a:cubicBezTo>
                  <a:pt x="36412" y="54729"/>
                  <a:pt x="36431" y="54703"/>
                  <a:pt x="36476" y="54703"/>
                </a:cubicBezTo>
                <a:cubicBezTo>
                  <a:pt x="36514" y="54703"/>
                  <a:pt x="36570" y="54721"/>
                  <a:pt x="36608" y="54721"/>
                </a:cubicBezTo>
                <a:cubicBezTo>
                  <a:pt x="36627" y="54721"/>
                  <a:pt x="36642" y="54717"/>
                  <a:pt x="36648" y="54704"/>
                </a:cubicBezTo>
                <a:cubicBezTo>
                  <a:pt x="36714" y="54743"/>
                  <a:pt x="40394" y="54790"/>
                  <a:pt x="43702" y="54790"/>
                </a:cubicBezTo>
                <a:cubicBezTo>
                  <a:pt x="46394" y="54790"/>
                  <a:pt x="48840" y="54759"/>
                  <a:pt x="48888" y="54668"/>
                </a:cubicBezTo>
                <a:cubicBezTo>
                  <a:pt x="48904" y="54643"/>
                  <a:pt x="48977" y="54602"/>
                  <a:pt x="49064" y="54602"/>
                </a:cubicBezTo>
                <a:cubicBezTo>
                  <a:pt x="49103" y="54602"/>
                  <a:pt x="49145" y="54610"/>
                  <a:pt x="49185" y="54632"/>
                </a:cubicBezTo>
                <a:cubicBezTo>
                  <a:pt x="49265" y="54685"/>
                  <a:pt x="49349" y="54702"/>
                  <a:pt x="49436" y="54702"/>
                </a:cubicBezTo>
                <a:cubicBezTo>
                  <a:pt x="49605" y="54702"/>
                  <a:pt x="49783" y="54636"/>
                  <a:pt x="49957" y="54636"/>
                </a:cubicBezTo>
                <a:cubicBezTo>
                  <a:pt x="50039" y="54636"/>
                  <a:pt x="50119" y="54650"/>
                  <a:pt x="50197" y="54692"/>
                </a:cubicBezTo>
                <a:cubicBezTo>
                  <a:pt x="50198" y="54692"/>
                  <a:pt x="50199" y="54692"/>
                  <a:pt x="50199" y="54692"/>
                </a:cubicBezTo>
                <a:cubicBezTo>
                  <a:pt x="50223" y="54692"/>
                  <a:pt x="50182" y="54527"/>
                  <a:pt x="50269" y="54527"/>
                </a:cubicBezTo>
                <a:cubicBezTo>
                  <a:pt x="50293" y="54527"/>
                  <a:pt x="50328" y="54540"/>
                  <a:pt x="50376" y="54573"/>
                </a:cubicBezTo>
                <a:cubicBezTo>
                  <a:pt x="50428" y="54608"/>
                  <a:pt x="50479" y="54624"/>
                  <a:pt x="50533" y="54624"/>
                </a:cubicBezTo>
                <a:cubicBezTo>
                  <a:pt x="50625" y="54624"/>
                  <a:pt x="50724" y="54577"/>
                  <a:pt x="50852" y="54501"/>
                </a:cubicBezTo>
                <a:cubicBezTo>
                  <a:pt x="50885" y="54482"/>
                  <a:pt x="50940" y="54455"/>
                  <a:pt x="50989" y="54455"/>
                </a:cubicBezTo>
                <a:cubicBezTo>
                  <a:pt x="51028" y="54455"/>
                  <a:pt x="51062" y="54472"/>
                  <a:pt x="51078" y="54525"/>
                </a:cubicBezTo>
                <a:cubicBezTo>
                  <a:pt x="51099" y="54566"/>
                  <a:pt x="50987" y="54651"/>
                  <a:pt x="51092" y="54651"/>
                </a:cubicBezTo>
                <a:cubicBezTo>
                  <a:pt x="51109" y="54651"/>
                  <a:pt x="51132" y="54649"/>
                  <a:pt x="51162" y="54644"/>
                </a:cubicBezTo>
                <a:cubicBezTo>
                  <a:pt x="51369" y="54617"/>
                  <a:pt x="51549" y="54433"/>
                  <a:pt x="51759" y="54433"/>
                </a:cubicBezTo>
                <a:cubicBezTo>
                  <a:pt x="51826" y="54433"/>
                  <a:pt x="51896" y="54452"/>
                  <a:pt x="51971" y="54501"/>
                </a:cubicBezTo>
                <a:cubicBezTo>
                  <a:pt x="52027" y="54296"/>
                  <a:pt x="52145" y="54243"/>
                  <a:pt x="52277" y="54243"/>
                </a:cubicBezTo>
                <a:cubicBezTo>
                  <a:pt x="52414" y="54243"/>
                  <a:pt x="52567" y="54301"/>
                  <a:pt x="52679" y="54301"/>
                </a:cubicBezTo>
                <a:cubicBezTo>
                  <a:pt x="52690" y="54301"/>
                  <a:pt x="52700" y="54300"/>
                  <a:pt x="52710" y="54299"/>
                </a:cubicBezTo>
                <a:cubicBezTo>
                  <a:pt x="53233" y="54228"/>
                  <a:pt x="53650" y="53942"/>
                  <a:pt x="54091" y="53739"/>
                </a:cubicBezTo>
                <a:cubicBezTo>
                  <a:pt x="54650" y="53501"/>
                  <a:pt x="55138" y="53085"/>
                  <a:pt x="55650" y="52739"/>
                </a:cubicBezTo>
                <a:cubicBezTo>
                  <a:pt x="55972" y="52525"/>
                  <a:pt x="56305" y="52346"/>
                  <a:pt x="56567" y="52061"/>
                </a:cubicBezTo>
                <a:cubicBezTo>
                  <a:pt x="56984" y="51596"/>
                  <a:pt x="57163" y="51013"/>
                  <a:pt x="57365" y="50441"/>
                </a:cubicBezTo>
                <a:cubicBezTo>
                  <a:pt x="57698" y="49453"/>
                  <a:pt x="57841" y="48441"/>
                  <a:pt x="57936" y="47405"/>
                </a:cubicBezTo>
                <a:cubicBezTo>
                  <a:pt x="57972" y="46953"/>
                  <a:pt x="57948" y="46489"/>
                  <a:pt x="58044" y="46036"/>
                </a:cubicBezTo>
                <a:cubicBezTo>
                  <a:pt x="58127" y="45691"/>
                  <a:pt x="58020" y="45346"/>
                  <a:pt x="58079" y="44988"/>
                </a:cubicBezTo>
                <a:cubicBezTo>
                  <a:pt x="58139" y="44691"/>
                  <a:pt x="58032" y="44369"/>
                  <a:pt x="58044" y="44060"/>
                </a:cubicBezTo>
                <a:cubicBezTo>
                  <a:pt x="58055" y="43619"/>
                  <a:pt x="58175" y="43179"/>
                  <a:pt x="58139" y="42750"/>
                </a:cubicBezTo>
                <a:cubicBezTo>
                  <a:pt x="58091" y="42000"/>
                  <a:pt x="58175" y="41262"/>
                  <a:pt x="58151" y="40524"/>
                </a:cubicBezTo>
                <a:cubicBezTo>
                  <a:pt x="58151" y="40357"/>
                  <a:pt x="58067" y="40154"/>
                  <a:pt x="58091" y="40083"/>
                </a:cubicBezTo>
                <a:cubicBezTo>
                  <a:pt x="58317" y="39559"/>
                  <a:pt x="58115" y="39011"/>
                  <a:pt x="58163" y="38476"/>
                </a:cubicBezTo>
                <a:cubicBezTo>
                  <a:pt x="58210" y="37916"/>
                  <a:pt x="58079" y="37333"/>
                  <a:pt x="58103" y="36749"/>
                </a:cubicBezTo>
                <a:cubicBezTo>
                  <a:pt x="58127" y="36083"/>
                  <a:pt x="57925" y="35404"/>
                  <a:pt x="57948" y="34749"/>
                </a:cubicBezTo>
                <a:cubicBezTo>
                  <a:pt x="57972" y="33927"/>
                  <a:pt x="57782" y="33118"/>
                  <a:pt x="57853" y="32296"/>
                </a:cubicBezTo>
                <a:cubicBezTo>
                  <a:pt x="57913" y="31618"/>
                  <a:pt x="57805" y="30939"/>
                  <a:pt x="57805" y="30260"/>
                </a:cubicBezTo>
                <a:cubicBezTo>
                  <a:pt x="57794" y="29891"/>
                  <a:pt x="57770" y="29510"/>
                  <a:pt x="57794" y="29141"/>
                </a:cubicBezTo>
                <a:cubicBezTo>
                  <a:pt x="57829" y="28486"/>
                  <a:pt x="57805" y="27843"/>
                  <a:pt x="57746" y="27189"/>
                </a:cubicBezTo>
                <a:cubicBezTo>
                  <a:pt x="57710" y="26748"/>
                  <a:pt x="57591" y="26307"/>
                  <a:pt x="57829" y="25891"/>
                </a:cubicBezTo>
                <a:cubicBezTo>
                  <a:pt x="57877" y="25807"/>
                  <a:pt x="57817" y="25712"/>
                  <a:pt x="57746" y="25688"/>
                </a:cubicBezTo>
                <a:cubicBezTo>
                  <a:pt x="57603" y="25629"/>
                  <a:pt x="57674" y="25581"/>
                  <a:pt x="57698" y="25486"/>
                </a:cubicBezTo>
                <a:cubicBezTo>
                  <a:pt x="57734" y="25272"/>
                  <a:pt x="57698" y="25034"/>
                  <a:pt x="57758" y="24843"/>
                </a:cubicBezTo>
                <a:cubicBezTo>
                  <a:pt x="57865" y="24557"/>
                  <a:pt x="57591" y="24319"/>
                  <a:pt x="57674" y="24057"/>
                </a:cubicBezTo>
                <a:cubicBezTo>
                  <a:pt x="57817" y="23640"/>
                  <a:pt x="57722" y="23200"/>
                  <a:pt x="57782" y="22771"/>
                </a:cubicBezTo>
                <a:cubicBezTo>
                  <a:pt x="57841" y="22319"/>
                  <a:pt x="57853" y="21807"/>
                  <a:pt x="57746" y="21319"/>
                </a:cubicBezTo>
                <a:cubicBezTo>
                  <a:pt x="57686" y="21033"/>
                  <a:pt x="57674" y="20676"/>
                  <a:pt x="57782" y="20402"/>
                </a:cubicBezTo>
                <a:cubicBezTo>
                  <a:pt x="57925" y="20045"/>
                  <a:pt x="57758" y="19664"/>
                  <a:pt x="57913" y="19319"/>
                </a:cubicBezTo>
                <a:cubicBezTo>
                  <a:pt x="57496" y="18818"/>
                  <a:pt x="58055" y="18235"/>
                  <a:pt x="57746" y="17723"/>
                </a:cubicBezTo>
                <a:cubicBezTo>
                  <a:pt x="57984" y="17509"/>
                  <a:pt x="57936" y="17140"/>
                  <a:pt x="57901" y="16949"/>
                </a:cubicBezTo>
                <a:cubicBezTo>
                  <a:pt x="57817" y="16473"/>
                  <a:pt x="57948" y="16021"/>
                  <a:pt x="57877" y="15580"/>
                </a:cubicBezTo>
                <a:cubicBezTo>
                  <a:pt x="57758" y="14901"/>
                  <a:pt x="57925" y="14246"/>
                  <a:pt x="57913" y="13592"/>
                </a:cubicBezTo>
                <a:cubicBezTo>
                  <a:pt x="57901" y="13068"/>
                  <a:pt x="57960" y="12532"/>
                  <a:pt x="58032" y="12008"/>
                </a:cubicBezTo>
                <a:cubicBezTo>
                  <a:pt x="58091" y="11615"/>
                  <a:pt x="57889" y="11198"/>
                  <a:pt x="57996" y="10794"/>
                </a:cubicBezTo>
                <a:cubicBezTo>
                  <a:pt x="58139" y="10234"/>
                  <a:pt x="57996" y="9674"/>
                  <a:pt x="58091" y="9103"/>
                </a:cubicBezTo>
                <a:cubicBezTo>
                  <a:pt x="58163" y="8722"/>
                  <a:pt x="57817" y="8305"/>
                  <a:pt x="58115" y="7900"/>
                </a:cubicBezTo>
                <a:cubicBezTo>
                  <a:pt x="58127" y="7889"/>
                  <a:pt x="58103" y="7853"/>
                  <a:pt x="58091" y="7829"/>
                </a:cubicBezTo>
                <a:cubicBezTo>
                  <a:pt x="57853" y="7341"/>
                  <a:pt x="58079" y="6805"/>
                  <a:pt x="57925" y="6305"/>
                </a:cubicBezTo>
                <a:cubicBezTo>
                  <a:pt x="57698" y="5650"/>
                  <a:pt x="57698" y="4924"/>
                  <a:pt x="57282" y="4317"/>
                </a:cubicBezTo>
                <a:cubicBezTo>
                  <a:pt x="56984" y="3876"/>
                  <a:pt x="56579" y="3543"/>
                  <a:pt x="56258" y="3126"/>
                </a:cubicBezTo>
                <a:cubicBezTo>
                  <a:pt x="55900" y="2686"/>
                  <a:pt x="55424" y="2328"/>
                  <a:pt x="54972" y="2043"/>
                </a:cubicBezTo>
                <a:cubicBezTo>
                  <a:pt x="54561" y="1784"/>
                  <a:pt x="54184" y="1364"/>
                  <a:pt x="53626" y="1364"/>
                </a:cubicBezTo>
                <a:cubicBezTo>
                  <a:pt x="53618" y="1364"/>
                  <a:pt x="53610" y="1364"/>
                  <a:pt x="53603" y="1364"/>
                </a:cubicBezTo>
                <a:cubicBezTo>
                  <a:pt x="53567" y="1364"/>
                  <a:pt x="53519" y="1340"/>
                  <a:pt x="53495" y="1328"/>
                </a:cubicBezTo>
                <a:cubicBezTo>
                  <a:pt x="53055" y="1031"/>
                  <a:pt x="52555" y="876"/>
                  <a:pt x="52043" y="876"/>
                </a:cubicBezTo>
                <a:cubicBezTo>
                  <a:pt x="51209" y="876"/>
                  <a:pt x="50447" y="531"/>
                  <a:pt x="49626" y="519"/>
                </a:cubicBezTo>
                <a:cubicBezTo>
                  <a:pt x="49090" y="507"/>
                  <a:pt x="36660" y="304"/>
                  <a:pt x="36112" y="257"/>
                </a:cubicBezTo>
                <a:cubicBezTo>
                  <a:pt x="36099" y="255"/>
                  <a:pt x="36085" y="255"/>
                  <a:pt x="36071" y="255"/>
                </a:cubicBezTo>
                <a:cubicBezTo>
                  <a:pt x="35929" y="255"/>
                  <a:pt x="35776" y="314"/>
                  <a:pt x="35630" y="314"/>
                </a:cubicBezTo>
                <a:cubicBezTo>
                  <a:pt x="35517" y="314"/>
                  <a:pt x="35409" y="278"/>
                  <a:pt x="35315" y="150"/>
                </a:cubicBezTo>
                <a:cubicBezTo>
                  <a:pt x="35310" y="141"/>
                  <a:pt x="35299" y="138"/>
                  <a:pt x="35285" y="138"/>
                </a:cubicBezTo>
                <a:cubicBezTo>
                  <a:pt x="35270" y="138"/>
                  <a:pt x="35252" y="141"/>
                  <a:pt x="35234" y="141"/>
                </a:cubicBezTo>
                <a:cubicBezTo>
                  <a:pt x="35225" y="141"/>
                  <a:pt x="35215" y="140"/>
                  <a:pt x="35207" y="138"/>
                </a:cubicBezTo>
                <a:cubicBezTo>
                  <a:pt x="35016" y="115"/>
                  <a:pt x="34824" y="109"/>
                  <a:pt x="34633" y="109"/>
                </a:cubicBezTo>
                <a:cubicBezTo>
                  <a:pt x="34445" y="109"/>
                  <a:pt x="34258" y="114"/>
                  <a:pt x="34070" y="114"/>
                </a:cubicBezTo>
                <a:cubicBezTo>
                  <a:pt x="33759" y="114"/>
                  <a:pt x="33447" y="99"/>
                  <a:pt x="33136" y="19"/>
                </a:cubicBezTo>
                <a:cubicBezTo>
                  <a:pt x="33083" y="5"/>
                  <a:pt x="33026" y="0"/>
                  <a:pt x="329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00" name="Google Shape;1800;p44"/>
          <p:cNvSpPr/>
          <p:nvPr/>
        </p:nvSpPr>
        <p:spPr>
          <a:xfrm>
            <a:off x="206257" y="2933917"/>
            <a:ext cx="1592551" cy="1551046"/>
          </a:xfrm>
          <a:custGeom>
            <a:avLst/>
            <a:gdLst/>
            <a:ahLst/>
            <a:cxnLst/>
            <a:rect l="l" t="t" r="r" b="b"/>
            <a:pathLst>
              <a:path w="58782" h="57250" extrusionOk="0">
                <a:moveTo>
                  <a:pt x="33252" y="1059"/>
                </a:moveTo>
                <a:cubicBezTo>
                  <a:pt x="33276" y="1059"/>
                  <a:pt x="33297" y="1068"/>
                  <a:pt x="33314" y="1091"/>
                </a:cubicBezTo>
                <a:cubicBezTo>
                  <a:pt x="33427" y="1232"/>
                  <a:pt x="33582" y="1273"/>
                  <a:pt x="33726" y="1273"/>
                </a:cubicBezTo>
                <a:cubicBezTo>
                  <a:pt x="33825" y="1273"/>
                  <a:pt x="33920" y="1254"/>
                  <a:pt x="33993" y="1234"/>
                </a:cubicBezTo>
                <a:cubicBezTo>
                  <a:pt x="34118" y="1191"/>
                  <a:pt x="34240" y="1177"/>
                  <a:pt x="34361" y="1177"/>
                </a:cubicBezTo>
                <a:cubicBezTo>
                  <a:pt x="34539" y="1177"/>
                  <a:pt x="34711" y="1208"/>
                  <a:pt x="34874" y="1222"/>
                </a:cubicBezTo>
                <a:cubicBezTo>
                  <a:pt x="35017" y="1233"/>
                  <a:pt x="35160" y="1237"/>
                  <a:pt x="35303" y="1237"/>
                </a:cubicBezTo>
                <a:cubicBezTo>
                  <a:pt x="35588" y="1237"/>
                  <a:pt x="35872" y="1222"/>
                  <a:pt x="36153" y="1222"/>
                </a:cubicBezTo>
                <a:cubicBezTo>
                  <a:pt x="36364" y="1222"/>
                  <a:pt x="36573" y="1230"/>
                  <a:pt x="36779" y="1258"/>
                </a:cubicBezTo>
                <a:cubicBezTo>
                  <a:pt x="36893" y="1270"/>
                  <a:pt x="37606" y="1273"/>
                  <a:pt x="38608" y="1273"/>
                </a:cubicBezTo>
                <a:cubicBezTo>
                  <a:pt x="39422" y="1273"/>
                  <a:pt x="40426" y="1271"/>
                  <a:pt x="41455" y="1271"/>
                </a:cubicBezTo>
                <a:cubicBezTo>
                  <a:pt x="44060" y="1271"/>
                  <a:pt x="46826" y="1283"/>
                  <a:pt x="47066" y="1365"/>
                </a:cubicBezTo>
                <a:cubicBezTo>
                  <a:pt x="47387" y="1489"/>
                  <a:pt x="47726" y="1524"/>
                  <a:pt x="48069" y="1524"/>
                </a:cubicBezTo>
                <a:cubicBezTo>
                  <a:pt x="48286" y="1524"/>
                  <a:pt x="48504" y="1510"/>
                  <a:pt x="48721" y="1496"/>
                </a:cubicBezTo>
                <a:cubicBezTo>
                  <a:pt x="48764" y="1490"/>
                  <a:pt x="48838" y="1459"/>
                  <a:pt x="48908" y="1459"/>
                </a:cubicBezTo>
                <a:cubicBezTo>
                  <a:pt x="48975" y="1459"/>
                  <a:pt x="49037" y="1487"/>
                  <a:pt x="49066" y="1592"/>
                </a:cubicBezTo>
                <a:cubicBezTo>
                  <a:pt x="49075" y="1609"/>
                  <a:pt x="49116" y="1620"/>
                  <a:pt x="49142" y="1620"/>
                </a:cubicBezTo>
                <a:cubicBezTo>
                  <a:pt x="49151" y="1620"/>
                  <a:pt x="49158" y="1619"/>
                  <a:pt x="49162" y="1615"/>
                </a:cubicBezTo>
                <a:cubicBezTo>
                  <a:pt x="49263" y="1529"/>
                  <a:pt x="49362" y="1499"/>
                  <a:pt x="49459" y="1499"/>
                </a:cubicBezTo>
                <a:cubicBezTo>
                  <a:pt x="49673" y="1499"/>
                  <a:pt x="49880" y="1640"/>
                  <a:pt x="50092" y="1640"/>
                </a:cubicBezTo>
                <a:cubicBezTo>
                  <a:pt x="50104" y="1640"/>
                  <a:pt x="50115" y="1640"/>
                  <a:pt x="50126" y="1639"/>
                </a:cubicBezTo>
                <a:cubicBezTo>
                  <a:pt x="50181" y="1635"/>
                  <a:pt x="50235" y="1631"/>
                  <a:pt x="50287" y="1631"/>
                </a:cubicBezTo>
                <a:cubicBezTo>
                  <a:pt x="50404" y="1631"/>
                  <a:pt x="50512" y="1655"/>
                  <a:pt x="50602" y="1770"/>
                </a:cubicBezTo>
                <a:cubicBezTo>
                  <a:pt x="50636" y="1816"/>
                  <a:pt x="50679" y="1831"/>
                  <a:pt x="50725" y="1831"/>
                </a:cubicBezTo>
                <a:cubicBezTo>
                  <a:pt x="50776" y="1831"/>
                  <a:pt x="50832" y="1813"/>
                  <a:pt x="50888" y="1794"/>
                </a:cubicBezTo>
                <a:cubicBezTo>
                  <a:pt x="50982" y="1760"/>
                  <a:pt x="51074" y="1746"/>
                  <a:pt x="51163" y="1746"/>
                </a:cubicBezTo>
                <a:cubicBezTo>
                  <a:pt x="51513" y="1746"/>
                  <a:pt x="51832" y="1958"/>
                  <a:pt x="52174" y="1996"/>
                </a:cubicBezTo>
                <a:cubicBezTo>
                  <a:pt x="52273" y="2007"/>
                  <a:pt x="52382" y="2069"/>
                  <a:pt x="52501" y="2069"/>
                </a:cubicBezTo>
                <a:cubicBezTo>
                  <a:pt x="52511" y="2069"/>
                  <a:pt x="52521" y="2069"/>
                  <a:pt x="52531" y="2068"/>
                </a:cubicBezTo>
                <a:cubicBezTo>
                  <a:pt x="52570" y="2064"/>
                  <a:pt x="52607" y="2062"/>
                  <a:pt x="52643" y="2062"/>
                </a:cubicBezTo>
                <a:cubicBezTo>
                  <a:pt x="52841" y="2062"/>
                  <a:pt x="53007" y="2121"/>
                  <a:pt x="53198" y="2282"/>
                </a:cubicBezTo>
                <a:cubicBezTo>
                  <a:pt x="53378" y="2454"/>
                  <a:pt x="53640" y="2513"/>
                  <a:pt x="53886" y="2513"/>
                </a:cubicBezTo>
                <a:cubicBezTo>
                  <a:pt x="54015" y="2513"/>
                  <a:pt x="54139" y="2497"/>
                  <a:pt x="54246" y="2473"/>
                </a:cubicBezTo>
                <a:cubicBezTo>
                  <a:pt x="54313" y="2457"/>
                  <a:pt x="54378" y="2450"/>
                  <a:pt x="54440" y="2450"/>
                </a:cubicBezTo>
                <a:cubicBezTo>
                  <a:pt x="54703" y="2450"/>
                  <a:pt x="54911" y="2574"/>
                  <a:pt x="55055" y="2651"/>
                </a:cubicBezTo>
                <a:cubicBezTo>
                  <a:pt x="55460" y="2877"/>
                  <a:pt x="55913" y="3068"/>
                  <a:pt x="56234" y="3449"/>
                </a:cubicBezTo>
                <a:cubicBezTo>
                  <a:pt x="56508" y="3770"/>
                  <a:pt x="56782" y="4080"/>
                  <a:pt x="56829" y="4532"/>
                </a:cubicBezTo>
                <a:cubicBezTo>
                  <a:pt x="56841" y="4604"/>
                  <a:pt x="56901" y="4675"/>
                  <a:pt x="56948" y="4735"/>
                </a:cubicBezTo>
                <a:cubicBezTo>
                  <a:pt x="57413" y="5259"/>
                  <a:pt x="57329" y="5913"/>
                  <a:pt x="57484" y="6759"/>
                </a:cubicBezTo>
                <a:cubicBezTo>
                  <a:pt x="57722" y="7164"/>
                  <a:pt x="57246" y="7771"/>
                  <a:pt x="57377" y="8414"/>
                </a:cubicBezTo>
                <a:cubicBezTo>
                  <a:pt x="57448" y="8747"/>
                  <a:pt x="57270" y="9152"/>
                  <a:pt x="57353" y="9509"/>
                </a:cubicBezTo>
                <a:cubicBezTo>
                  <a:pt x="57496" y="10152"/>
                  <a:pt x="57246" y="10795"/>
                  <a:pt x="57413" y="11426"/>
                </a:cubicBezTo>
                <a:cubicBezTo>
                  <a:pt x="57448" y="11617"/>
                  <a:pt x="57341" y="11819"/>
                  <a:pt x="57365" y="12021"/>
                </a:cubicBezTo>
                <a:cubicBezTo>
                  <a:pt x="57389" y="12200"/>
                  <a:pt x="57198" y="12176"/>
                  <a:pt x="57103" y="12188"/>
                </a:cubicBezTo>
                <a:cubicBezTo>
                  <a:pt x="56729" y="12259"/>
                  <a:pt x="56322" y="12337"/>
                  <a:pt x="55957" y="12337"/>
                </a:cubicBezTo>
                <a:cubicBezTo>
                  <a:pt x="55833" y="12337"/>
                  <a:pt x="55714" y="12328"/>
                  <a:pt x="55603" y="12307"/>
                </a:cubicBezTo>
                <a:cubicBezTo>
                  <a:pt x="55525" y="12293"/>
                  <a:pt x="55447" y="12289"/>
                  <a:pt x="55367" y="12289"/>
                </a:cubicBezTo>
                <a:cubicBezTo>
                  <a:pt x="55216" y="12289"/>
                  <a:pt x="55062" y="12305"/>
                  <a:pt x="54907" y="12305"/>
                </a:cubicBezTo>
                <a:cubicBezTo>
                  <a:pt x="54720" y="12305"/>
                  <a:pt x="54530" y="12281"/>
                  <a:pt x="54341" y="12176"/>
                </a:cubicBezTo>
                <a:cubicBezTo>
                  <a:pt x="54213" y="12101"/>
                  <a:pt x="54046" y="12082"/>
                  <a:pt x="53866" y="12082"/>
                </a:cubicBezTo>
                <a:cubicBezTo>
                  <a:pt x="53666" y="12082"/>
                  <a:pt x="53451" y="12106"/>
                  <a:pt x="53252" y="12106"/>
                </a:cubicBezTo>
                <a:cubicBezTo>
                  <a:pt x="53229" y="12106"/>
                  <a:pt x="53208" y="12105"/>
                  <a:pt x="53186" y="12105"/>
                </a:cubicBezTo>
                <a:cubicBezTo>
                  <a:pt x="53051" y="12097"/>
                  <a:pt x="52913" y="12093"/>
                  <a:pt x="52775" y="12093"/>
                </a:cubicBezTo>
                <a:cubicBezTo>
                  <a:pt x="52499" y="12093"/>
                  <a:pt x="52222" y="12109"/>
                  <a:pt x="51960" y="12140"/>
                </a:cubicBezTo>
                <a:cubicBezTo>
                  <a:pt x="51388" y="12212"/>
                  <a:pt x="50817" y="12200"/>
                  <a:pt x="50245" y="12259"/>
                </a:cubicBezTo>
                <a:cubicBezTo>
                  <a:pt x="49447" y="12343"/>
                  <a:pt x="48638" y="12343"/>
                  <a:pt x="47828" y="12414"/>
                </a:cubicBezTo>
                <a:cubicBezTo>
                  <a:pt x="46947" y="12474"/>
                  <a:pt x="37148" y="12557"/>
                  <a:pt x="36279" y="12605"/>
                </a:cubicBezTo>
                <a:cubicBezTo>
                  <a:pt x="36338" y="12602"/>
                  <a:pt x="36376" y="12601"/>
                  <a:pt x="36393" y="12601"/>
                </a:cubicBezTo>
                <a:cubicBezTo>
                  <a:pt x="36657" y="12601"/>
                  <a:pt x="32014" y="12927"/>
                  <a:pt x="27349" y="12938"/>
                </a:cubicBezTo>
                <a:cubicBezTo>
                  <a:pt x="26943" y="12938"/>
                  <a:pt x="26527" y="13034"/>
                  <a:pt x="26140" y="13034"/>
                </a:cubicBezTo>
                <a:cubicBezTo>
                  <a:pt x="26118" y="13034"/>
                  <a:pt x="26097" y="13034"/>
                  <a:pt x="26075" y="13033"/>
                </a:cubicBezTo>
                <a:cubicBezTo>
                  <a:pt x="26003" y="13032"/>
                  <a:pt x="25809" y="13032"/>
                  <a:pt x="25519" y="13032"/>
                </a:cubicBezTo>
                <a:cubicBezTo>
                  <a:pt x="23130" y="13032"/>
                  <a:pt x="14240" y="13072"/>
                  <a:pt x="13645" y="13093"/>
                </a:cubicBezTo>
                <a:cubicBezTo>
                  <a:pt x="13110" y="13117"/>
                  <a:pt x="12562" y="13069"/>
                  <a:pt x="12014" y="13176"/>
                </a:cubicBezTo>
                <a:cubicBezTo>
                  <a:pt x="11916" y="13198"/>
                  <a:pt x="11809" y="13206"/>
                  <a:pt x="11699" y="13206"/>
                </a:cubicBezTo>
                <a:cubicBezTo>
                  <a:pt x="11474" y="13206"/>
                  <a:pt x="11232" y="13175"/>
                  <a:pt x="11005" y="13175"/>
                </a:cubicBezTo>
                <a:cubicBezTo>
                  <a:pt x="10980" y="13175"/>
                  <a:pt x="10955" y="13175"/>
                  <a:pt x="10931" y="13176"/>
                </a:cubicBezTo>
                <a:cubicBezTo>
                  <a:pt x="10881" y="13179"/>
                  <a:pt x="10831" y="13180"/>
                  <a:pt x="10782" y="13180"/>
                </a:cubicBezTo>
                <a:cubicBezTo>
                  <a:pt x="10493" y="13180"/>
                  <a:pt x="10204" y="13144"/>
                  <a:pt x="9911" y="13144"/>
                </a:cubicBezTo>
                <a:cubicBezTo>
                  <a:pt x="9772" y="13144"/>
                  <a:pt x="9631" y="13152"/>
                  <a:pt x="9490" y="13176"/>
                </a:cubicBezTo>
                <a:cubicBezTo>
                  <a:pt x="9270" y="13218"/>
                  <a:pt x="9035" y="13227"/>
                  <a:pt x="8796" y="13227"/>
                </a:cubicBezTo>
                <a:cubicBezTo>
                  <a:pt x="8618" y="13227"/>
                  <a:pt x="8438" y="13222"/>
                  <a:pt x="8261" y="13222"/>
                </a:cubicBezTo>
                <a:cubicBezTo>
                  <a:pt x="8202" y="13222"/>
                  <a:pt x="8143" y="13222"/>
                  <a:pt x="8085" y="13224"/>
                </a:cubicBezTo>
                <a:cubicBezTo>
                  <a:pt x="7690" y="13234"/>
                  <a:pt x="7295" y="13251"/>
                  <a:pt x="6894" y="13251"/>
                </a:cubicBezTo>
                <a:cubicBezTo>
                  <a:pt x="6799" y="13251"/>
                  <a:pt x="6704" y="13250"/>
                  <a:pt x="6609" y="13248"/>
                </a:cubicBezTo>
                <a:cubicBezTo>
                  <a:pt x="5990" y="13230"/>
                  <a:pt x="5371" y="13219"/>
                  <a:pt x="4752" y="13219"/>
                </a:cubicBezTo>
                <a:cubicBezTo>
                  <a:pt x="4526" y="13219"/>
                  <a:pt x="4299" y="13221"/>
                  <a:pt x="4073" y="13224"/>
                </a:cubicBezTo>
                <a:cubicBezTo>
                  <a:pt x="4012" y="13225"/>
                  <a:pt x="3951" y="13225"/>
                  <a:pt x="3891" y="13225"/>
                </a:cubicBezTo>
                <a:cubicBezTo>
                  <a:pt x="3661" y="13225"/>
                  <a:pt x="3431" y="13219"/>
                  <a:pt x="3201" y="13219"/>
                </a:cubicBezTo>
                <a:cubicBezTo>
                  <a:pt x="2789" y="13219"/>
                  <a:pt x="2377" y="13238"/>
                  <a:pt x="1965" y="13343"/>
                </a:cubicBezTo>
                <a:cubicBezTo>
                  <a:pt x="1918" y="13356"/>
                  <a:pt x="1874" y="13363"/>
                  <a:pt x="1835" y="13363"/>
                </a:cubicBezTo>
                <a:cubicBezTo>
                  <a:pt x="1664" y="13363"/>
                  <a:pt x="1567" y="13239"/>
                  <a:pt x="1596" y="12998"/>
                </a:cubicBezTo>
                <a:cubicBezTo>
                  <a:pt x="1703" y="11878"/>
                  <a:pt x="1608" y="10759"/>
                  <a:pt x="1644" y="9640"/>
                </a:cubicBezTo>
                <a:cubicBezTo>
                  <a:pt x="1680" y="8890"/>
                  <a:pt x="1584" y="8116"/>
                  <a:pt x="1799" y="7402"/>
                </a:cubicBezTo>
                <a:cubicBezTo>
                  <a:pt x="1965" y="6842"/>
                  <a:pt x="1953" y="6294"/>
                  <a:pt x="2049" y="5747"/>
                </a:cubicBezTo>
                <a:cubicBezTo>
                  <a:pt x="2132" y="5235"/>
                  <a:pt x="2537" y="4890"/>
                  <a:pt x="2918" y="4568"/>
                </a:cubicBezTo>
                <a:cubicBezTo>
                  <a:pt x="3323" y="4211"/>
                  <a:pt x="3727" y="3854"/>
                  <a:pt x="4132" y="3485"/>
                </a:cubicBezTo>
                <a:cubicBezTo>
                  <a:pt x="4406" y="3246"/>
                  <a:pt x="4775" y="3199"/>
                  <a:pt x="5073" y="3008"/>
                </a:cubicBezTo>
                <a:cubicBezTo>
                  <a:pt x="5525" y="2723"/>
                  <a:pt x="6049" y="2592"/>
                  <a:pt x="6549" y="2544"/>
                </a:cubicBezTo>
                <a:cubicBezTo>
                  <a:pt x="7238" y="2487"/>
                  <a:pt x="7872" y="2186"/>
                  <a:pt x="8557" y="2186"/>
                </a:cubicBezTo>
                <a:cubicBezTo>
                  <a:pt x="8582" y="2186"/>
                  <a:pt x="8607" y="2186"/>
                  <a:pt x="8633" y="2187"/>
                </a:cubicBezTo>
                <a:cubicBezTo>
                  <a:pt x="8655" y="2187"/>
                  <a:pt x="8676" y="2187"/>
                  <a:pt x="8695" y="2187"/>
                </a:cubicBezTo>
                <a:cubicBezTo>
                  <a:pt x="8811" y="2187"/>
                  <a:pt x="8881" y="2178"/>
                  <a:pt x="8942" y="2056"/>
                </a:cubicBezTo>
                <a:cubicBezTo>
                  <a:pt x="8953" y="2024"/>
                  <a:pt x="9002" y="1983"/>
                  <a:pt x="9020" y="1983"/>
                </a:cubicBezTo>
                <a:cubicBezTo>
                  <a:pt x="9023" y="1983"/>
                  <a:pt x="9024" y="1983"/>
                  <a:pt x="9026" y="1984"/>
                </a:cubicBezTo>
                <a:cubicBezTo>
                  <a:pt x="9145" y="2069"/>
                  <a:pt x="9265" y="2097"/>
                  <a:pt x="9386" y="2097"/>
                </a:cubicBezTo>
                <a:cubicBezTo>
                  <a:pt x="9636" y="2097"/>
                  <a:pt x="9888" y="1975"/>
                  <a:pt x="10137" y="1975"/>
                </a:cubicBezTo>
                <a:cubicBezTo>
                  <a:pt x="10175" y="1975"/>
                  <a:pt x="10214" y="1978"/>
                  <a:pt x="10252" y="1984"/>
                </a:cubicBezTo>
                <a:cubicBezTo>
                  <a:pt x="10277" y="1993"/>
                  <a:pt x="10313" y="2007"/>
                  <a:pt x="10337" y="2007"/>
                </a:cubicBezTo>
                <a:cubicBezTo>
                  <a:pt x="10347" y="2007"/>
                  <a:pt x="10355" y="2004"/>
                  <a:pt x="10359" y="1996"/>
                </a:cubicBezTo>
                <a:cubicBezTo>
                  <a:pt x="10504" y="1846"/>
                  <a:pt x="10674" y="1823"/>
                  <a:pt x="10848" y="1823"/>
                </a:cubicBezTo>
                <a:cubicBezTo>
                  <a:pt x="10926" y="1823"/>
                  <a:pt x="11004" y="1828"/>
                  <a:pt x="11081" y="1828"/>
                </a:cubicBezTo>
                <a:cubicBezTo>
                  <a:pt x="11203" y="1828"/>
                  <a:pt x="11322" y="1817"/>
                  <a:pt x="11431" y="1758"/>
                </a:cubicBezTo>
                <a:cubicBezTo>
                  <a:pt x="11610" y="1657"/>
                  <a:pt x="11801" y="1634"/>
                  <a:pt x="11994" y="1634"/>
                </a:cubicBezTo>
                <a:cubicBezTo>
                  <a:pt x="12161" y="1634"/>
                  <a:pt x="12330" y="1652"/>
                  <a:pt x="12493" y="1652"/>
                </a:cubicBezTo>
                <a:cubicBezTo>
                  <a:pt x="12654" y="1652"/>
                  <a:pt x="12809" y="1635"/>
                  <a:pt x="12955" y="1568"/>
                </a:cubicBezTo>
                <a:cubicBezTo>
                  <a:pt x="13407" y="1353"/>
                  <a:pt x="13872" y="1532"/>
                  <a:pt x="14324" y="1341"/>
                </a:cubicBezTo>
                <a:cubicBezTo>
                  <a:pt x="14361" y="1328"/>
                  <a:pt x="15266" y="1324"/>
                  <a:pt x="16543" y="1324"/>
                </a:cubicBezTo>
                <a:cubicBezTo>
                  <a:pt x="18247" y="1324"/>
                  <a:pt x="20614" y="1331"/>
                  <a:pt x="22474" y="1331"/>
                </a:cubicBezTo>
                <a:cubicBezTo>
                  <a:pt x="24102" y="1331"/>
                  <a:pt x="25341" y="1326"/>
                  <a:pt x="25409" y="1306"/>
                </a:cubicBezTo>
                <a:cubicBezTo>
                  <a:pt x="25472" y="1288"/>
                  <a:pt x="25536" y="1281"/>
                  <a:pt x="25601" y="1281"/>
                </a:cubicBezTo>
                <a:cubicBezTo>
                  <a:pt x="25785" y="1281"/>
                  <a:pt x="25972" y="1335"/>
                  <a:pt x="26154" y="1335"/>
                </a:cubicBezTo>
                <a:cubicBezTo>
                  <a:pt x="26290" y="1335"/>
                  <a:pt x="26424" y="1305"/>
                  <a:pt x="26552" y="1199"/>
                </a:cubicBezTo>
                <a:cubicBezTo>
                  <a:pt x="26572" y="1182"/>
                  <a:pt x="26600" y="1175"/>
                  <a:pt x="26634" y="1175"/>
                </a:cubicBezTo>
                <a:cubicBezTo>
                  <a:pt x="26720" y="1175"/>
                  <a:pt x="26839" y="1217"/>
                  <a:pt x="26933" y="1234"/>
                </a:cubicBezTo>
                <a:cubicBezTo>
                  <a:pt x="27088" y="1260"/>
                  <a:pt x="27235" y="1293"/>
                  <a:pt x="27386" y="1293"/>
                </a:cubicBezTo>
                <a:cubicBezTo>
                  <a:pt x="27513" y="1293"/>
                  <a:pt x="27642" y="1270"/>
                  <a:pt x="27778" y="1199"/>
                </a:cubicBezTo>
                <a:cubicBezTo>
                  <a:pt x="27824" y="1177"/>
                  <a:pt x="27877" y="1170"/>
                  <a:pt x="27934" y="1170"/>
                </a:cubicBezTo>
                <a:cubicBezTo>
                  <a:pt x="28065" y="1170"/>
                  <a:pt x="28216" y="1211"/>
                  <a:pt x="28350" y="1211"/>
                </a:cubicBezTo>
                <a:cubicBezTo>
                  <a:pt x="28613" y="1226"/>
                  <a:pt x="29416" y="1245"/>
                  <a:pt x="30299" y="1245"/>
                </a:cubicBezTo>
                <a:cubicBezTo>
                  <a:pt x="31492" y="1245"/>
                  <a:pt x="32829" y="1210"/>
                  <a:pt x="33172" y="1080"/>
                </a:cubicBezTo>
                <a:cubicBezTo>
                  <a:pt x="33201" y="1068"/>
                  <a:pt x="33228" y="1059"/>
                  <a:pt x="33252" y="1059"/>
                </a:cubicBezTo>
                <a:close/>
                <a:moveTo>
                  <a:pt x="52258" y="13048"/>
                </a:moveTo>
                <a:cubicBezTo>
                  <a:pt x="52330" y="13048"/>
                  <a:pt x="52418" y="13093"/>
                  <a:pt x="52495" y="13093"/>
                </a:cubicBezTo>
                <a:cubicBezTo>
                  <a:pt x="52630" y="13070"/>
                  <a:pt x="52764" y="13061"/>
                  <a:pt x="52898" y="13061"/>
                </a:cubicBezTo>
                <a:cubicBezTo>
                  <a:pt x="53260" y="13061"/>
                  <a:pt x="53619" y="13131"/>
                  <a:pt x="53984" y="13200"/>
                </a:cubicBezTo>
                <a:cubicBezTo>
                  <a:pt x="54157" y="13230"/>
                  <a:pt x="54340" y="13235"/>
                  <a:pt x="54524" y="13235"/>
                </a:cubicBezTo>
                <a:cubicBezTo>
                  <a:pt x="54619" y="13235"/>
                  <a:pt x="54713" y="13233"/>
                  <a:pt x="54807" y="13233"/>
                </a:cubicBezTo>
                <a:cubicBezTo>
                  <a:pt x="54971" y="13233"/>
                  <a:pt x="55131" y="13237"/>
                  <a:pt x="55281" y="13260"/>
                </a:cubicBezTo>
                <a:cubicBezTo>
                  <a:pt x="55307" y="13262"/>
                  <a:pt x="55333" y="13264"/>
                  <a:pt x="55358" y="13264"/>
                </a:cubicBezTo>
                <a:cubicBezTo>
                  <a:pt x="55556" y="13264"/>
                  <a:pt x="55750" y="13188"/>
                  <a:pt x="55946" y="13188"/>
                </a:cubicBezTo>
                <a:cubicBezTo>
                  <a:pt x="56041" y="13188"/>
                  <a:pt x="56137" y="13206"/>
                  <a:pt x="56234" y="13260"/>
                </a:cubicBezTo>
                <a:cubicBezTo>
                  <a:pt x="56275" y="13284"/>
                  <a:pt x="56329" y="13294"/>
                  <a:pt x="56390" y="13294"/>
                </a:cubicBezTo>
                <a:cubicBezTo>
                  <a:pt x="56508" y="13294"/>
                  <a:pt x="56652" y="13255"/>
                  <a:pt x="56770" y="13200"/>
                </a:cubicBezTo>
                <a:cubicBezTo>
                  <a:pt x="56843" y="13169"/>
                  <a:pt x="56918" y="13154"/>
                  <a:pt x="56990" y="13154"/>
                </a:cubicBezTo>
                <a:cubicBezTo>
                  <a:pt x="57244" y="13154"/>
                  <a:pt x="57466" y="13338"/>
                  <a:pt x="57484" y="13617"/>
                </a:cubicBezTo>
                <a:cubicBezTo>
                  <a:pt x="57532" y="14212"/>
                  <a:pt x="57508" y="14819"/>
                  <a:pt x="57567" y="15415"/>
                </a:cubicBezTo>
                <a:cubicBezTo>
                  <a:pt x="57651" y="16379"/>
                  <a:pt x="57520" y="17332"/>
                  <a:pt x="57591" y="18296"/>
                </a:cubicBezTo>
                <a:cubicBezTo>
                  <a:pt x="57615" y="18725"/>
                  <a:pt x="57591" y="19201"/>
                  <a:pt x="57496" y="19629"/>
                </a:cubicBezTo>
                <a:cubicBezTo>
                  <a:pt x="57437" y="19915"/>
                  <a:pt x="57508" y="20177"/>
                  <a:pt x="57496" y="20439"/>
                </a:cubicBezTo>
                <a:cubicBezTo>
                  <a:pt x="57448" y="21237"/>
                  <a:pt x="57508" y="22035"/>
                  <a:pt x="57496" y="22820"/>
                </a:cubicBezTo>
                <a:cubicBezTo>
                  <a:pt x="57496" y="23475"/>
                  <a:pt x="57389" y="24142"/>
                  <a:pt x="57448" y="24785"/>
                </a:cubicBezTo>
                <a:cubicBezTo>
                  <a:pt x="57508" y="25571"/>
                  <a:pt x="57401" y="26345"/>
                  <a:pt x="57401" y="27118"/>
                </a:cubicBezTo>
                <a:cubicBezTo>
                  <a:pt x="57413" y="27857"/>
                  <a:pt x="57532" y="28619"/>
                  <a:pt x="57413" y="29357"/>
                </a:cubicBezTo>
                <a:cubicBezTo>
                  <a:pt x="57353" y="29797"/>
                  <a:pt x="57294" y="30262"/>
                  <a:pt x="57365" y="30667"/>
                </a:cubicBezTo>
                <a:cubicBezTo>
                  <a:pt x="57472" y="31274"/>
                  <a:pt x="57306" y="31857"/>
                  <a:pt x="57377" y="32452"/>
                </a:cubicBezTo>
                <a:cubicBezTo>
                  <a:pt x="57425" y="32845"/>
                  <a:pt x="57377" y="33310"/>
                  <a:pt x="57329" y="33738"/>
                </a:cubicBezTo>
                <a:cubicBezTo>
                  <a:pt x="57282" y="34143"/>
                  <a:pt x="57341" y="34548"/>
                  <a:pt x="57341" y="34941"/>
                </a:cubicBezTo>
                <a:cubicBezTo>
                  <a:pt x="57341" y="35441"/>
                  <a:pt x="57353" y="35941"/>
                  <a:pt x="57341" y="36441"/>
                </a:cubicBezTo>
                <a:cubicBezTo>
                  <a:pt x="57329" y="36834"/>
                  <a:pt x="57413" y="37239"/>
                  <a:pt x="57401" y="37608"/>
                </a:cubicBezTo>
                <a:cubicBezTo>
                  <a:pt x="57377" y="38036"/>
                  <a:pt x="57341" y="38465"/>
                  <a:pt x="57365" y="38906"/>
                </a:cubicBezTo>
                <a:cubicBezTo>
                  <a:pt x="57389" y="39560"/>
                  <a:pt x="57341" y="40227"/>
                  <a:pt x="57389" y="40894"/>
                </a:cubicBezTo>
                <a:cubicBezTo>
                  <a:pt x="57425" y="41263"/>
                  <a:pt x="57484" y="41668"/>
                  <a:pt x="57401" y="42073"/>
                </a:cubicBezTo>
                <a:cubicBezTo>
                  <a:pt x="57353" y="42311"/>
                  <a:pt x="57317" y="42644"/>
                  <a:pt x="57425" y="42942"/>
                </a:cubicBezTo>
                <a:cubicBezTo>
                  <a:pt x="57508" y="43180"/>
                  <a:pt x="57496" y="43478"/>
                  <a:pt x="57425" y="43751"/>
                </a:cubicBezTo>
                <a:cubicBezTo>
                  <a:pt x="57341" y="44073"/>
                  <a:pt x="57401" y="44430"/>
                  <a:pt x="57389" y="44775"/>
                </a:cubicBezTo>
                <a:cubicBezTo>
                  <a:pt x="57365" y="45311"/>
                  <a:pt x="57270" y="45871"/>
                  <a:pt x="57329" y="46395"/>
                </a:cubicBezTo>
                <a:cubicBezTo>
                  <a:pt x="57389" y="46895"/>
                  <a:pt x="57234" y="47359"/>
                  <a:pt x="57210" y="47835"/>
                </a:cubicBezTo>
                <a:cubicBezTo>
                  <a:pt x="57186" y="48300"/>
                  <a:pt x="57198" y="48776"/>
                  <a:pt x="57020" y="49228"/>
                </a:cubicBezTo>
                <a:cubicBezTo>
                  <a:pt x="56936" y="49455"/>
                  <a:pt x="57079" y="49716"/>
                  <a:pt x="56972" y="49967"/>
                </a:cubicBezTo>
                <a:cubicBezTo>
                  <a:pt x="56925" y="50097"/>
                  <a:pt x="56972" y="50276"/>
                  <a:pt x="56794" y="50359"/>
                </a:cubicBezTo>
                <a:cubicBezTo>
                  <a:pt x="56734" y="50395"/>
                  <a:pt x="56746" y="50443"/>
                  <a:pt x="56805" y="50514"/>
                </a:cubicBezTo>
                <a:cubicBezTo>
                  <a:pt x="56865" y="50621"/>
                  <a:pt x="56841" y="50705"/>
                  <a:pt x="56746" y="50859"/>
                </a:cubicBezTo>
                <a:cubicBezTo>
                  <a:pt x="56496" y="51288"/>
                  <a:pt x="56127" y="51610"/>
                  <a:pt x="55841" y="51991"/>
                </a:cubicBezTo>
                <a:cubicBezTo>
                  <a:pt x="55460" y="52503"/>
                  <a:pt x="55103" y="53026"/>
                  <a:pt x="54555" y="53407"/>
                </a:cubicBezTo>
                <a:cubicBezTo>
                  <a:pt x="54162" y="53681"/>
                  <a:pt x="53746" y="53907"/>
                  <a:pt x="53353" y="54157"/>
                </a:cubicBezTo>
                <a:cubicBezTo>
                  <a:pt x="53126" y="54300"/>
                  <a:pt x="52817" y="54431"/>
                  <a:pt x="52495" y="54443"/>
                </a:cubicBezTo>
                <a:cubicBezTo>
                  <a:pt x="52186" y="54467"/>
                  <a:pt x="51864" y="54610"/>
                  <a:pt x="51579" y="54741"/>
                </a:cubicBezTo>
                <a:cubicBezTo>
                  <a:pt x="50936" y="55062"/>
                  <a:pt x="50209" y="55134"/>
                  <a:pt x="49519" y="55277"/>
                </a:cubicBezTo>
                <a:cubicBezTo>
                  <a:pt x="48507" y="55479"/>
                  <a:pt x="47483" y="55705"/>
                  <a:pt x="46459" y="55836"/>
                </a:cubicBezTo>
                <a:cubicBezTo>
                  <a:pt x="46007" y="55908"/>
                  <a:pt x="36601" y="55848"/>
                  <a:pt x="36148" y="55943"/>
                </a:cubicBezTo>
                <a:cubicBezTo>
                  <a:pt x="36040" y="55962"/>
                  <a:pt x="35931" y="55968"/>
                  <a:pt x="35821" y="55968"/>
                </a:cubicBezTo>
                <a:cubicBezTo>
                  <a:pt x="35651" y="55968"/>
                  <a:pt x="35481" y="55954"/>
                  <a:pt x="35312" y="55954"/>
                </a:cubicBezTo>
                <a:cubicBezTo>
                  <a:pt x="35097" y="55954"/>
                  <a:pt x="34886" y="55976"/>
                  <a:pt x="34684" y="56074"/>
                </a:cubicBezTo>
                <a:cubicBezTo>
                  <a:pt x="34668" y="56081"/>
                  <a:pt x="34652" y="56084"/>
                  <a:pt x="34636" y="56084"/>
                </a:cubicBezTo>
                <a:cubicBezTo>
                  <a:pt x="34550" y="56084"/>
                  <a:pt x="34462" y="56006"/>
                  <a:pt x="34378" y="56006"/>
                </a:cubicBezTo>
                <a:cubicBezTo>
                  <a:pt x="34335" y="56006"/>
                  <a:pt x="34294" y="56026"/>
                  <a:pt x="34255" y="56086"/>
                </a:cubicBezTo>
                <a:cubicBezTo>
                  <a:pt x="34140" y="56014"/>
                  <a:pt x="34025" y="55989"/>
                  <a:pt x="33911" y="55989"/>
                </a:cubicBezTo>
                <a:cubicBezTo>
                  <a:pt x="33649" y="55989"/>
                  <a:pt x="33389" y="56122"/>
                  <a:pt x="33124" y="56122"/>
                </a:cubicBezTo>
                <a:cubicBezTo>
                  <a:pt x="32540" y="56131"/>
                  <a:pt x="30266" y="56174"/>
                  <a:pt x="28853" y="56174"/>
                </a:cubicBezTo>
                <a:cubicBezTo>
                  <a:pt x="28395" y="56174"/>
                  <a:pt x="28027" y="56169"/>
                  <a:pt x="27838" y="56158"/>
                </a:cubicBezTo>
                <a:cubicBezTo>
                  <a:pt x="27752" y="56152"/>
                  <a:pt x="27666" y="56150"/>
                  <a:pt x="27580" y="56150"/>
                </a:cubicBezTo>
                <a:cubicBezTo>
                  <a:pt x="27328" y="56150"/>
                  <a:pt x="27075" y="56168"/>
                  <a:pt x="26823" y="56168"/>
                </a:cubicBezTo>
                <a:cubicBezTo>
                  <a:pt x="26614" y="56168"/>
                  <a:pt x="26404" y="56156"/>
                  <a:pt x="26195" y="56110"/>
                </a:cubicBezTo>
                <a:cubicBezTo>
                  <a:pt x="25742" y="56015"/>
                  <a:pt x="14848" y="56051"/>
                  <a:pt x="14384" y="55991"/>
                </a:cubicBezTo>
                <a:cubicBezTo>
                  <a:pt x="13729" y="55896"/>
                  <a:pt x="13050" y="55836"/>
                  <a:pt x="12407" y="55824"/>
                </a:cubicBezTo>
                <a:cubicBezTo>
                  <a:pt x="12002" y="55812"/>
                  <a:pt x="11609" y="55741"/>
                  <a:pt x="11228" y="55693"/>
                </a:cubicBezTo>
                <a:cubicBezTo>
                  <a:pt x="10883" y="55658"/>
                  <a:pt x="10514" y="55562"/>
                  <a:pt x="10169" y="55551"/>
                </a:cubicBezTo>
                <a:cubicBezTo>
                  <a:pt x="9800" y="55539"/>
                  <a:pt x="9454" y="55396"/>
                  <a:pt x="9085" y="55396"/>
                </a:cubicBezTo>
                <a:cubicBezTo>
                  <a:pt x="9082" y="55396"/>
                  <a:pt x="9078" y="55396"/>
                  <a:pt x="9074" y="55396"/>
                </a:cubicBezTo>
                <a:cubicBezTo>
                  <a:pt x="8963" y="55396"/>
                  <a:pt x="8851" y="55229"/>
                  <a:pt x="8739" y="55229"/>
                </a:cubicBezTo>
                <a:cubicBezTo>
                  <a:pt x="8735" y="55229"/>
                  <a:pt x="8732" y="55229"/>
                  <a:pt x="8728" y="55229"/>
                </a:cubicBezTo>
                <a:cubicBezTo>
                  <a:pt x="8694" y="55231"/>
                  <a:pt x="8659" y="55231"/>
                  <a:pt x="8625" y="55231"/>
                </a:cubicBezTo>
                <a:cubicBezTo>
                  <a:pt x="7891" y="55231"/>
                  <a:pt x="7219" y="54881"/>
                  <a:pt x="6513" y="54824"/>
                </a:cubicBezTo>
                <a:cubicBezTo>
                  <a:pt x="5927" y="54789"/>
                  <a:pt x="5467" y="54383"/>
                  <a:pt x="4918" y="54383"/>
                </a:cubicBezTo>
                <a:cubicBezTo>
                  <a:pt x="4910" y="54383"/>
                  <a:pt x="4902" y="54384"/>
                  <a:pt x="4894" y="54384"/>
                </a:cubicBezTo>
                <a:cubicBezTo>
                  <a:pt x="4466" y="54384"/>
                  <a:pt x="4251" y="53967"/>
                  <a:pt x="3870" y="53943"/>
                </a:cubicBezTo>
                <a:cubicBezTo>
                  <a:pt x="3418" y="53919"/>
                  <a:pt x="3037" y="53634"/>
                  <a:pt x="2799" y="53384"/>
                </a:cubicBezTo>
                <a:cubicBezTo>
                  <a:pt x="2394" y="52955"/>
                  <a:pt x="2025" y="52491"/>
                  <a:pt x="1834" y="51836"/>
                </a:cubicBezTo>
                <a:cubicBezTo>
                  <a:pt x="1549" y="50848"/>
                  <a:pt x="1549" y="49836"/>
                  <a:pt x="1346" y="48859"/>
                </a:cubicBezTo>
                <a:cubicBezTo>
                  <a:pt x="1120" y="47728"/>
                  <a:pt x="1191" y="46597"/>
                  <a:pt x="1215" y="45478"/>
                </a:cubicBezTo>
                <a:cubicBezTo>
                  <a:pt x="1215" y="44954"/>
                  <a:pt x="1227" y="44430"/>
                  <a:pt x="1275" y="43918"/>
                </a:cubicBezTo>
                <a:cubicBezTo>
                  <a:pt x="1310" y="43513"/>
                  <a:pt x="1239" y="43097"/>
                  <a:pt x="1406" y="42704"/>
                </a:cubicBezTo>
                <a:cubicBezTo>
                  <a:pt x="1477" y="42549"/>
                  <a:pt x="1370" y="42335"/>
                  <a:pt x="1394" y="42156"/>
                </a:cubicBezTo>
                <a:cubicBezTo>
                  <a:pt x="1513" y="41108"/>
                  <a:pt x="1525" y="40037"/>
                  <a:pt x="1453" y="38989"/>
                </a:cubicBezTo>
                <a:cubicBezTo>
                  <a:pt x="1382" y="38156"/>
                  <a:pt x="1430" y="37322"/>
                  <a:pt x="1275" y="36489"/>
                </a:cubicBezTo>
                <a:cubicBezTo>
                  <a:pt x="1156" y="35858"/>
                  <a:pt x="1287" y="35191"/>
                  <a:pt x="1227" y="34536"/>
                </a:cubicBezTo>
                <a:cubicBezTo>
                  <a:pt x="1156" y="33774"/>
                  <a:pt x="1239" y="33000"/>
                  <a:pt x="1084" y="32238"/>
                </a:cubicBezTo>
                <a:cubicBezTo>
                  <a:pt x="1060" y="32155"/>
                  <a:pt x="1037" y="32048"/>
                  <a:pt x="1072" y="31964"/>
                </a:cubicBezTo>
                <a:cubicBezTo>
                  <a:pt x="1263" y="31500"/>
                  <a:pt x="1013" y="31036"/>
                  <a:pt x="1037" y="30571"/>
                </a:cubicBezTo>
                <a:cubicBezTo>
                  <a:pt x="1072" y="30155"/>
                  <a:pt x="989" y="29726"/>
                  <a:pt x="1037" y="29309"/>
                </a:cubicBezTo>
                <a:cubicBezTo>
                  <a:pt x="1072" y="28928"/>
                  <a:pt x="1060" y="28523"/>
                  <a:pt x="1013" y="28154"/>
                </a:cubicBezTo>
                <a:cubicBezTo>
                  <a:pt x="929" y="27535"/>
                  <a:pt x="1049" y="26952"/>
                  <a:pt x="1096" y="26345"/>
                </a:cubicBezTo>
                <a:cubicBezTo>
                  <a:pt x="1120" y="26023"/>
                  <a:pt x="1108" y="25690"/>
                  <a:pt x="1072" y="25392"/>
                </a:cubicBezTo>
                <a:cubicBezTo>
                  <a:pt x="965" y="24440"/>
                  <a:pt x="1060" y="23487"/>
                  <a:pt x="1013" y="22535"/>
                </a:cubicBezTo>
                <a:cubicBezTo>
                  <a:pt x="965" y="21808"/>
                  <a:pt x="1144" y="21082"/>
                  <a:pt x="1168" y="20344"/>
                </a:cubicBezTo>
                <a:cubicBezTo>
                  <a:pt x="1179" y="19868"/>
                  <a:pt x="1179" y="19391"/>
                  <a:pt x="1239" y="18915"/>
                </a:cubicBezTo>
                <a:cubicBezTo>
                  <a:pt x="1322" y="18225"/>
                  <a:pt x="1334" y="17522"/>
                  <a:pt x="1382" y="16831"/>
                </a:cubicBezTo>
                <a:cubicBezTo>
                  <a:pt x="1430" y="16141"/>
                  <a:pt x="1513" y="15462"/>
                  <a:pt x="1525" y="14784"/>
                </a:cubicBezTo>
                <a:cubicBezTo>
                  <a:pt x="1537" y="14641"/>
                  <a:pt x="1751" y="14474"/>
                  <a:pt x="1525" y="14343"/>
                </a:cubicBezTo>
                <a:cubicBezTo>
                  <a:pt x="1546" y="14321"/>
                  <a:pt x="1588" y="14270"/>
                  <a:pt x="1595" y="14270"/>
                </a:cubicBezTo>
                <a:cubicBezTo>
                  <a:pt x="1596" y="14270"/>
                  <a:pt x="1596" y="14271"/>
                  <a:pt x="1596" y="14272"/>
                </a:cubicBezTo>
                <a:cubicBezTo>
                  <a:pt x="1651" y="14313"/>
                  <a:pt x="1706" y="14328"/>
                  <a:pt x="1761" y="14328"/>
                </a:cubicBezTo>
                <a:cubicBezTo>
                  <a:pt x="1917" y="14328"/>
                  <a:pt x="2072" y="14204"/>
                  <a:pt x="2232" y="14204"/>
                </a:cubicBezTo>
                <a:cubicBezTo>
                  <a:pt x="2293" y="14204"/>
                  <a:pt x="2355" y="14222"/>
                  <a:pt x="2418" y="14272"/>
                </a:cubicBezTo>
                <a:cubicBezTo>
                  <a:pt x="2433" y="14285"/>
                  <a:pt x="2446" y="14291"/>
                  <a:pt x="2457" y="14291"/>
                </a:cubicBezTo>
                <a:cubicBezTo>
                  <a:pt x="2516" y="14291"/>
                  <a:pt x="2534" y="14137"/>
                  <a:pt x="2644" y="14117"/>
                </a:cubicBezTo>
                <a:cubicBezTo>
                  <a:pt x="2722" y="14105"/>
                  <a:pt x="2799" y="14101"/>
                  <a:pt x="2876" y="14101"/>
                </a:cubicBezTo>
                <a:cubicBezTo>
                  <a:pt x="3136" y="14101"/>
                  <a:pt x="3393" y="14151"/>
                  <a:pt x="3653" y="14151"/>
                </a:cubicBezTo>
                <a:cubicBezTo>
                  <a:pt x="3717" y="14151"/>
                  <a:pt x="3782" y="14148"/>
                  <a:pt x="3846" y="14141"/>
                </a:cubicBezTo>
                <a:cubicBezTo>
                  <a:pt x="4001" y="14117"/>
                  <a:pt x="4156" y="14109"/>
                  <a:pt x="4311" y="14109"/>
                </a:cubicBezTo>
                <a:cubicBezTo>
                  <a:pt x="4620" y="14109"/>
                  <a:pt x="4930" y="14141"/>
                  <a:pt x="5240" y="14141"/>
                </a:cubicBezTo>
                <a:cubicBezTo>
                  <a:pt x="5632" y="14141"/>
                  <a:pt x="6037" y="14141"/>
                  <a:pt x="6430" y="14164"/>
                </a:cubicBezTo>
                <a:cubicBezTo>
                  <a:pt x="6556" y="14172"/>
                  <a:pt x="6682" y="14175"/>
                  <a:pt x="6808" y="14175"/>
                </a:cubicBezTo>
                <a:cubicBezTo>
                  <a:pt x="7252" y="14175"/>
                  <a:pt x="7695" y="14139"/>
                  <a:pt x="8132" y="14139"/>
                </a:cubicBezTo>
                <a:cubicBezTo>
                  <a:pt x="8180" y="14139"/>
                  <a:pt x="8228" y="14140"/>
                  <a:pt x="8276" y="14141"/>
                </a:cubicBezTo>
                <a:cubicBezTo>
                  <a:pt x="8291" y="14141"/>
                  <a:pt x="8307" y="14141"/>
                  <a:pt x="8323" y="14141"/>
                </a:cubicBezTo>
                <a:cubicBezTo>
                  <a:pt x="8550" y="14141"/>
                  <a:pt x="8768" y="14090"/>
                  <a:pt x="8997" y="14090"/>
                </a:cubicBezTo>
                <a:cubicBezTo>
                  <a:pt x="9110" y="14090"/>
                  <a:pt x="9226" y="14103"/>
                  <a:pt x="9347" y="14141"/>
                </a:cubicBezTo>
                <a:cubicBezTo>
                  <a:pt x="9435" y="14167"/>
                  <a:pt x="9530" y="14177"/>
                  <a:pt x="9631" y="14177"/>
                </a:cubicBezTo>
                <a:cubicBezTo>
                  <a:pt x="9844" y="14177"/>
                  <a:pt x="10077" y="14133"/>
                  <a:pt x="10288" y="14117"/>
                </a:cubicBezTo>
                <a:cubicBezTo>
                  <a:pt x="10552" y="14095"/>
                  <a:pt x="10812" y="14091"/>
                  <a:pt x="11070" y="14091"/>
                </a:cubicBezTo>
                <a:cubicBezTo>
                  <a:pt x="11243" y="14091"/>
                  <a:pt x="11414" y="14093"/>
                  <a:pt x="11586" y="14093"/>
                </a:cubicBezTo>
                <a:cubicBezTo>
                  <a:pt x="11827" y="14086"/>
                  <a:pt x="12077" y="14038"/>
                  <a:pt x="12327" y="14038"/>
                </a:cubicBezTo>
                <a:cubicBezTo>
                  <a:pt x="12485" y="14038"/>
                  <a:pt x="12643" y="14057"/>
                  <a:pt x="12800" y="14117"/>
                </a:cubicBezTo>
                <a:cubicBezTo>
                  <a:pt x="12861" y="14139"/>
                  <a:pt x="12922" y="14147"/>
                  <a:pt x="12982" y="14147"/>
                </a:cubicBezTo>
                <a:cubicBezTo>
                  <a:pt x="13213" y="14147"/>
                  <a:pt x="13444" y="14021"/>
                  <a:pt x="13695" y="14021"/>
                </a:cubicBezTo>
                <a:cubicBezTo>
                  <a:pt x="13737" y="14021"/>
                  <a:pt x="13780" y="14025"/>
                  <a:pt x="13824" y="14034"/>
                </a:cubicBezTo>
                <a:cubicBezTo>
                  <a:pt x="14025" y="14077"/>
                  <a:pt x="16397" y="14098"/>
                  <a:pt x="18960" y="14098"/>
                </a:cubicBezTo>
                <a:cubicBezTo>
                  <a:pt x="22018" y="14098"/>
                  <a:pt x="25348" y="14068"/>
                  <a:pt x="25587" y="14010"/>
                </a:cubicBezTo>
                <a:cubicBezTo>
                  <a:pt x="25644" y="13994"/>
                  <a:pt x="25701" y="13988"/>
                  <a:pt x="25759" y="13988"/>
                </a:cubicBezTo>
                <a:cubicBezTo>
                  <a:pt x="25883" y="13988"/>
                  <a:pt x="26006" y="14014"/>
                  <a:pt x="26130" y="14014"/>
                </a:cubicBezTo>
                <a:cubicBezTo>
                  <a:pt x="26247" y="14014"/>
                  <a:pt x="26364" y="13991"/>
                  <a:pt x="26480" y="13903"/>
                </a:cubicBezTo>
                <a:cubicBezTo>
                  <a:pt x="26484" y="13900"/>
                  <a:pt x="26490" y="13898"/>
                  <a:pt x="26497" y="13898"/>
                </a:cubicBezTo>
                <a:cubicBezTo>
                  <a:pt x="26565" y="13898"/>
                  <a:pt x="26767" y="14013"/>
                  <a:pt x="26934" y="14013"/>
                </a:cubicBezTo>
                <a:cubicBezTo>
                  <a:pt x="26967" y="14013"/>
                  <a:pt x="26999" y="14009"/>
                  <a:pt x="27028" y="13998"/>
                </a:cubicBezTo>
                <a:cubicBezTo>
                  <a:pt x="27683" y="13772"/>
                  <a:pt x="28361" y="13867"/>
                  <a:pt x="29040" y="13795"/>
                </a:cubicBezTo>
                <a:cubicBezTo>
                  <a:pt x="29909" y="13700"/>
                  <a:pt x="33779" y="13700"/>
                  <a:pt x="34660" y="13653"/>
                </a:cubicBezTo>
                <a:cubicBezTo>
                  <a:pt x="35124" y="13629"/>
                  <a:pt x="35577" y="13629"/>
                  <a:pt x="36041" y="13545"/>
                </a:cubicBezTo>
                <a:cubicBezTo>
                  <a:pt x="36255" y="13498"/>
                  <a:pt x="36529" y="13522"/>
                  <a:pt x="36767" y="13486"/>
                </a:cubicBezTo>
                <a:cubicBezTo>
                  <a:pt x="36832" y="13475"/>
                  <a:pt x="37319" y="13472"/>
                  <a:pt x="38046" y="13472"/>
                </a:cubicBezTo>
                <a:cubicBezTo>
                  <a:pt x="39073" y="13472"/>
                  <a:pt x="40579" y="13479"/>
                  <a:pt x="42043" y="13479"/>
                </a:cubicBezTo>
                <a:cubicBezTo>
                  <a:pt x="44302" y="13479"/>
                  <a:pt x="46461" y="13464"/>
                  <a:pt x="46614" y="13391"/>
                </a:cubicBezTo>
                <a:cubicBezTo>
                  <a:pt x="46730" y="13329"/>
                  <a:pt x="46877" y="13311"/>
                  <a:pt x="47031" y="13311"/>
                </a:cubicBezTo>
                <a:cubicBezTo>
                  <a:pt x="47146" y="13311"/>
                  <a:pt x="47264" y="13321"/>
                  <a:pt x="47376" y="13331"/>
                </a:cubicBezTo>
                <a:cubicBezTo>
                  <a:pt x="47492" y="13343"/>
                  <a:pt x="47614" y="13374"/>
                  <a:pt x="47735" y="13374"/>
                </a:cubicBezTo>
                <a:cubicBezTo>
                  <a:pt x="47849" y="13374"/>
                  <a:pt x="47962" y="13346"/>
                  <a:pt x="48066" y="13248"/>
                </a:cubicBezTo>
                <a:cubicBezTo>
                  <a:pt x="48084" y="13221"/>
                  <a:pt x="48129" y="13208"/>
                  <a:pt x="48170" y="13208"/>
                </a:cubicBezTo>
                <a:cubicBezTo>
                  <a:pt x="48184" y="13208"/>
                  <a:pt x="48197" y="13209"/>
                  <a:pt x="48209" y="13212"/>
                </a:cubicBezTo>
                <a:cubicBezTo>
                  <a:pt x="48390" y="13275"/>
                  <a:pt x="48574" y="13295"/>
                  <a:pt x="48758" y="13295"/>
                </a:cubicBezTo>
                <a:cubicBezTo>
                  <a:pt x="49098" y="13295"/>
                  <a:pt x="49441" y="13226"/>
                  <a:pt x="49778" y="13226"/>
                </a:cubicBezTo>
                <a:cubicBezTo>
                  <a:pt x="49846" y="13226"/>
                  <a:pt x="49915" y="13229"/>
                  <a:pt x="49983" y="13236"/>
                </a:cubicBezTo>
                <a:cubicBezTo>
                  <a:pt x="50026" y="13239"/>
                  <a:pt x="50070" y="13241"/>
                  <a:pt x="50112" y="13241"/>
                </a:cubicBezTo>
                <a:cubicBezTo>
                  <a:pt x="50431" y="13241"/>
                  <a:pt x="50741" y="13160"/>
                  <a:pt x="51061" y="13160"/>
                </a:cubicBezTo>
                <a:cubicBezTo>
                  <a:pt x="51161" y="13160"/>
                  <a:pt x="51262" y="13168"/>
                  <a:pt x="51364" y="13188"/>
                </a:cubicBezTo>
                <a:cubicBezTo>
                  <a:pt x="51389" y="13193"/>
                  <a:pt x="51414" y="13195"/>
                  <a:pt x="51440" y="13195"/>
                </a:cubicBezTo>
                <a:cubicBezTo>
                  <a:pt x="51583" y="13195"/>
                  <a:pt x="51734" y="13128"/>
                  <a:pt x="51888" y="13128"/>
                </a:cubicBezTo>
                <a:cubicBezTo>
                  <a:pt x="51967" y="13128"/>
                  <a:pt x="52047" y="13146"/>
                  <a:pt x="52126" y="13200"/>
                </a:cubicBezTo>
                <a:cubicBezTo>
                  <a:pt x="52148" y="13080"/>
                  <a:pt x="52197" y="13048"/>
                  <a:pt x="52258" y="13048"/>
                </a:cubicBezTo>
                <a:close/>
                <a:moveTo>
                  <a:pt x="32985" y="1"/>
                </a:moveTo>
                <a:cubicBezTo>
                  <a:pt x="32812" y="1"/>
                  <a:pt x="32639" y="16"/>
                  <a:pt x="32469" y="32"/>
                </a:cubicBezTo>
                <a:cubicBezTo>
                  <a:pt x="31612" y="127"/>
                  <a:pt x="27778" y="56"/>
                  <a:pt x="26933" y="127"/>
                </a:cubicBezTo>
                <a:cubicBezTo>
                  <a:pt x="26908" y="128"/>
                  <a:pt x="26883" y="129"/>
                  <a:pt x="26859" y="129"/>
                </a:cubicBezTo>
                <a:cubicBezTo>
                  <a:pt x="26804" y="129"/>
                  <a:pt x="26749" y="127"/>
                  <a:pt x="26695" y="127"/>
                </a:cubicBezTo>
                <a:cubicBezTo>
                  <a:pt x="26551" y="127"/>
                  <a:pt x="26413" y="142"/>
                  <a:pt x="26290" y="258"/>
                </a:cubicBezTo>
                <a:cubicBezTo>
                  <a:pt x="26256" y="291"/>
                  <a:pt x="26219" y="325"/>
                  <a:pt x="26185" y="325"/>
                </a:cubicBezTo>
                <a:cubicBezTo>
                  <a:pt x="26158" y="325"/>
                  <a:pt x="26132" y="304"/>
                  <a:pt x="26111" y="246"/>
                </a:cubicBezTo>
                <a:cubicBezTo>
                  <a:pt x="26075" y="139"/>
                  <a:pt x="26016" y="109"/>
                  <a:pt x="25950" y="109"/>
                </a:cubicBezTo>
                <a:cubicBezTo>
                  <a:pt x="25885" y="109"/>
                  <a:pt x="25814" y="139"/>
                  <a:pt x="25754" y="151"/>
                </a:cubicBezTo>
                <a:cubicBezTo>
                  <a:pt x="25266" y="246"/>
                  <a:pt x="14348" y="270"/>
                  <a:pt x="13860" y="341"/>
                </a:cubicBezTo>
                <a:cubicBezTo>
                  <a:pt x="13276" y="413"/>
                  <a:pt x="12681" y="437"/>
                  <a:pt x="12086" y="556"/>
                </a:cubicBezTo>
                <a:cubicBezTo>
                  <a:pt x="11688" y="624"/>
                  <a:pt x="11270" y="735"/>
                  <a:pt x="10860" y="735"/>
                </a:cubicBezTo>
                <a:cubicBezTo>
                  <a:pt x="10840" y="735"/>
                  <a:pt x="10820" y="735"/>
                  <a:pt x="10800" y="734"/>
                </a:cubicBezTo>
                <a:cubicBezTo>
                  <a:pt x="10334" y="734"/>
                  <a:pt x="9908" y="931"/>
                  <a:pt x="9441" y="931"/>
                </a:cubicBezTo>
                <a:cubicBezTo>
                  <a:pt x="9394" y="931"/>
                  <a:pt x="9347" y="929"/>
                  <a:pt x="9300" y="925"/>
                </a:cubicBezTo>
                <a:cubicBezTo>
                  <a:pt x="9265" y="922"/>
                  <a:pt x="9230" y="921"/>
                  <a:pt x="9195" y="921"/>
                </a:cubicBezTo>
                <a:cubicBezTo>
                  <a:pt x="8800" y="921"/>
                  <a:pt x="8395" y="1092"/>
                  <a:pt x="7990" y="1103"/>
                </a:cubicBezTo>
                <a:cubicBezTo>
                  <a:pt x="7787" y="1103"/>
                  <a:pt x="7740" y="1294"/>
                  <a:pt x="7514" y="1294"/>
                </a:cubicBezTo>
                <a:cubicBezTo>
                  <a:pt x="6835" y="1318"/>
                  <a:pt x="6061" y="1234"/>
                  <a:pt x="5525" y="1865"/>
                </a:cubicBezTo>
                <a:cubicBezTo>
                  <a:pt x="5518" y="1879"/>
                  <a:pt x="5495" y="1885"/>
                  <a:pt x="5470" y="1885"/>
                </a:cubicBezTo>
                <a:cubicBezTo>
                  <a:pt x="5452" y="1885"/>
                  <a:pt x="5433" y="1882"/>
                  <a:pt x="5418" y="1877"/>
                </a:cubicBezTo>
                <a:cubicBezTo>
                  <a:pt x="5311" y="1846"/>
                  <a:pt x="5210" y="1833"/>
                  <a:pt x="5114" y="1833"/>
                </a:cubicBezTo>
                <a:cubicBezTo>
                  <a:pt x="4655" y="1833"/>
                  <a:pt x="4308" y="2149"/>
                  <a:pt x="3954" y="2425"/>
                </a:cubicBezTo>
                <a:cubicBezTo>
                  <a:pt x="3549" y="2735"/>
                  <a:pt x="3227" y="3151"/>
                  <a:pt x="2846" y="3473"/>
                </a:cubicBezTo>
                <a:cubicBezTo>
                  <a:pt x="2418" y="3830"/>
                  <a:pt x="1977" y="4139"/>
                  <a:pt x="1668" y="4604"/>
                </a:cubicBezTo>
                <a:cubicBezTo>
                  <a:pt x="1608" y="4699"/>
                  <a:pt x="1418" y="4782"/>
                  <a:pt x="1430" y="4842"/>
                </a:cubicBezTo>
                <a:cubicBezTo>
                  <a:pt x="1501" y="5211"/>
                  <a:pt x="1263" y="5485"/>
                  <a:pt x="1132" y="5783"/>
                </a:cubicBezTo>
                <a:cubicBezTo>
                  <a:pt x="882" y="6390"/>
                  <a:pt x="1037" y="7068"/>
                  <a:pt x="787" y="7699"/>
                </a:cubicBezTo>
                <a:cubicBezTo>
                  <a:pt x="751" y="7795"/>
                  <a:pt x="608" y="8069"/>
                  <a:pt x="679" y="8116"/>
                </a:cubicBezTo>
                <a:cubicBezTo>
                  <a:pt x="918" y="8235"/>
                  <a:pt x="775" y="8390"/>
                  <a:pt x="763" y="8521"/>
                </a:cubicBezTo>
                <a:cubicBezTo>
                  <a:pt x="739" y="8831"/>
                  <a:pt x="632" y="9140"/>
                  <a:pt x="668" y="9438"/>
                </a:cubicBezTo>
                <a:cubicBezTo>
                  <a:pt x="703" y="9688"/>
                  <a:pt x="668" y="9914"/>
                  <a:pt x="656" y="10152"/>
                </a:cubicBezTo>
                <a:cubicBezTo>
                  <a:pt x="644" y="10331"/>
                  <a:pt x="798" y="10521"/>
                  <a:pt x="608" y="10688"/>
                </a:cubicBezTo>
                <a:cubicBezTo>
                  <a:pt x="941" y="10938"/>
                  <a:pt x="739" y="11247"/>
                  <a:pt x="668" y="11509"/>
                </a:cubicBezTo>
                <a:cubicBezTo>
                  <a:pt x="584" y="11819"/>
                  <a:pt x="679" y="12129"/>
                  <a:pt x="668" y="12426"/>
                </a:cubicBezTo>
                <a:cubicBezTo>
                  <a:pt x="644" y="12950"/>
                  <a:pt x="656" y="13498"/>
                  <a:pt x="668" y="14022"/>
                </a:cubicBezTo>
                <a:cubicBezTo>
                  <a:pt x="668" y="14212"/>
                  <a:pt x="453" y="14319"/>
                  <a:pt x="537" y="14486"/>
                </a:cubicBezTo>
                <a:cubicBezTo>
                  <a:pt x="715" y="14843"/>
                  <a:pt x="560" y="15200"/>
                  <a:pt x="513" y="15534"/>
                </a:cubicBezTo>
                <a:cubicBezTo>
                  <a:pt x="465" y="15903"/>
                  <a:pt x="394" y="16248"/>
                  <a:pt x="429" y="16629"/>
                </a:cubicBezTo>
                <a:cubicBezTo>
                  <a:pt x="453" y="16891"/>
                  <a:pt x="441" y="17177"/>
                  <a:pt x="441" y="17439"/>
                </a:cubicBezTo>
                <a:cubicBezTo>
                  <a:pt x="429" y="17820"/>
                  <a:pt x="310" y="18177"/>
                  <a:pt x="298" y="18570"/>
                </a:cubicBezTo>
                <a:cubicBezTo>
                  <a:pt x="263" y="19296"/>
                  <a:pt x="215" y="20022"/>
                  <a:pt x="203" y="20749"/>
                </a:cubicBezTo>
                <a:cubicBezTo>
                  <a:pt x="191" y="21606"/>
                  <a:pt x="144" y="22463"/>
                  <a:pt x="132" y="23320"/>
                </a:cubicBezTo>
                <a:cubicBezTo>
                  <a:pt x="120" y="24249"/>
                  <a:pt x="108" y="25190"/>
                  <a:pt x="179" y="26106"/>
                </a:cubicBezTo>
                <a:cubicBezTo>
                  <a:pt x="203" y="26368"/>
                  <a:pt x="84" y="26559"/>
                  <a:pt x="96" y="26797"/>
                </a:cubicBezTo>
                <a:cubicBezTo>
                  <a:pt x="144" y="27630"/>
                  <a:pt x="60" y="28476"/>
                  <a:pt x="108" y="29309"/>
                </a:cubicBezTo>
                <a:cubicBezTo>
                  <a:pt x="132" y="29869"/>
                  <a:pt x="1" y="30428"/>
                  <a:pt x="144" y="31000"/>
                </a:cubicBezTo>
                <a:cubicBezTo>
                  <a:pt x="227" y="31357"/>
                  <a:pt x="298" y="31738"/>
                  <a:pt x="298" y="32095"/>
                </a:cubicBezTo>
                <a:cubicBezTo>
                  <a:pt x="310" y="32762"/>
                  <a:pt x="358" y="33429"/>
                  <a:pt x="406" y="34084"/>
                </a:cubicBezTo>
                <a:cubicBezTo>
                  <a:pt x="465" y="34750"/>
                  <a:pt x="453" y="35417"/>
                  <a:pt x="465" y="36084"/>
                </a:cubicBezTo>
                <a:cubicBezTo>
                  <a:pt x="477" y="36512"/>
                  <a:pt x="572" y="36965"/>
                  <a:pt x="525" y="37405"/>
                </a:cubicBezTo>
                <a:cubicBezTo>
                  <a:pt x="501" y="37632"/>
                  <a:pt x="429" y="37917"/>
                  <a:pt x="513" y="38132"/>
                </a:cubicBezTo>
                <a:cubicBezTo>
                  <a:pt x="608" y="38358"/>
                  <a:pt x="596" y="38584"/>
                  <a:pt x="608" y="38798"/>
                </a:cubicBezTo>
                <a:cubicBezTo>
                  <a:pt x="620" y="39239"/>
                  <a:pt x="560" y="39691"/>
                  <a:pt x="560" y="40120"/>
                </a:cubicBezTo>
                <a:cubicBezTo>
                  <a:pt x="572" y="40739"/>
                  <a:pt x="572" y="41370"/>
                  <a:pt x="596" y="41989"/>
                </a:cubicBezTo>
                <a:cubicBezTo>
                  <a:pt x="596" y="42204"/>
                  <a:pt x="441" y="42430"/>
                  <a:pt x="465" y="42632"/>
                </a:cubicBezTo>
                <a:cubicBezTo>
                  <a:pt x="525" y="43049"/>
                  <a:pt x="441" y="43454"/>
                  <a:pt x="441" y="43871"/>
                </a:cubicBezTo>
                <a:cubicBezTo>
                  <a:pt x="453" y="44311"/>
                  <a:pt x="370" y="44763"/>
                  <a:pt x="394" y="45204"/>
                </a:cubicBezTo>
                <a:cubicBezTo>
                  <a:pt x="417" y="45621"/>
                  <a:pt x="382" y="46049"/>
                  <a:pt x="358" y="46454"/>
                </a:cubicBezTo>
                <a:cubicBezTo>
                  <a:pt x="322" y="46871"/>
                  <a:pt x="358" y="47288"/>
                  <a:pt x="334" y="47704"/>
                </a:cubicBezTo>
                <a:cubicBezTo>
                  <a:pt x="275" y="48526"/>
                  <a:pt x="417" y="49371"/>
                  <a:pt x="501" y="50193"/>
                </a:cubicBezTo>
                <a:cubicBezTo>
                  <a:pt x="584" y="51062"/>
                  <a:pt x="739" y="51931"/>
                  <a:pt x="965" y="52776"/>
                </a:cubicBezTo>
                <a:cubicBezTo>
                  <a:pt x="989" y="52884"/>
                  <a:pt x="1001" y="53003"/>
                  <a:pt x="1060" y="53074"/>
                </a:cubicBezTo>
                <a:cubicBezTo>
                  <a:pt x="1358" y="53479"/>
                  <a:pt x="1703" y="53848"/>
                  <a:pt x="2049" y="54205"/>
                </a:cubicBezTo>
                <a:cubicBezTo>
                  <a:pt x="2489" y="54658"/>
                  <a:pt x="3037" y="54824"/>
                  <a:pt x="3561" y="55062"/>
                </a:cubicBezTo>
                <a:cubicBezTo>
                  <a:pt x="4251" y="55372"/>
                  <a:pt x="4966" y="55658"/>
                  <a:pt x="5763" y="55741"/>
                </a:cubicBezTo>
                <a:cubicBezTo>
                  <a:pt x="6061" y="55765"/>
                  <a:pt x="6430" y="55836"/>
                  <a:pt x="6728" y="55991"/>
                </a:cubicBezTo>
                <a:cubicBezTo>
                  <a:pt x="7061" y="56170"/>
                  <a:pt x="7418" y="56098"/>
                  <a:pt x="7764" y="56205"/>
                </a:cubicBezTo>
                <a:cubicBezTo>
                  <a:pt x="7822" y="56224"/>
                  <a:pt x="7883" y="56229"/>
                  <a:pt x="7945" y="56229"/>
                </a:cubicBezTo>
                <a:cubicBezTo>
                  <a:pt x="8019" y="56229"/>
                  <a:pt x="8094" y="56222"/>
                  <a:pt x="8167" y="56222"/>
                </a:cubicBezTo>
                <a:cubicBezTo>
                  <a:pt x="8310" y="56222"/>
                  <a:pt x="8445" y="56249"/>
                  <a:pt x="8549" y="56408"/>
                </a:cubicBezTo>
                <a:cubicBezTo>
                  <a:pt x="8558" y="56416"/>
                  <a:pt x="8572" y="56425"/>
                  <a:pt x="8584" y="56425"/>
                </a:cubicBezTo>
                <a:cubicBezTo>
                  <a:pt x="8589" y="56425"/>
                  <a:pt x="8594" y="56423"/>
                  <a:pt x="8597" y="56420"/>
                </a:cubicBezTo>
                <a:cubicBezTo>
                  <a:pt x="8635" y="56409"/>
                  <a:pt x="8672" y="56404"/>
                  <a:pt x="8709" y="56404"/>
                </a:cubicBezTo>
                <a:cubicBezTo>
                  <a:pt x="8894" y="56404"/>
                  <a:pt x="9066" y="56519"/>
                  <a:pt x="9269" y="56519"/>
                </a:cubicBezTo>
                <a:cubicBezTo>
                  <a:pt x="9291" y="56519"/>
                  <a:pt x="9313" y="56518"/>
                  <a:pt x="9335" y="56515"/>
                </a:cubicBezTo>
                <a:cubicBezTo>
                  <a:pt x="9404" y="56502"/>
                  <a:pt x="9503" y="56487"/>
                  <a:pt x="9600" y="56487"/>
                </a:cubicBezTo>
                <a:cubicBezTo>
                  <a:pt x="9687" y="56487"/>
                  <a:pt x="9773" y="56499"/>
                  <a:pt x="9835" y="56539"/>
                </a:cubicBezTo>
                <a:cubicBezTo>
                  <a:pt x="10300" y="56777"/>
                  <a:pt x="10812" y="56670"/>
                  <a:pt x="11288" y="56741"/>
                </a:cubicBezTo>
                <a:cubicBezTo>
                  <a:pt x="11510" y="56778"/>
                  <a:pt x="11741" y="56880"/>
                  <a:pt x="11970" y="56880"/>
                </a:cubicBezTo>
                <a:cubicBezTo>
                  <a:pt x="12109" y="56880"/>
                  <a:pt x="12248" y="56842"/>
                  <a:pt x="12383" y="56729"/>
                </a:cubicBezTo>
                <a:cubicBezTo>
                  <a:pt x="12383" y="56726"/>
                  <a:pt x="12385" y="56724"/>
                  <a:pt x="12388" y="56724"/>
                </a:cubicBezTo>
                <a:cubicBezTo>
                  <a:pt x="12396" y="56724"/>
                  <a:pt x="12411" y="56733"/>
                  <a:pt x="12419" y="56741"/>
                </a:cubicBezTo>
                <a:cubicBezTo>
                  <a:pt x="12476" y="56856"/>
                  <a:pt x="12557" y="56878"/>
                  <a:pt x="12647" y="56878"/>
                </a:cubicBezTo>
                <a:cubicBezTo>
                  <a:pt x="12707" y="56878"/>
                  <a:pt x="12771" y="56868"/>
                  <a:pt x="12834" y="56868"/>
                </a:cubicBezTo>
                <a:cubicBezTo>
                  <a:pt x="12855" y="56868"/>
                  <a:pt x="12875" y="56869"/>
                  <a:pt x="12895" y="56872"/>
                </a:cubicBezTo>
                <a:cubicBezTo>
                  <a:pt x="12969" y="56882"/>
                  <a:pt x="13045" y="56885"/>
                  <a:pt x="13121" y="56885"/>
                </a:cubicBezTo>
                <a:cubicBezTo>
                  <a:pt x="13196" y="56885"/>
                  <a:pt x="13272" y="56882"/>
                  <a:pt x="13347" y="56882"/>
                </a:cubicBezTo>
                <a:cubicBezTo>
                  <a:pt x="13466" y="56882"/>
                  <a:pt x="13583" y="56888"/>
                  <a:pt x="13693" y="56920"/>
                </a:cubicBezTo>
                <a:cubicBezTo>
                  <a:pt x="14110" y="57051"/>
                  <a:pt x="24968" y="56979"/>
                  <a:pt x="25385" y="57086"/>
                </a:cubicBezTo>
                <a:cubicBezTo>
                  <a:pt x="25616" y="57138"/>
                  <a:pt x="25849" y="57147"/>
                  <a:pt x="26083" y="57147"/>
                </a:cubicBezTo>
                <a:cubicBezTo>
                  <a:pt x="26207" y="57147"/>
                  <a:pt x="26331" y="57145"/>
                  <a:pt x="26456" y="57145"/>
                </a:cubicBezTo>
                <a:cubicBezTo>
                  <a:pt x="26692" y="57145"/>
                  <a:pt x="26931" y="57154"/>
                  <a:pt x="27171" y="57205"/>
                </a:cubicBezTo>
                <a:cubicBezTo>
                  <a:pt x="27325" y="57238"/>
                  <a:pt x="27484" y="57250"/>
                  <a:pt x="27646" y="57250"/>
                </a:cubicBezTo>
                <a:cubicBezTo>
                  <a:pt x="27962" y="57250"/>
                  <a:pt x="28289" y="57205"/>
                  <a:pt x="28611" y="57182"/>
                </a:cubicBezTo>
                <a:cubicBezTo>
                  <a:pt x="28826" y="57170"/>
                  <a:pt x="29040" y="57086"/>
                  <a:pt x="29231" y="57086"/>
                </a:cubicBezTo>
                <a:cubicBezTo>
                  <a:pt x="29297" y="57088"/>
                  <a:pt x="29397" y="57088"/>
                  <a:pt x="29524" y="57088"/>
                </a:cubicBezTo>
                <a:cubicBezTo>
                  <a:pt x="30584" y="57088"/>
                  <a:pt x="33513" y="57047"/>
                  <a:pt x="34076" y="57015"/>
                </a:cubicBezTo>
                <a:cubicBezTo>
                  <a:pt x="34411" y="56992"/>
                  <a:pt x="34756" y="56906"/>
                  <a:pt x="35101" y="56906"/>
                </a:cubicBezTo>
                <a:cubicBezTo>
                  <a:pt x="35296" y="56906"/>
                  <a:pt x="35491" y="56933"/>
                  <a:pt x="35684" y="57015"/>
                </a:cubicBezTo>
                <a:cubicBezTo>
                  <a:pt x="35686" y="57016"/>
                  <a:pt x="35688" y="57017"/>
                  <a:pt x="35691" y="57017"/>
                </a:cubicBezTo>
                <a:cubicBezTo>
                  <a:pt x="35718" y="57017"/>
                  <a:pt x="35769" y="56964"/>
                  <a:pt x="35791" y="56932"/>
                </a:cubicBezTo>
                <a:cubicBezTo>
                  <a:pt x="35847" y="56868"/>
                  <a:pt x="35907" y="56852"/>
                  <a:pt x="35974" y="56852"/>
                </a:cubicBezTo>
                <a:cubicBezTo>
                  <a:pt x="36007" y="56852"/>
                  <a:pt x="36041" y="56856"/>
                  <a:pt x="36077" y="56860"/>
                </a:cubicBezTo>
                <a:cubicBezTo>
                  <a:pt x="36322" y="56891"/>
                  <a:pt x="38211" y="56913"/>
                  <a:pt x="40331" y="56913"/>
                </a:cubicBezTo>
                <a:cubicBezTo>
                  <a:pt x="43157" y="56913"/>
                  <a:pt x="46393" y="56874"/>
                  <a:pt x="46685" y="56765"/>
                </a:cubicBezTo>
                <a:cubicBezTo>
                  <a:pt x="47316" y="56539"/>
                  <a:pt x="48007" y="56705"/>
                  <a:pt x="48626" y="56384"/>
                </a:cubicBezTo>
                <a:cubicBezTo>
                  <a:pt x="48852" y="56265"/>
                  <a:pt x="49221" y="56253"/>
                  <a:pt x="49531" y="56205"/>
                </a:cubicBezTo>
                <a:cubicBezTo>
                  <a:pt x="49781" y="56170"/>
                  <a:pt x="50043" y="56098"/>
                  <a:pt x="50293" y="56074"/>
                </a:cubicBezTo>
                <a:cubicBezTo>
                  <a:pt x="50626" y="56051"/>
                  <a:pt x="50924" y="55932"/>
                  <a:pt x="51245" y="55908"/>
                </a:cubicBezTo>
                <a:cubicBezTo>
                  <a:pt x="51372" y="55885"/>
                  <a:pt x="51365" y="55729"/>
                  <a:pt x="51472" y="55729"/>
                </a:cubicBezTo>
                <a:cubicBezTo>
                  <a:pt x="51475" y="55729"/>
                  <a:pt x="51479" y="55729"/>
                  <a:pt x="51483" y="55729"/>
                </a:cubicBezTo>
                <a:cubicBezTo>
                  <a:pt x="51505" y="55730"/>
                  <a:pt x="51527" y="55731"/>
                  <a:pt x="51549" y="55731"/>
                </a:cubicBezTo>
                <a:cubicBezTo>
                  <a:pt x="51900" y="55731"/>
                  <a:pt x="52192" y="55554"/>
                  <a:pt x="52495" y="55420"/>
                </a:cubicBezTo>
                <a:cubicBezTo>
                  <a:pt x="52817" y="55265"/>
                  <a:pt x="53138" y="55134"/>
                  <a:pt x="53507" y="55122"/>
                </a:cubicBezTo>
                <a:cubicBezTo>
                  <a:pt x="53567" y="55122"/>
                  <a:pt x="53627" y="55098"/>
                  <a:pt x="53686" y="55086"/>
                </a:cubicBezTo>
                <a:cubicBezTo>
                  <a:pt x="53555" y="55003"/>
                  <a:pt x="53615" y="54931"/>
                  <a:pt x="53710" y="54896"/>
                </a:cubicBezTo>
                <a:cubicBezTo>
                  <a:pt x="53793" y="54848"/>
                  <a:pt x="53900" y="54860"/>
                  <a:pt x="53984" y="54824"/>
                </a:cubicBezTo>
                <a:cubicBezTo>
                  <a:pt x="54436" y="54610"/>
                  <a:pt x="54853" y="54312"/>
                  <a:pt x="55270" y="54038"/>
                </a:cubicBezTo>
                <a:cubicBezTo>
                  <a:pt x="55686" y="53765"/>
                  <a:pt x="55924" y="53348"/>
                  <a:pt x="56198" y="52967"/>
                </a:cubicBezTo>
                <a:cubicBezTo>
                  <a:pt x="56627" y="52372"/>
                  <a:pt x="57258" y="51931"/>
                  <a:pt x="57508" y="51205"/>
                </a:cubicBezTo>
                <a:cubicBezTo>
                  <a:pt x="57532" y="51110"/>
                  <a:pt x="57615" y="50990"/>
                  <a:pt x="57698" y="50955"/>
                </a:cubicBezTo>
                <a:cubicBezTo>
                  <a:pt x="57865" y="50883"/>
                  <a:pt x="57853" y="50669"/>
                  <a:pt x="57829" y="50633"/>
                </a:cubicBezTo>
                <a:cubicBezTo>
                  <a:pt x="57687" y="50276"/>
                  <a:pt x="58032" y="49978"/>
                  <a:pt x="57937" y="49633"/>
                </a:cubicBezTo>
                <a:cubicBezTo>
                  <a:pt x="57889" y="49466"/>
                  <a:pt x="58044" y="49312"/>
                  <a:pt x="57948" y="49097"/>
                </a:cubicBezTo>
                <a:cubicBezTo>
                  <a:pt x="57877" y="48943"/>
                  <a:pt x="58068" y="48764"/>
                  <a:pt x="58103" y="48573"/>
                </a:cubicBezTo>
                <a:cubicBezTo>
                  <a:pt x="58258" y="47966"/>
                  <a:pt x="58258" y="47371"/>
                  <a:pt x="58294" y="46764"/>
                </a:cubicBezTo>
                <a:cubicBezTo>
                  <a:pt x="58329" y="46180"/>
                  <a:pt x="58318" y="45597"/>
                  <a:pt x="58341" y="45025"/>
                </a:cubicBezTo>
                <a:cubicBezTo>
                  <a:pt x="58353" y="44930"/>
                  <a:pt x="58508" y="44859"/>
                  <a:pt x="58460" y="44752"/>
                </a:cubicBezTo>
                <a:cubicBezTo>
                  <a:pt x="58353" y="44466"/>
                  <a:pt x="58437" y="44180"/>
                  <a:pt x="58437" y="43906"/>
                </a:cubicBezTo>
                <a:cubicBezTo>
                  <a:pt x="58425" y="43347"/>
                  <a:pt x="58437" y="42787"/>
                  <a:pt x="58449" y="42227"/>
                </a:cubicBezTo>
                <a:cubicBezTo>
                  <a:pt x="58472" y="41334"/>
                  <a:pt x="58353" y="40453"/>
                  <a:pt x="58413" y="39549"/>
                </a:cubicBezTo>
                <a:cubicBezTo>
                  <a:pt x="58460" y="38691"/>
                  <a:pt x="58353" y="37822"/>
                  <a:pt x="58437" y="36953"/>
                </a:cubicBezTo>
                <a:cubicBezTo>
                  <a:pt x="58496" y="36346"/>
                  <a:pt x="58377" y="35691"/>
                  <a:pt x="58437" y="35060"/>
                </a:cubicBezTo>
                <a:cubicBezTo>
                  <a:pt x="58449" y="35012"/>
                  <a:pt x="58460" y="34941"/>
                  <a:pt x="58425" y="34905"/>
                </a:cubicBezTo>
                <a:cubicBezTo>
                  <a:pt x="58210" y="34715"/>
                  <a:pt x="58318" y="34488"/>
                  <a:pt x="58341" y="34262"/>
                </a:cubicBezTo>
                <a:cubicBezTo>
                  <a:pt x="58365" y="34096"/>
                  <a:pt x="58449" y="33857"/>
                  <a:pt x="58377" y="33774"/>
                </a:cubicBezTo>
                <a:cubicBezTo>
                  <a:pt x="58151" y="33536"/>
                  <a:pt x="58234" y="33214"/>
                  <a:pt x="58270" y="33036"/>
                </a:cubicBezTo>
                <a:cubicBezTo>
                  <a:pt x="58341" y="32702"/>
                  <a:pt x="58425" y="32381"/>
                  <a:pt x="58377" y="32036"/>
                </a:cubicBezTo>
                <a:cubicBezTo>
                  <a:pt x="58353" y="31845"/>
                  <a:pt x="58270" y="31607"/>
                  <a:pt x="58353" y="31464"/>
                </a:cubicBezTo>
                <a:cubicBezTo>
                  <a:pt x="58520" y="31167"/>
                  <a:pt x="58484" y="30905"/>
                  <a:pt x="58401" y="30631"/>
                </a:cubicBezTo>
                <a:cubicBezTo>
                  <a:pt x="58329" y="30428"/>
                  <a:pt x="58508" y="30202"/>
                  <a:pt x="58329" y="30012"/>
                </a:cubicBezTo>
                <a:cubicBezTo>
                  <a:pt x="58627" y="29881"/>
                  <a:pt x="58413" y="29654"/>
                  <a:pt x="58413" y="29476"/>
                </a:cubicBezTo>
                <a:cubicBezTo>
                  <a:pt x="58413" y="29416"/>
                  <a:pt x="58353" y="29333"/>
                  <a:pt x="58377" y="29285"/>
                </a:cubicBezTo>
                <a:cubicBezTo>
                  <a:pt x="58675" y="28773"/>
                  <a:pt x="58437" y="28214"/>
                  <a:pt x="58449" y="27690"/>
                </a:cubicBezTo>
                <a:cubicBezTo>
                  <a:pt x="58460" y="27511"/>
                  <a:pt x="58627" y="27321"/>
                  <a:pt x="58508" y="27190"/>
                </a:cubicBezTo>
                <a:cubicBezTo>
                  <a:pt x="58246" y="26880"/>
                  <a:pt x="58651" y="26559"/>
                  <a:pt x="58449" y="26261"/>
                </a:cubicBezTo>
                <a:cubicBezTo>
                  <a:pt x="58722" y="26071"/>
                  <a:pt x="58246" y="25964"/>
                  <a:pt x="58401" y="25809"/>
                </a:cubicBezTo>
                <a:cubicBezTo>
                  <a:pt x="58722" y="25475"/>
                  <a:pt x="58234" y="25047"/>
                  <a:pt x="58556" y="24725"/>
                </a:cubicBezTo>
                <a:cubicBezTo>
                  <a:pt x="58329" y="24475"/>
                  <a:pt x="58508" y="24190"/>
                  <a:pt x="58484" y="23939"/>
                </a:cubicBezTo>
                <a:cubicBezTo>
                  <a:pt x="58460" y="23749"/>
                  <a:pt x="58472" y="23618"/>
                  <a:pt x="58568" y="23475"/>
                </a:cubicBezTo>
                <a:cubicBezTo>
                  <a:pt x="58401" y="23392"/>
                  <a:pt x="58460" y="23261"/>
                  <a:pt x="58460" y="23118"/>
                </a:cubicBezTo>
                <a:cubicBezTo>
                  <a:pt x="58472" y="22618"/>
                  <a:pt x="58603" y="22106"/>
                  <a:pt x="58449" y="21606"/>
                </a:cubicBezTo>
                <a:cubicBezTo>
                  <a:pt x="58353" y="21296"/>
                  <a:pt x="58603" y="20951"/>
                  <a:pt x="58401" y="20641"/>
                </a:cubicBezTo>
                <a:cubicBezTo>
                  <a:pt x="58782" y="20320"/>
                  <a:pt x="58258" y="19868"/>
                  <a:pt x="58568" y="19534"/>
                </a:cubicBezTo>
                <a:cubicBezTo>
                  <a:pt x="58318" y="19356"/>
                  <a:pt x="58484" y="19058"/>
                  <a:pt x="58520" y="18951"/>
                </a:cubicBezTo>
                <a:cubicBezTo>
                  <a:pt x="58663" y="18582"/>
                  <a:pt x="58365" y="18260"/>
                  <a:pt x="58544" y="17879"/>
                </a:cubicBezTo>
                <a:cubicBezTo>
                  <a:pt x="58591" y="17772"/>
                  <a:pt x="58734" y="17534"/>
                  <a:pt x="58675" y="17343"/>
                </a:cubicBezTo>
                <a:cubicBezTo>
                  <a:pt x="58568" y="17010"/>
                  <a:pt x="58603" y="16677"/>
                  <a:pt x="58603" y="16343"/>
                </a:cubicBezTo>
                <a:cubicBezTo>
                  <a:pt x="58615" y="16153"/>
                  <a:pt x="58520" y="15950"/>
                  <a:pt x="58663" y="15760"/>
                </a:cubicBezTo>
                <a:cubicBezTo>
                  <a:pt x="58663" y="15759"/>
                  <a:pt x="58662" y="15759"/>
                  <a:pt x="58660" y="15759"/>
                </a:cubicBezTo>
                <a:cubicBezTo>
                  <a:pt x="58650" y="15759"/>
                  <a:pt x="58610" y="15772"/>
                  <a:pt x="58571" y="15772"/>
                </a:cubicBezTo>
                <a:cubicBezTo>
                  <a:pt x="58520" y="15772"/>
                  <a:pt x="58471" y="15749"/>
                  <a:pt x="58496" y="15641"/>
                </a:cubicBezTo>
                <a:cubicBezTo>
                  <a:pt x="58520" y="15534"/>
                  <a:pt x="58520" y="15438"/>
                  <a:pt x="58603" y="15343"/>
                </a:cubicBezTo>
                <a:cubicBezTo>
                  <a:pt x="58639" y="15296"/>
                  <a:pt x="58651" y="15212"/>
                  <a:pt x="58627" y="15153"/>
                </a:cubicBezTo>
                <a:cubicBezTo>
                  <a:pt x="58449" y="14641"/>
                  <a:pt x="58472" y="14093"/>
                  <a:pt x="58437" y="13569"/>
                </a:cubicBezTo>
                <a:cubicBezTo>
                  <a:pt x="58389" y="12867"/>
                  <a:pt x="58389" y="12164"/>
                  <a:pt x="58377" y="11450"/>
                </a:cubicBezTo>
                <a:cubicBezTo>
                  <a:pt x="58365" y="11033"/>
                  <a:pt x="58437" y="10581"/>
                  <a:pt x="58389" y="10188"/>
                </a:cubicBezTo>
                <a:cubicBezTo>
                  <a:pt x="58294" y="9402"/>
                  <a:pt x="58353" y="8628"/>
                  <a:pt x="58294" y="7842"/>
                </a:cubicBezTo>
                <a:cubicBezTo>
                  <a:pt x="58258" y="7497"/>
                  <a:pt x="58306" y="7104"/>
                  <a:pt x="58365" y="6711"/>
                </a:cubicBezTo>
                <a:cubicBezTo>
                  <a:pt x="58187" y="6199"/>
                  <a:pt x="58460" y="5628"/>
                  <a:pt x="58199" y="5068"/>
                </a:cubicBezTo>
                <a:cubicBezTo>
                  <a:pt x="57996" y="4616"/>
                  <a:pt x="57794" y="4163"/>
                  <a:pt x="57556" y="3735"/>
                </a:cubicBezTo>
                <a:cubicBezTo>
                  <a:pt x="57294" y="3258"/>
                  <a:pt x="57044" y="2782"/>
                  <a:pt x="56603" y="2401"/>
                </a:cubicBezTo>
                <a:cubicBezTo>
                  <a:pt x="56055" y="1913"/>
                  <a:pt x="55365" y="1711"/>
                  <a:pt x="54746" y="1377"/>
                </a:cubicBezTo>
                <a:cubicBezTo>
                  <a:pt x="54628" y="1318"/>
                  <a:pt x="54470" y="1276"/>
                  <a:pt x="54332" y="1276"/>
                </a:cubicBezTo>
                <a:cubicBezTo>
                  <a:pt x="54302" y="1276"/>
                  <a:pt x="54273" y="1278"/>
                  <a:pt x="54246" y="1282"/>
                </a:cubicBezTo>
                <a:cubicBezTo>
                  <a:pt x="54152" y="1294"/>
                  <a:pt x="54059" y="1299"/>
                  <a:pt x="53967" y="1299"/>
                </a:cubicBezTo>
                <a:cubicBezTo>
                  <a:pt x="53408" y="1299"/>
                  <a:pt x="52888" y="1100"/>
                  <a:pt x="52376" y="937"/>
                </a:cubicBezTo>
                <a:cubicBezTo>
                  <a:pt x="51864" y="766"/>
                  <a:pt x="51371" y="634"/>
                  <a:pt x="50846" y="634"/>
                </a:cubicBezTo>
                <a:cubicBezTo>
                  <a:pt x="50785" y="634"/>
                  <a:pt x="50724" y="635"/>
                  <a:pt x="50662" y="639"/>
                </a:cubicBezTo>
                <a:cubicBezTo>
                  <a:pt x="50634" y="639"/>
                  <a:pt x="50608" y="640"/>
                  <a:pt x="50582" y="640"/>
                </a:cubicBezTo>
                <a:cubicBezTo>
                  <a:pt x="50531" y="640"/>
                  <a:pt x="50483" y="635"/>
                  <a:pt x="50436" y="603"/>
                </a:cubicBezTo>
                <a:cubicBezTo>
                  <a:pt x="50067" y="389"/>
                  <a:pt x="49638" y="484"/>
                  <a:pt x="49245" y="401"/>
                </a:cubicBezTo>
                <a:cubicBezTo>
                  <a:pt x="49211" y="394"/>
                  <a:pt x="49177" y="392"/>
                  <a:pt x="49143" y="392"/>
                </a:cubicBezTo>
                <a:cubicBezTo>
                  <a:pt x="48939" y="392"/>
                  <a:pt x="48736" y="493"/>
                  <a:pt x="48545" y="493"/>
                </a:cubicBezTo>
                <a:cubicBezTo>
                  <a:pt x="48479" y="493"/>
                  <a:pt x="48415" y="481"/>
                  <a:pt x="48352" y="449"/>
                </a:cubicBezTo>
                <a:cubicBezTo>
                  <a:pt x="48087" y="308"/>
                  <a:pt x="47798" y="299"/>
                  <a:pt x="47519" y="299"/>
                </a:cubicBezTo>
                <a:cubicBezTo>
                  <a:pt x="47482" y="299"/>
                  <a:pt x="47446" y="300"/>
                  <a:pt x="47410" y="300"/>
                </a:cubicBezTo>
                <a:cubicBezTo>
                  <a:pt x="47325" y="300"/>
                  <a:pt x="47242" y="299"/>
                  <a:pt x="47161" y="294"/>
                </a:cubicBezTo>
                <a:cubicBezTo>
                  <a:pt x="46569" y="248"/>
                  <a:pt x="37801" y="126"/>
                  <a:pt x="36492" y="126"/>
                </a:cubicBezTo>
                <a:cubicBezTo>
                  <a:pt x="36433" y="126"/>
                  <a:pt x="36390" y="127"/>
                  <a:pt x="36362" y="127"/>
                </a:cubicBezTo>
                <a:cubicBezTo>
                  <a:pt x="36179" y="127"/>
                  <a:pt x="35993" y="128"/>
                  <a:pt x="35807" y="128"/>
                </a:cubicBezTo>
                <a:cubicBezTo>
                  <a:pt x="35340" y="128"/>
                  <a:pt x="34869" y="122"/>
                  <a:pt x="34410" y="79"/>
                </a:cubicBezTo>
                <a:cubicBezTo>
                  <a:pt x="34391" y="78"/>
                  <a:pt x="34372" y="77"/>
                  <a:pt x="34353" y="77"/>
                </a:cubicBezTo>
                <a:cubicBezTo>
                  <a:pt x="34174" y="77"/>
                  <a:pt x="34001" y="146"/>
                  <a:pt x="33838" y="146"/>
                </a:cubicBezTo>
                <a:cubicBezTo>
                  <a:pt x="33781" y="146"/>
                  <a:pt x="33726" y="138"/>
                  <a:pt x="33672" y="115"/>
                </a:cubicBezTo>
                <a:cubicBezTo>
                  <a:pt x="33442" y="27"/>
                  <a:pt x="33213" y="1"/>
                  <a:pt x="329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</a:rPr>
              <a:t>第一關</a:t>
            </a:r>
            <a:endParaRPr lang="en-US" altLang="zh-TW" sz="16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Implements </a:t>
            </a:r>
            <a:r>
              <a:rPr lang="en-US" sz="1600" b="1" dirty="0" err="1">
                <a:solidFill>
                  <a:schemeClr val="dk1"/>
                </a:solidFill>
              </a:rPr>
              <a:t>KeyListener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1801" name="Google Shape;1801;p44"/>
          <p:cNvSpPr/>
          <p:nvPr/>
        </p:nvSpPr>
        <p:spPr>
          <a:xfrm>
            <a:off x="241828" y="2962579"/>
            <a:ext cx="1521406" cy="333400"/>
          </a:xfrm>
          <a:custGeom>
            <a:avLst/>
            <a:gdLst/>
            <a:ahLst/>
            <a:cxnLst/>
            <a:rect l="l" t="t" r="r" b="b"/>
            <a:pathLst>
              <a:path w="56156" h="12306" extrusionOk="0">
                <a:moveTo>
                  <a:pt x="31685" y="1"/>
                </a:moveTo>
                <a:cubicBezTo>
                  <a:pt x="31661" y="1"/>
                  <a:pt x="31634" y="10"/>
                  <a:pt x="31605" y="22"/>
                </a:cubicBezTo>
                <a:cubicBezTo>
                  <a:pt x="31262" y="152"/>
                  <a:pt x="29925" y="187"/>
                  <a:pt x="28732" y="187"/>
                </a:cubicBezTo>
                <a:cubicBezTo>
                  <a:pt x="27849" y="187"/>
                  <a:pt x="27046" y="168"/>
                  <a:pt x="26783" y="153"/>
                </a:cubicBezTo>
                <a:cubicBezTo>
                  <a:pt x="26649" y="153"/>
                  <a:pt x="26498" y="112"/>
                  <a:pt x="26367" y="112"/>
                </a:cubicBezTo>
                <a:cubicBezTo>
                  <a:pt x="26310" y="112"/>
                  <a:pt x="26257" y="119"/>
                  <a:pt x="26211" y="141"/>
                </a:cubicBezTo>
                <a:cubicBezTo>
                  <a:pt x="26075" y="212"/>
                  <a:pt x="25946" y="235"/>
                  <a:pt x="25819" y="235"/>
                </a:cubicBezTo>
                <a:cubicBezTo>
                  <a:pt x="25668" y="235"/>
                  <a:pt x="25521" y="202"/>
                  <a:pt x="25366" y="176"/>
                </a:cubicBezTo>
                <a:cubicBezTo>
                  <a:pt x="25272" y="159"/>
                  <a:pt x="25153" y="117"/>
                  <a:pt x="25067" y="117"/>
                </a:cubicBezTo>
                <a:cubicBezTo>
                  <a:pt x="25033" y="117"/>
                  <a:pt x="25005" y="124"/>
                  <a:pt x="24985" y="141"/>
                </a:cubicBezTo>
                <a:cubicBezTo>
                  <a:pt x="24857" y="247"/>
                  <a:pt x="24723" y="277"/>
                  <a:pt x="24587" y="277"/>
                </a:cubicBezTo>
                <a:cubicBezTo>
                  <a:pt x="24405" y="277"/>
                  <a:pt x="24218" y="223"/>
                  <a:pt x="24034" y="223"/>
                </a:cubicBezTo>
                <a:cubicBezTo>
                  <a:pt x="23969" y="223"/>
                  <a:pt x="23905" y="230"/>
                  <a:pt x="23842" y="248"/>
                </a:cubicBezTo>
                <a:cubicBezTo>
                  <a:pt x="23774" y="268"/>
                  <a:pt x="22535" y="273"/>
                  <a:pt x="20907" y="273"/>
                </a:cubicBezTo>
                <a:cubicBezTo>
                  <a:pt x="19047" y="273"/>
                  <a:pt x="16680" y="266"/>
                  <a:pt x="14976" y="266"/>
                </a:cubicBezTo>
                <a:cubicBezTo>
                  <a:pt x="13699" y="266"/>
                  <a:pt x="12794" y="270"/>
                  <a:pt x="12757" y="283"/>
                </a:cubicBezTo>
                <a:cubicBezTo>
                  <a:pt x="12305" y="474"/>
                  <a:pt x="11840" y="295"/>
                  <a:pt x="11388" y="510"/>
                </a:cubicBezTo>
                <a:cubicBezTo>
                  <a:pt x="11242" y="577"/>
                  <a:pt x="11087" y="594"/>
                  <a:pt x="10926" y="594"/>
                </a:cubicBezTo>
                <a:cubicBezTo>
                  <a:pt x="10763" y="594"/>
                  <a:pt x="10594" y="576"/>
                  <a:pt x="10427" y="576"/>
                </a:cubicBezTo>
                <a:cubicBezTo>
                  <a:pt x="10234" y="576"/>
                  <a:pt x="10043" y="599"/>
                  <a:pt x="9864" y="700"/>
                </a:cubicBezTo>
                <a:cubicBezTo>
                  <a:pt x="9755" y="759"/>
                  <a:pt x="9636" y="770"/>
                  <a:pt x="9514" y="770"/>
                </a:cubicBezTo>
                <a:cubicBezTo>
                  <a:pt x="9437" y="770"/>
                  <a:pt x="9359" y="765"/>
                  <a:pt x="9281" y="765"/>
                </a:cubicBezTo>
                <a:cubicBezTo>
                  <a:pt x="9107" y="765"/>
                  <a:pt x="8937" y="788"/>
                  <a:pt x="8792" y="938"/>
                </a:cubicBezTo>
                <a:cubicBezTo>
                  <a:pt x="8788" y="946"/>
                  <a:pt x="8780" y="949"/>
                  <a:pt x="8770" y="949"/>
                </a:cubicBezTo>
                <a:cubicBezTo>
                  <a:pt x="8746" y="949"/>
                  <a:pt x="8710" y="935"/>
                  <a:pt x="8685" y="926"/>
                </a:cubicBezTo>
                <a:cubicBezTo>
                  <a:pt x="8647" y="920"/>
                  <a:pt x="8608" y="917"/>
                  <a:pt x="8570" y="917"/>
                </a:cubicBezTo>
                <a:cubicBezTo>
                  <a:pt x="8321" y="917"/>
                  <a:pt x="8069" y="1039"/>
                  <a:pt x="7819" y="1039"/>
                </a:cubicBezTo>
                <a:cubicBezTo>
                  <a:pt x="7698" y="1039"/>
                  <a:pt x="7578" y="1011"/>
                  <a:pt x="7459" y="926"/>
                </a:cubicBezTo>
                <a:cubicBezTo>
                  <a:pt x="7457" y="925"/>
                  <a:pt x="7456" y="925"/>
                  <a:pt x="7453" y="925"/>
                </a:cubicBezTo>
                <a:cubicBezTo>
                  <a:pt x="7435" y="925"/>
                  <a:pt x="7386" y="966"/>
                  <a:pt x="7375" y="998"/>
                </a:cubicBezTo>
                <a:cubicBezTo>
                  <a:pt x="7314" y="1120"/>
                  <a:pt x="7244" y="1129"/>
                  <a:pt x="7128" y="1129"/>
                </a:cubicBezTo>
                <a:cubicBezTo>
                  <a:pt x="7109" y="1129"/>
                  <a:pt x="7088" y="1129"/>
                  <a:pt x="7066" y="1129"/>
                </a:cubicBezTo>
                <a:cubicBezTo>
                  <a:pt x="7040" y="1128"/>
                  <a:pt x="7015" y="1128"/>
                  <a:pt x="6990" y="1128"/>
                </a:cubicBezTo>
                <a:cubicBezTo>
                  <a:pt x="6305" y="1128"/>
                  <a:pt x="5671" y="1429"/>
                  <a:pt x="4982" y="1486"/>
                </a:cubicBezTo>
                <a:cubicBezTo>
                  <a:pt x="4482" y="1534"/>
                  <a:pt x="3958" y="1665"/>
                  <a:pt x="3506" y="1950"/>
                </a:cubicBezTo>
                <a:cubicBezTo>
                  <a:pt x="3208" y="2141"/>
                  <a:pt x="2839" y="2188"/>
                  <a:pt x="2565" y="2427"/>
                </a:cubicBezTo>
                <a:cubicBezTo>
                  <a:pt x="2160" y="2796"/>
                  <a:pt x="1756" y="3153"/>
                  <a:pt x="1351" y="3510"/>
                </a:cubicBezTo>
                <a:cubicBezTo>
                  <a:pt x="970" y="3832"/>
                  <a:pt x="565" y="4177"/>
                  <a:pt x="482" y="4689"/>
                </a:cubicBezTo>
                <a:cubicBezTo>
                  <a:pt x="386" y="5236"/>
                  <a:pt x="398" y="5784"/>
                  <a:pt x="232" y="6344"/>
                </a:cubicBezTo>
                <a:cubicBezTo>
                  <a:pt x="17" y="7058"/>
                  <a:pt x="113" y="7832"/>
                  <a:pt x="77" y="8582"/>
                </a:cubicBezTo>
                <a:cubicBezTo>
                  <a:pt x="41" y="9701"/>
                  <a:pt x="136" y="10820"/>
                  <a:pt x="29" y="11940"/>
                </a:cubicBezTo>
                <a:cubicBezTo>
                  <a:pt x="0" y="12181"/>
                  <a:pt x="97" y="12305"/>
                  <a:pt x="268" y="12305"/>
                </a:cubicBezTo>
                <a:cubicBezTo>
                  <a:pt x="307" y="12305"/>
                  <a:pt x="351" y="12298"/>
                  <a:pt x="398" y="12285"/>
                </a:cubicBezTo>
                <a:cubicBezTo>
                  <a:pt x="810" y="12180"/>
                  <a:pt x="1222" y="12161"/>
                  <a:pt x="1634" y="12161"/>
                </a:cubicBezTo>
                <a:cubicBezTo>
                  <a:pt x="1864" y="12161"/>
                  <a:pt x="2094" y="12167"/>
                  <a:pt x="2324" y="12167"/>
                </a:cubicBezTo>
                <a:cubicBezTo>
                  <a:pt x="2384" y="12167"/>
                  <a:pt x="2445" y="12167"/>
                  <a:pt x="2506" y="12166"/>
                </a:cubicBezTo>
                <a:cubicBezTo>
                  <a:pt x="2732" y="12163"/>
                  <a:pt x="2959" y="12161"/>
                  <a:pt x="3185" y="12161"/>
                </a:cubicBezTo>
                <a:cubicBezTo>
                  <a:pt x="3804" y="12161"/>
                  <a:pt x="4423" y="12172"/>
                  <a:pt x="5042" y="12190"/>
                </a:cubicBezTo>
                <a:cubicBezTo>
                  <a:pt x="5137" y="12192"/>
                  <a:pt x="5232" y="12193"/>
                  <a:pt x="5327" y="12193"/>
                </a:cubicBezTo>
                <a:cubicBezTo>
                  <a:pt x="5728" y="12193"/>
                  <a:pt x="6123" y="12176"/>
                  <a:pt x="6518" y="12166"/>
                </a:cubicBezTo>
                <a:cubicBezTo>
                  <a:pt x="6576" y="12164"/>
                  <a:pt x="6635" y="12164"/>
                  <a:pt x="6694" y="12164"/>
                </a:cubicBezTo>
                <a:cubicBezTo>
                  <a:pt x="6871" y="12164"/>
                  <a:pt x="7051" y="12169"/>
                  <a:pt x="7229" y="12169"/>
                </a:cubicBezTo>
                <a:cubicBezTo>
                  <a:pt x="7468" y="12169"/>
                  <a:pt x="7703" y="12160"/>
                  <a:pt x="7923" y="12118"/>
                </a:cubicBezTo>
                <a:cubicBezTo>
                  <a:pt x="8064" y="12094"/>
                  <a:pt x="8205" y="12086"/>
                  <a:pt x="8344" y="12086"/>
                </a:cubicBezTo>
                <a:cubicBezTo>
                  <a:pt x="8637" y="12086"/>
                  <a:pt x="8926" y="12122"/>
                  <a:pt x="9215" y="12122"/>
                </a:cubicBezTo>
                <a:cubicBezTo>
                  <a:pt x="9264" y="12122"/>
                  <a:pt x="9314" y="12121"/>
                  <a:pt x="9364" y="12118"/>
                </a:cubicBezTo>
                <a:cubicBezTo>
                  <a:pt x="9388" y="12117"/>
                  <a:pt x="9413" y="12117"/>
                  <a:pt x="9438" y="12117"/>
                </a:cubicBezTo>
                <a:cubicBezTo>
                  <a:pt x="9665" y="12117"/>
                  <a:pt x="9907" y="12148"/>
                  <a:pt x="10132" y="12148"/>
                </a:cubicBezTo>
                <a:cubicBezTo>
                  <a:pt x="10242" y="12148"/>
                  <a:pt x="10349" y="12140"/>
                  <a:pt x="10447" y="12118"/>
                </a:cubicBezTo>
                <a:cubicBezTo>
                  <a:pt x="10995" y="12011"/>
                  <a:pt x="11543" y="12059"/>
                  <a:pt x="12078" y="12035"/>
                </a:cubicBezTo>
                <a:cubicBezTo>
                  <a:pt x="12673" y="12014"/>
                  <a:pt x="21563" y="11974"/>
                  <a:pt x="23952" y="11974"/>
                </a:cubicBezTo>
                <a:cubicBezTo>
                  <a:pt x="24242" y="11974"/>
                  <a:pt x="24436" y="11974"/>
                  <a:pt x="24508" y="11975"/>
                </a:cubicBezTo>
                <a:cubicBezTo>
                  <a:pt x="24530" y="11976"/>
                  <a:pt x="24551" y="11976"/>
                  <a:pt x="24573" y="11976"/>
                </a:cubicBezTo>
                <a:cubicBezTo>
                  <a:pt x="24960" y="11976"/>
                  <a:pt x="25376" y="11880"/>
                  <a:pt x="25782" y="11880"/>
                </a:cubicBezTo>
                <a:cubicBezTo>
                  <a:pt x="30447" y="11869"/>
                  <a:pt x="35090" y="11543"/>
                  <a:pt x="34826" y="11543"/>
                </a:cubicBezTo>
                <a:cubicBezTo>
                  <a:pt x="34809" y="11543"/>
                  <a:pt x="34771" y="11544"/>
                  <a:pt x="34712" y="11547"/>
                </a:cubicBezTo>
                <a:cubicBezTo>
                  <a:pt x="35581" y="11499"/>
                  <a:pt x="45380" y="11416"/>
                  <a:pt x="46261" y="11356"/>
                </a:cubicBezTo>
                <a:cubicBezTo>
                  <a:pt x="47071" y="11285"/>
                  <a:pt x="47880" y="11285"/>
                  <a:pt x="48678" y="11201"/>
                </a:cubicBezTo>
                <a:cubicBezTo>
                  <a:pt x="49250" y="11142"/>
                  <a:pt x="49821" y="11154"/>
                  <a:pt x="50393" y="11082"/>
                </a:cubicBezTo>
                <a:cubicBezTo>
                  <a:pt x="50655" y="11051"/>
                  <a:pt x="50932" y="11035"/>
                  <a:pt x="51208" y="11035"/>
                </a:cubicBezTo>
                <a:cubicBezTo>
                  <a:pt x="51346" y="11035"/>
                  <a:pt x="51484" y="11039"/>
                  <a:pt x="51619" y="11047"/>
                </a:cubicBezTo>
                <a:cubicBezTo>
                  <a:pt x="51641" y="11047"/>
                  <a:pt x="51662" y="11048"/>
                  <a:pt x="51685" y="11048"/>
                </a:cubicBezTo>
                <a:cubicBezTo>
                  <a:pt x="51884" y="11048"/>
                  <a:pt x="52099" y="11024"/>
                  <a:pt x="52299" y="11024"/>
                </a:cubicBezTo>
                <a:cubicBezTo>
                  <a:pt x="52479" y="11024"/>
                  <a:pt x="52646" y="11043"/>
                  <a:pt x="52774" y="11118"/>
                </a:cubicBezTo>
                <a:cubicBezTo>
                  <a:pt x="52963" y="11223"/>
                  <a:pt x="53153" y="11247"/>
                  <a:pt x="53340" y="11247"/>
                </a:cubicBezTo>
                <a:cubicBezTo>
                  <a:pt x="53495" y="11247"/>
                  <a:pt x="53649" y="11231"/>
                  <a:pt x="53800" y="11231"/>
                </a:cubicBezTo>
                <a:cubicBezTo>
                  <a:pt x="53880" y="11231"/>
                  <a:pt x="53958" y="11235"/>
                  <a:pt x="54036" y="11249"/>
                </a:cubicBezTo>
                <a:cubicBezTo>
                  <a:pt x="54147" y="11270"/>
                  <a:pt x="54266" y="11279"/>
                  <a:pt x="54390" y="11279"/>
                </a:cubicBezTo>
                <a:cubicBezTo>
                  <a:pt x="54755" y="11279"/>
                  <a:pt x="55162" y="11201"/>
                  <a:pt x="55536" y="11130"/>
                </a:cubicBezTo>
                <a:cubicBezTo>
                  <a:pt x="55631" y="11118"/>
                  <a:pt x="55822" y="11142"/>
                  <a:pt x="55798" y="10963"/>
                </a:cubicBezTo>
                <a:cubicBezTo>
                  <a:pt x="55774" y="10761"/>
                  <a:pt x="55881" y="10559"/>
                  <a:pt x="55846" y="10368"/>
                </a:cubicBezTo>
                <a:cubicBezTo>
                  <a:pt x="55679" y="9737"/>
                  <a:pt x="55929" y="9094"/>
                  <a:pt x="55786" y="8451"/>
                </a:cubicBezTo>
                <a:cubicBezTo>
                  <a:pt x="55703" y="8094"/>
                  <a:pt x="55881" y="7689"/>
                  <a:pt x="55810" y="7356"/>
                </a:cubicBezTo>
                <a:cubicBezTo>
                  <a:pt x="55679" y="6713"/>
                  <a:pt x="56155" y="6106"/>
                  <a:pt x="55917" y="5701"/>
                </a:cubicBezTo>
                <a:cubicBezTo>
                  <a:pt x="55762" y="4855"/>
                  <a:pt x="55846" y="4201"/>
                  <a:pt x="55381" y="3677"/>
                </a:cubicBezTo>
                <a:cubicBezTo>
                  <a:pt x="55334" y="3617"/>
                  <a:pt x="55274" y="3546"/>
                  <a:pt x="55262" y="3474"/>
                </a:cubicBezTo>
                <a:cubicBezTo>
                  <a:pt x="55215" y="3022"/>
                  <a:pt x="54941" y="2712"/>
                  <a:pt x="54667" y="2391"/>
                </a:cubicBezTo>
                <a:cubicBezTo>
                  <a:pt x="54346" y="2010"/>
                  <a:pt x="53893" y="1819"/>
                  <a:pt x="53488" y="1593"/>
                </a:cubicBezTo>
                <a:cubicBezTo>
                  <a:pt x="53344" y="1516"/>
                  <a:pt x="53136" y="1392"/>
                  <a:pt x="52873" y="1392"/>
                </a:cubicBezTo>
                <a:cubicBezTo>
                  <a:pt x="52811" y="1392"/>
                  <a:pt x="52746" y="1399"/>
                  <a:pt x="52679" y="1415"/>
                </a:cubicBezTo>
                <a:cubicBezTo>
                  <a:pt x="52572" y="1439"/>
                  <a:pt x="52448" y="1455"/>
                  <a:pt x="52319" y="1455"/>
                </a:cubicBezTo>
                <a:cubicBezTo>
                  <a:pt x="52073" y="1455"/>
                  <a:pt x="51811" y="1396"/>
                  <a:pt x="51631" y="1224"/>
                </a:cubicBezTo>
                <a:cubicBezTo>
                  <a:pt x="51440" y="1063"/>
                  <a:pt x="51274" y="1004"/>
                  <a:pt x="51076" y="1004"/>
                </a:cubicBezTo>
                <a:cubicBezTo>
                  <a:pt x="51040" y="1004"/>
                  <a:pt x="51003" y="1006"/>
                  <a:pt x="50964" y="1010"/>
                </a:cubicBezTo>
                <a:cubicBezTo>
                  <a:pt x="50954" y="1011"/>
                  <a:pt x="50944" y="1011"/>
                  <a:pt x="50934" y="1011"/>
                </a:cubicBezTo>
                <a:cubicBezTo>
                  <a:pt x="50815" y="1011"/>
                  <a:pt x="50706" y="949"/>
                  <a:pt x="50607" y="938"/>
                </a:cubicBezTo>
                <a:cubicBezTo>
                  <a:pt x="50265" y="900"/>
                  <a:pt x="49946" y="688"/>
                  <a:pt x="49596" y="688"/>
                </a:cubicBezTo>
                <a:cubicBezTo>
                  <a:pt x="49507" y="688"/>
                  <a:pt x="49415" y="702"/>
                  <a:pt x="49321" y="736"/>
                </a:cubicBezTo>
                <a:cubicBezTo>
                  <a:pt x="49265" y="755"/>
                  <a:pt x="49209" y="773"/>
                  <a:pt x="49158" y="773"/>
                </a:cubicBezTo>
                <a:cubicBezTo>
                  <a:pt x="49112" y="773"/>
                  <a:pt x="49069" y="758"/>
                  <a:pt x="49035" y="712"/>
                </a:cubicBezTo>
                <a:cubicBezTo>
                  <a:pt x="48945" y="597"/>
                  <a:pt x="48837" y="573"/>
                  <a:pt x="48720" y="573"/>
                </a:cubicBezTo>
                <a:cubicBezTo>
                  <a:pt x="48668" y="573"/>
                  <a:pt x="48614" y="577"/>
                  <a:pt x="48559" y="581"/>
                </a:cubicBezTo>
                <a:cubicBezTo>
                  <a:pt x="48548" y="582"/>
                  <a:pt x="48537" y="582"/>
                  <a:pt x="48525" y="582"/>
                </a:cubicBezTo>
                <a:cubicBezTo>
                  <a:pt x="48313" y="582"/>
                  <a:pt x="48106" y="441"/>
                  <a:pt x="47892" y="441"/>
                </a:cubicBezTo>
                <a:cubicBezTo>
                  <a:pt x="47795" y="441"/>
                  <a:pt x="47696" y="471"/>
                  <a:pt x="47595" y="557"/>
                </a:cubicBezTo>
                <a:cubicBezTo>
                  <a:pt x="47591" y="561"/>
                  <a:pt x="47584" y="562"/>
                  <a:pt x="47575" y="562"/>
                </a:cubicBezTo>
                <a:cubicBezTo>
                  <a:pt x="47549" y="562"/>
                  <a:pt x="47508" y="551"/>
                  <a:pt x="47499" y="534"/>
                </a:cubicBezTo>
                <a:cubicBezTo>
                  <a:pt x="47470" y="429"/>
                  <a:pt x="47408" y="401"/>
                  <a:pt x="47341" y="401"/>
                </a:cubicBezTo>
                <a:cubicBezTo>
                  <a:pt x="47271" y="401"/>
                  <a:pt x="47197" y="432"/>
                  <a:pt x="47154" y="438"/>
                </a:cubicBezTo>
                <a:cubicBezTo>
                  <a:pt x="46937" y="452"/>
                  <a:pt x="46719" y="466"/>
                  <a:pt x="46502" y="466"/>
                </a:cubicBezTo>
                <a:cubicBezTo>
                  <a:pt x="46159" y="466"/>
                  <a:pt x="45820" y="431"/>
                  <a:pt x="45499" y="307"/>
                </a:cubicBezTo>
                <a:cubicBezTo>
                  <a:pt x="45259" y="225"/>
                  <a:pt x="42493" y="213"/>
                  <a:pt x="39888" y="213"/>
                </a:cubicBezTo>
                <a:cubicBezTo>
                  <a:pt x="38859" y="213"/>
                  <a:pt x="37855" y="215"/>
                  <a:pt x="37041" y="215"/>
                </a:cubicBezTo>
                <a:cubicBezTo>
                  <a:pt x="36039" y="215"/>
                  <a:pt x="35326" y="212"/>
                  <a:pt x="35212" y="200"/>
                </a:cubicBezTo>
                <a:cubicBezTo>
                  <a:pt x="35006" y="172"/>
                  <a:pt x="34797" y="164"/>
                  <a:pt x="34586" y="164"/>
                </a:cubicBezTo>
                <a:cubicBezTo>
                  <a:pt x="34305" y="164"/>
                  <a:pt x="34021" y="179"/>
                  <a:pt x="33736" y="179"/>
                </a:cubicBezTo>
                <a:cubicBezTo>
                  <a:pt x="33593" y="179"/>
                  <a:pt x="33450" y="175"/>
                  <a:pt x="33307" y="164"/>
                </a:cubicBezTo>
                <a:cubicBezTo>
                  <a:pt x="33144" y="150"/>
                  <a:pt x="32972" y="119"/>
                  <a:pt x="32794" y="119"/>
                </a:cubicBezTo>
                <a:cubicBezTo>
                  <a:pt x="32673" y="119"/>
                  <a:pt x="32551" y="133"/>
                  <a:pt x="32426" y="176"/>
                </a:cubicBezTo>
                <a:cubicBezTo>
                  <a:pt x="32353" y="196"/>
                  <a:pt x="32258" y="215"/>
                  <a:pt x="32159" y="215"/>
                </a:cubicBezTo>
                <a:cubicBezTo>
                  <a:pt x="32015" y="215"/>
                  <a:pt x="31860" y="174"/>
                  <a:pt x="31747" y="33"/>
                </a:cubicBezTo>
                <a:cubicBezTo>
                  <a:pt x="31730" y="10"/>
                  <a:pt x="31709" y="1"/>
                  <a:pt x="316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PlayerControl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6" name="Google Shape;1806;p44"/>
          <p:cNvSpPr/>
          <p:nvPr/>
        </p:nvSpPr>
        <p:spPr>
          <a:xfrm>
            <a:off x="2660462" y="2962579"/>
            <a:ext cx="1620619" cy="1533029"/>
          </a:xfrm>
          <a:custGeom>
            <a:avLst/>
            <a:gdLst/>
            <a:ahLst/>
            <a:cxnLst/>
            <a:rect l="l" t="t" r="r" b="b"/>
            <a:pathLst>
              <a:path w="59818" h="56585" extrusionOk="0">
                <a:moveTo>
                  <a:pt x="33549" y="931"/>
                </a:moveTo>
                <a:cubicBezTo>
                  <a:pt x="33746" y="931"/>
                  <a:pt x="33943" y="954"/>
                  <a:pt x="34124" y="965"/>
                </a:cubicBezTo>
                <a:cubicBezTo>
                  <a:pt x="34374" y="983"/>
                  <a:pt x="34630" y="989"/>
                  <a:pt x="34885" y="989"/>
                </a:cubicBezTo>
                <a:cubicBezTo>
                  <a:pt x="35139" y="989"/>
                  <a:pt x="35392" y="983"/>
                  <a:pt x="35636" y="977"/>
                </a:cubicBezTo>
                <a:cubicBezTo>
                  <a:pt x="35905" y="977"/>
                  <a:pt x="41359" y="1084"/>
                  <a:pt x="44695" y="1084"/>
                </a:cubicBezTo>
                <a:cubicBezTo>
                  <a:pt x="46085" y="1084"/>
                  <a:pt x="47107" y="1065"/>
                  <a:pt x="47233" y="1013"/>
                </a:cubicBezTo>
                <a:cubicBezTo>
                  <a:pt x="47339" y="973"/>
                  <a:pt x="47465" y="953"/>
                  <a:pt x="47599" y="953"/>
                </a:cubicBezTo>
                <a:cubicBezTo>
                  <a:pt x="47828" y="953"/>
                  <a:pt x="48078" y="1012"/>
                  <a:pt x="48281" y="1132"/>
                </a:cubicBezTo>
                <a:cubicBezTo>
                  <a:pt x="48326" y="1164"/>
                  <a:pt x="48368" y="1174"/>
                  <a:pt x="48407" y="1174"/>
                </a:cubicBezTo>
                <a:cubicBezTo>
                  <a:pt x="48496" y="1174"/>
                  <a:pt x="48574" y="1119"/>
                  <a:pt x="48667" y="1119"/>
                </a:cubicBezTo>
                <a:cubicBezTo>
                  <a:pt x="48673" y="1119"/>
                  <a:pt x="48679" y="1120"/>
                  <a:pt x="48686" y="1120"/>
                </a:cubicBezTo>
                <a:cubicBezTo>
                  <a:pt x="49638" y="1239"/>
                  <a:pt x="50591" y="1358"/>
                  <a:pt x="51531" y="1525"/>
                </a:cubicBezTo>
                <a:cubicBezTo>
                  <a:pt x="52067" y="1620"/>
                  <a:pt x="52591" y="1715"/>
                  <a:pt x="53127" y="1811"/>
                </a:cubicBezTo>
                <a:cubicBezTo>
                  <a:pt x="53615" y="1894"/>
                  <a:pt x="54163" y="1942"/>
                  <a:pt x="54567" y="2299"/>
                </a:cubicBezTo>
                <a:cubicBezTo>
                  <a:pt x="54746" y="2465"/>
                  <a:pt x="55044" y="2430"/>
                  <a:pt x="55258" y="2596"/>
                </a:cubicBezTo>
                <a:cubicBezTo>
                  <a:pt x="55675" y="2930"/>
                  <a:pt x="55901" y="3358"/>
                  <a:pt x="56175" y="3763"/>
                </a:cubicBezTo>
                <a:cubicBezTo>
                  <a:pt x="56329" y="4001"/>
                  <a:pt x="56341" y="4323"/>
                  <a:pt x="56651" y="4490"/>
                </a:cubicBezTo>
                <a:cubicBezTo>
                  <a:pt x="56722" y="4525"/>
                  <a:pt x="56687" y="4656"/>
                  <a:pt x="56687" y="4751"/>
                </a:cubicBezTo>
                <a:cubicBezTo>
                  <a:pt x="56710" y="5002"/>
                  <a:pt x="56722" y="5252"/>
                  <a:pt x="56853" y="5513"/>
                </a:cubicBezTo>
                <a:cubicBezTo>
                  <a:pt x="56996" y="5775"/>
                  <a:pt x="56853" y="6097"/>
                  <a:pt x="56937" y="6406"/>
                </a:cubicBezTo>
                <a:cubicBezTo>
                  <a:pt x="57020" y="6752"/>
                  <a:pt x="57080" y="7109"/>
                  <a:pt x="57127" y="7478"/>
                </a:cubicBezTo>
                <a:cubicBezTo>
                  <a:pt x="57187" y="8014"/>
                  <a:pt x="57222" y="8561"/>
                  <a:pt x="57282" y="9097"/>
                </a:cubicBezTo>
                <a:cubicBezTo>
                  <a:pt x="57318" y="9478"/>
                  <a:pt x="57353" y="9871"/>
                  <a:pt x="57389" y="10252"/>
                </a:cubicBezTo>
                <a:cubicBezTo>
                  <a:pt x="57413" y="10621"/>
                  <a:pt x="57413" y="10990"/>
                  <a:pt x="57437" y="11359"/>
                </a:cubicBezTo>
                <a:cubicBezTo>
                  <a:pt x="57446" y="11515"/>
                  <a:pt x="57289" y="11584"/>
                  <a:pt x="57133" y="11584"/>
                </a:cubicBezTo>
                <a:cubicBezTo>
                  <a:pt x="57099" y="11584"/>
                  <a:pt x="57064" y="11580"/>
                  <a:pt x="57032" y="11574"/>
                </a:cubicBezTo>
                <a:cubicBezTo>
                  <a:pt x="56852" y="11539"/>
                  <a:pt x="56673" y="11527"/>
                  <a:pt x="56495" y="11527"/>
                </a:cubicBezTo>
                <a:cubicBezTo>
                  <a:pt x="56077" y="11527"/>
                  <a:pt x="55662" y="11593"/>
                  <a:pt x="55243" y="11593"/>
                </a:cubicBezTo>
                <a:cubicBezTo>
                  <a:pt x="55165" y="11593"/>
                  <a:pt x="55086" y="11591"/>
                  <a:pt x="55008" y="11586"/>
                </a:cubicBezTo>
                <a:cubicBezTo>
                  <a:pt x="54954" y="11586"/>
                  <a:pt x="54889" y="11576"/>
                  <a:pt x="54826" y="11576"/>
                </a:cubicBezTo>
                <a:cubicBezTo>
                  <a:pt x="54720" y="11576"/>
                  <a:pt x="54621" y="11604"/>
                  <a:pt x="54591" y="11752"/>
                </a:cubicBezTo>
                <a:cubicBezTo>
                  <a:pt x="54579" y="11776"/>
                  <a:pt x="54532" y="11800"/>
                  <a:pt x="54520" y="11800"/>
                </a:cubicBezTo>
                <a:cubicBezTo>
                  <a:pt x="54362" y="11743"/>
                  <a:pt x="54206" y="11722"/>
                  <a:pt x="54052" y="11722"/>
                </a:cubicBezTo>
                <a:cubicBezTo>
                  <a:pt x="53590" y="11722"/>
                  <a:pt x="53142" y="11916"/>
                  <a:pt x="52686" y="11943"/>
                </a:cubicBezTo>
                <a:cubicBezTo>
                  <a:pt x="51722" y="11979"/>
                  <a:pt x="50745" y="11943"/>
                  <a:pt x="49769" y="12038"/>
                </a:cubicBezTo>
                <a:cubicBezTo>
                  <a:pt x="49453" y="12074"/>
                  <a:pt x="49134" y="12084"/>
                  <a:pt x="48813" y="12084"/>
                </a:cubicBezTo>
                <a:cubicBezTo>
                  <a:pt x="48335" y="12084"/>
                  <a:pt x="47854" y="12061"/>
                  <a:pt x="47376" y="12061"/>
                </a:cubicBezTo>
                <a:cubicBezTo>
                  <a:pt x="47316" y="12061"/>
                  <a:pt x="47257" y="12061"/>
                  <a:pt x="47197" y="12062"/>
                </a:cubicBezTo>
                <a:cubicBezTo>
                  <a:pt x="46900" y="12062"/>
                  <a:pt x="36172" y="12074"/>
                  <a:pt x="35875" y="12074"/>
                </a:cubicBezTo>
                <a:cubicBezTo>
                  <a:pt x="35343" y="12074"/>
                  <a:pt x="34816" y="12069"/>
                  <a:pt x="34288" y="12069"/>
                </a:cubicBezTo>
                <a:cubicBezTo>
                  <a:pt x="34024" y="12069"/>
                  <a:pt x="33759" y="12070"/>
                  <a:pt x="33493" y="12074"/>
                </a:cubicBezTo>
                <a:cubicBezTo>
                  <a:pt x="33270" y="12077"/>
                  <a:pt x="33047" y="12078"/>
                  <a:pt x="32824" y="12078"/>
                </a:cubicBezTo>
                <a:cubicBezTo>
                  <a:pt x="32601" y="12078"/>
                  <a:pt x="32378" y="12077"/>
                  <a:pt x="32155" y="12077"/>
                </a:cubicBezTo>
                <a:cubicBezTo>
                  <a:pt x="31710" y="12077"/>
                  <a:pt x="31267" y="12080"/>
                  <a:pt x="30826" y="12098"/>
                </a:cubicBezTo>
                <a:cubicBezTo>
                  <a:pt x="30440" y="12114"/>
                  <a:pt x="30056" y="12119"/>
                  <a:pt x="29671" y="12119"/>
                </a:cubicBezTo>
                <a:cubicBezTo>
                  <a:pt x="29207" y="12119"/>
                  <a:pt x="28743" y="12112"/>
                  <a:pt x="28280" y="12112"/>
                </a:cubicBezTo>
                <a:cubicBezTo>
                  <a:pt x="27755" y="12112"/>
                  <a:pt x="27231" y="12121"/>
                  <a:pt x="26707" y="12157"/>
                </a:cubicBezTo>
                <a:cubicBezTo>
                  <a:pt x="26064" y="12193"/>
                  <a:pt x="25409" y="12229"/>
                  <a:pt x="24778" y="12288"/>
                </a:cubicBezTo>
                <a:cubicBezTo>
                  <a:pt x="23986" y="12361"/>
                  <a:pt x="15227" y="12398"/>
                  <a:pt x="12452" y="12398"/>
                </a:cubicBezTo>
                <a:cubicBezTo>
                  <a:pt x="12055" y="12398"/>
                  <a:pt x="11781" y="12397"/>
                  <a:pt x="11669" y="12395"/>
                </a:cubicBezTo>
                <a:cubicBezTo>
                  <a:pt x="10754" y="12377"/>
                  <a:pt x="9846" y="12316"/>
                  <a:pt x="8940" y="12316"/>
                </a:cubicBezTo>
                <a:cubicBezTo>
                  <a:pt x="8667" y="12316"/>
                  <a:pt x="8394" y="12322"/>
                  <a:pt x="8121" y="12336"/>
                </a:cubicBezTo>
                <a:cubicBezTo>
                  <a:pt x="7465" y="12365"/>
                  <a:pt x="6816" y="12386"/>
                  <a:pt x="6169" y="12386"/>
                </a:cubicBezTo>
                <a:cubicBezTo>
                  <a:pt x="6030" y="12386"/>
                  <a:pt x="5891" y="12385"/>
                  <a:pt x="5752" y="12383"/>
                </a:cubicBezTo>
                <a:cubicBezTo>
                  <a:pt x="5241" y="12373"/>
                  <a:pt x="4721" y="12293"/>
                  <a:pt x="4215" y="12293"/>
                </a:cubicBezTo>
                <a:cubicBezTo>
                  <a:pt x="4132" y="12293"/>
                  <a:pt x="4048" y="12295"/>
                  <a:pt x="3966" y="12300"/>
                </a:cubicBezTo>
                <a:cubicBezTo>
                  <a:pt x="3884" y="12305"/>
                  <a:pt x="3802" y="12308"/>
                  <a:pt x="3719" y="12308"/>
                </a:cubicBezTo>
                <a:cubicBezTo>
                  <a:pt x="3397" y="12308"/>
                  <a:pt x="3071" y="12274"/>
                  <a:pt x="2748" y="12274"/>
                </a:cubicBezTo>
                <a:cubicBezTo>
                  <a:pt x="2432" y="12274"/>
                  <a:pt x="2118" y="12306"/>
                  <a:pt x="1811" y="12431"/>
                </a:cubicBezTo>
                <a:cubicBezTo>
                  <a:pt x="1781" y="12444"/>
                  <a:pt x="1741" y="12452"/>
                  <a:pt x="1703" y="12452"/>
                </a:cubicBezTo>
                <a:cubicBezTo>
                  <a:pt x="1632" y="12452"/>
                  <a:pt x="1565" y="12425"/>
                  <a:pt x="1573" y="12348"/>
                </a:cubicBezTo>
                <a:cubicBezTo>
                  <a:pt x="1608" y="12169"/>
                  <a:pt x="1477" y="11967"/>
                  <a:pt x="1501" y="11883"/>
                </a:cubicBezTo>
                <a:cubicBezTo>
                  <a:pt x="1704" y="11383"/>
                  <a:pt x="1656" y="10871"/>
                  <a:pt x="1715" y="10371"/>
                </a:cubicBezTo>
                <a:cubicBezTo>
                  <a:pt x="1763" y="10085"/>
                  <a:pt x="2096" y="9824"/>
                  <a:pt x="1858" y="9538"/>
                </a:cubicBezTo>
                <a:cubicBezTo>
                  <a:pt x="1715" y="9347"/>
                  <a:pt x="1858" y="9121"/>
                  <a:pt x="1835" y="9073"/>
                </a:cubicBezTo>
                <a:cubicBezTo>
                  <a:pt x="1608" y="8764"/>
                  <a:pt x="2192" y="8490"/>
                  <a:pt x="1846" y="8192"/>
                </a:cubicBezTo>
                <a:cubicBezTo>
                  <a:pt x="1692" y="8073"/>
                  <a:pt x="2001" y="8073"/>
                  <a:pt x="1977" y="7883"/>
                </a:cubicBezTo>
                <a:cubicBezTo>
                  <a:pt x="1930" y="7514"/>
                  <a:pt x="1989" y="7121"/>
                  <a:pt x="2049" y="6740"/>
                </a:cubicBezTo>
                <a:cubicBezTo>
                  <a:pt x="2120" y="6240"/>
                  <a:pt x="2120" y="5728"/>
                  <a:pt x="2239" y="5228"/>
                </a:cubicBezTo>
                <a:cubicBezTo>
                  <a:pt x="2299" y="4942"/>
                  <a:pt x="2585" y="4751"/>
                  <a:pt x="2585" y="4442"/>
                </a:cubicBezTo>
                <a:cubicBezTo>
                  <a:pt x="2585" y="4061"/>
                  <a:pt x="2858" y="3751"/>
                  <a:pt x="2989" y="3418"/>
                </a:cubicBezTo>
                <a:cubicBezTo>
                  <a:pt x="3263" y="2751"/>
                  <a:pt x="3966" y="2632"/>
                  <a:pt x="4478" y="2275"/>
                </a:cubicBezTo>
                <a:cubicBezTo>
                  <a:pt x="4799" y="2049"/>
                  <a:pt x="5311" y="2037"/>
                  <a:pt x="5668" y="1799"/>
                </a:cubicBezTo>
                <a:cubicBezTo>
                  <a:pt x="5681" y="1789"/>
                  <a:pt x="5698" y="1786"/>
                  <a:pt x="5719" y="1786"/>
                </a:cubicBezTo>
                <a:cubicBezTo>
                  <a:pt x="5776" y="1786"/>
                  <a:pt x="5854" y="1814"/>
                  <a:pt x="5906" y="1823"/>
                </a:cubicBezTo>
                <a:cubicBezTo>
                  <a:pt x="6157" y="1799"/>
                  <a:pt x="6395" y="1846"/>
                  <a:pt x="6573" y="1596"/>
                </a:cubicBezTo>
                <a:cubicBezTo>
                  <a:pt x="6657" y="1494"/>
                  <a:pt x="6871" y="1457"/>
                  <a:pt x="7091" y="1457"/>
                </a:cubicBezTo>
                <a:cubicBezTo>
                  <a:pt x="7153" y="1457"/>
                  <a:pt x="7216" y="1460"/>
                  <a:pt x="7276" y="1465"/>
                </a:cubicBezTo>
                <a:cubicBezTo>
                  <a:pt x="7347" y="1472"/>
                  <a:pt x="7419" y="1476"/>
                  <a:pt x="7491" y="1476"/>
                </a:cubicBezTo>
                <a:cubicBezTo>
                  <a:pt x="7907" y="1476"/>
                  <a:pt x="8324" y="1370"/>
                  <a:pt x="8740" y="1299"/>
                </a:cubicBezTo>
                <a:cubicBezTo>
                  <a:pt x="8919" y="1272"/>
                  <a:pt x="9102" y="1264"/>
                  <a:pt x="9288" y="1264"/>
                </a:cubicBezTo>
                <a:cubicBezTo>
                  <a:pt x="9512" y="1264"/>
                  <a:pt x="9739" y="1275"/>
                  <a:pt x="9967" y="1275"/>
                </a:cubicBezTo>
                <a:cubicBezTo>
                  <a:pt x="10044" y="1275"/>
                  <a:pt x="10122" y="1281"/>
                  <a:pt x="10199" y="1281"/>
                </a:cubicBezTo>
                <a:cubicBezTo>
                  <a:pt x="10332" y="1281"/>
                  <a:pt x="10460" y="1262"/>
                  <a:pt x="10574" y="1156"/>
                </a:cubicBezTo>
                <a:cubicBezTo>
                  <a:pt x="10610" y="1120"/>
                  <a:pt x="10646" y="1106"/>
                  <a:pt x="10685" y="1106"/>
                </a:cubicBezTo>
                <a:cubicBezTo>
                  <a:pt x="10734" y="1106"/>
                  <a:pt x="10787" y="1129"/>
                  <a:pt x="10848" y="1156"/>
                </a:cubicBezTo>
                <a:cubicBezTo>
                  <a:pt x="10976" y="1228"/>
                  <a:pt x="11102" y="1253"/>
                  <a:pt x="11229" y="1253"/>
                </a:cubicBezTo>
                <a:cubicBezTo>
                  <a:pt x="11398" y="1253"/>
                  <a:pt x="11569" y="1208"/>
                  <a:pt x="11752" y="1168"/>
                </a:cubicBezTo>
                <a:cubicBezTo>
                  <a:pt x="11929" y="1129"/>
                  <a:pt x="16468" y="986"/>
                  <a:pt x="19737" y="986"/>
                </a:cubicBezTo>
                <a:cubicBezTo>
                  <a:pt x="21529" y="986"/>
                  <a:pt x="22938" y="1029"/>
                  <a:pt x="23040" y="1156"/>
                </a:cubicBezTo>
                <a:cubicBezTo>
                  <a:pt x="23147" y="1084"/>
                  <a:pt x="23257" y="1069"/>
                  <a:pt x="23368" y="1069"/>
                </a:cubicBezTo>
                <a:cubicBezTo>
                  <a:pt x="23448" y="1069"/>
                  <a:pt x="23529" y="1077"/>
                  <a:pt x="23609" y="1077"/>
                </a:cubicBezTo>
                <a:cubicBezTo>
                  <a:pt x="23642" y="1077"/>
                  <a:pt x="23674" y="1076"/>
                  <a:pt x="23706" y="1072"/>
                </a:cubicBezTo>
                <a:cubicBezTo>
                  <a:pt x="23776" y="1058"/>
                  <a:pt x="23834" y="1032"/>
                  <a:pt x="23894" y="1032"/>
                </a:cubicBezTo>
                <a:cubicBezTo>
                  <a:pt x="23936" y="1032"/>
                  <a:pt x="23979" y="1045"/>
                  <a:pt x="24028" y="1084"/>
                </a:cubicBezTo>
                <a:cubicBezTo>
                  <a:pt x="24083" y="1124"/>
                  <a:pt x="24148" y="1141"/>
                  <a:pt x="24212" y="1141"/>
                </a:cubicBezTo>
                <a:cubicBezTo>
                  <a:pt x="24300" y="1141"/>
                  <a:pt x="24384" y="1109"/>
                  <a:pt x="24433" y="1061"/>
                </a:cubicBezTo>
                <a:cubicBezTo>
                  <a:pt x="24481" y="1020"/>
                  <a:pt x="24521" y="1007"/>
                  <a:pt x="24557" y="1007"/>
                </a:cubicBezTo>
                <a:cubicBezTo>
                  <a:pt x="24620" y="1007"/>
                  <a:pt x="24668" y="1049"/>
                  <a:pt x="24718" y="1049"/>
                </a:cubicBezTo>
                <a:cubicBezTo>
                  <a:pt x="24722" y="1049"/>
                  <a:pt x="24726" y="1049"/>
                  <a:pt x="24730" y="1049"/>
                </a:cubicBezTo>
                <a:cubicBezTo>
                  <a:pt x="24872" y="1049"/>
                  <a:pt x="25037" y="1170"/>
                  <a:pt x="25182" y="1170"/>
                </a:cubicBezTo>
                <a:cubicBezTo>
                  <a:pt x="25268" y="1170"/>
                  <a:pt x="25347" y="1127"/>
                  <a:pt x="25409" y="989"/>
                </a:cubicBezTo>
                <a:cubicBezTo>
                  <a:pt x="25437" y="1015"/>
                  <a:pt x="25469" y="1024"/>
                  <a:pt x="25503" y="1024"/>
                </a:cubicBezTo>
                <a:cubicBezTo>
                  <a:pt x="25579" y="1024"/>
                  <a:pt x="25665" y="979"/>
                  <a:pt x="25746" y="979"/>
                </a:cubicBezTo>
                <a:cubicBezTo>
                  <a:pt x="25810" y="979"/>
                  <a:pt x="25870" y="1007"/>
                  <a:pt x="25921" y="1108"/>
                </a:cubicBezTo>
                <a:cubicBezTo>
                  <a:pt x="25937" y="1143"/>
                  <a:pt x="25948" y="1157"/>
                  <a:pt x="25957" y="1157"/>
                </a:cubicBezTo>
                <a:cubicBezTo>
                  <a:pt x="25989" y="1157"/>
                  <a:pt x="25993" y="994"/>
                  <a:pt x="26085" y="994"/>
                </a:cubicBezTo>
                <a:cubicBezTo>
                  <a:pt x="26103" y="994"/>
                  <a:pt x="26123" y="999"/>
                  <a:pt x="26147" y="1013"/>
                </a:cubicBezTo>
                <a:cubicBezTo>
                  <a:pt x="26208" y="1045"/>
                  <a:pt x="26273" y="1056"/>
                  <a:pt x="26340" y="1056"/>
                </a:cubicBezTo>
                <a:cubicBezTo>
                  <a:pt x="26505" y="1056"/>
                  <a:pt x="26683" y="987"/>
                  <a:pt x="26838" y="987"/>
                </a:cubicBezTo>
                <a:cubicBezTo>
                  <a:pt x="26854" y="987"/>
                  <a:pt x="26870" y="987"/>
                  <a:pt x="26885" y="989"/>
                </a:cubicBezTo>
                <a:cubicBezTo>
                  <a:pt x="26924" y="993"/>
                  <a:pt x="26964" y="995"/>
                  <a:pt x="27003" y="995"/>
                </a:cubicBezTo>
                <a:cubicBezTo>
                  <a:pt x="27153" y="995"/>
                  <a:pt x="27308" y="971"/>
                  <a:pt x="27461" y="971"/>
                </a:cubicBezTo>
                <a:cubicBezTo>
                  <a:pt x="27603" y="971"/>
                  <a:pt x="27742" y="992"/>
                  <a:pt x="27874" y="1072"/>
                </a:cubicBezTo>
                <a:cubicBezTo>
                  <a:pt x="27905" y="1094"/>
                  <a:pt x="27934" y="1103"/>
                  <a:pt x="27962" y="1103"/>
                </a:cubicBezTo>
                <a:cubicBezTo>
                  <a:pt x="28059" y="1103"/>
                  <a:pt x="28138" y="997"/>
                  <a:pt x="28243" y="997"/>
                </a:cubicBezTo>
                <a:cubicBezTo>
                  <a:pt x="28254" y="997"/>
                  <a:pt x="28266" y="998"/>
                  <a:pt x="28278" y="1001"/>
                </a:cubicBezTo>
                <a:cubicBezTo>
                  <a:pt x="28446" y="1032"/>
                  <a:pt x="28616" y="1039"/>
                  <a:pt x="28784" y="1039"/>
                </a:cubicBezTo>
                <a:cubicBezTo>
                  <a:pt x="28890" y="1039"/>
                  <a:pt x="28996" y="1036"/>
                  <a:pt x="29100" y="1036"/>
                </a:cubicBezTo>
                <a:cubicBezTo>
                  <a:pt x="29205" y="1036"/>
                  <a:pt x="29309" y="1039"/>
                  <a:pt x="29409" y="1049"/>
                </a:cubicBezTo>
                <a:cubicBezTo>
                  <a:pt x="29455" y="1053"/>
                  <a:pt x="29501" y="1055"/>
                  <a:pt x="29546" y="1055"/>
                </a:cubicBezTo>
                <a:cubicBezTo>
                  <a:pt x="29801" y="1055"/>
                  <a:pt x="30053" y="997"/>
                  <a:pt x="30266" y="997"/>
                </a:cubicBezTo>
                <a:cubicBezTo>
                  <a:pt x="30325" y="997"/>
                  <a:pt x="30381" y="1002"/>
                  <a:pt x="30433" y="1013"/>
                </a:cubicBezTo>
                <a:cubicBezTo>
                  <a:pt x="30518" y="1035"/>
                  <a:pt x="30600" y="1044"/>
                  <a:pt x="30680" y="1044"/>
                </a:cubicBezTo>
                <a:cubicBezTo>
                  <a:pt x="30919" y="1044"/>
                  <a:pt x="31139" y="969"/>
                  <a:pt x="31336" y="969"/>
                </a:cubicBezTo>
                <a:cubicBezTo>
                  <a:pt x="31390" y="969"/>
                  <a:pt x="31442" y="975"/>
                  <a:pt x="31493" y="989"/>
                </a:cubicBezTo>
                <a:cubicBezTo>
                  <a:pt x="31579" y="1015"/>
                  <a:pt x="31666" y="1024"/>
                  <a:pt x="31753" y="1024"/>
                </a:cubicBezTo>
                <a:cubicBezTo>
                  <a:pt x="31989" y="1024"/>
                  <a:pt x="32226" y="954"/>
                  <a:pt x="32453" y="954"/>
                </a:cubicBezTo>
                <a:cubicBezTo>
                  <a:pt x="32602" y="954"/>
                  <a:pt x="32747" y="984"/>
                  <a:pt x="32886" y="1084"/>
                </a:cubicBezTo>
                <a:cubicBezTo>
                  <a:pt x="33091" y="963"/>
                  <a:pt x="33320" y="931"/>
                  <a:pt x="33549" y="931"/>
                </a:cubicBezTo>
                <a:close/>
                <a:moveTo>
                  <a:pt x="56971" y="12372"/>
                </a:moveTo>
                <a:cubicBezTo>
                  <a:pt x="57080" y="12372"/>
                  <a:pt x="57201" y="12571"/>
                  <a:pt x="57357" y="12571"/>
                </a:cubicBezTo>
                <a:cubicBezTo>
                  <a:pt x="57375" y="12571"/>
                  <a:pt x="57394" y="12568"/>
                  <a:pt x="57413" y="12562"/>
                </a:cubicBezTo>
                <a:cubicBezTo>
                  <a:pt x="57414" y="12562"/>
                  <a:pt x="57416" y="12561"/>
                  <a:pt x="57417" y="12561"/>
                </a:cubicBezTo>
                <a:cubicBezTo>
                  <a:pt x="57493" y="12561"/>
                  <a:pt x="57721" y="13147"/>
                  <a:pt x="57651" y="13205"/>
                </a:cubicBezTo>
                <a:cubicBezTo>
                  <a:pt x="57496" y="13336"/>
                  <a:pt x="57603" y="13467"/>
                  <a:pt x="57639" y="13574"/>
                </a:cubicBezTo>
                <a:cubicBezTo>
                  <a:pt x="57699" y="13836"/>
                  <a:pt x="57544" y="14134"/>
                  <a:pt x="57830" y="14348"/>
                </a:cubicBezTo>
                <a:cubicBezTo>
                  <a:pt x="57853" y="14360"/>
                  <a:pt x="57853" y="14419"/>
                  <a:pt x="57830" y="14455"/>
                </a:cubicBezTo>
                <a:cubicBezTo>
                  <a:pt x="57675" y="14753"/>
                  <a:pt x="57770" y="15062"/>
                  <a:pt x="57794" y="15372"/>
                </a:cubicBezTo>
                <a:cubicBezTo>
                  <a:pt x="57830" y="15777"/>
                  <a:pt x="57913" y="16193"/>
                  <a:pt x="57842" y="16610"/>
                </a:cubicBezTo>
                <a:cubicBezTo>
                  <a:pt x="57806" y="16848"/>
                  <a:pt x="58020" y="16979"/>
                  <a:pt x="58199" y="17110"/>
                </a:cubicBezTo>
                <a:cubicBezTo>
                  <a:pt x="58170" y="17154"/>
                  <a:pt x="58128" y="17166"/>
                  <a:pt x="58087" y="17166"/>
                </a:cubicBezTo>
                <a:cubicBezTo>
                  <a:pt x="58032" y="17166"/>
                  <a:pt x="57977" y="17145"/>
                  <a:pt x="57951" y="17145"/>
                </a:cubicBezTo>
                <a:cubicBezTo>
                  <a:pt x="57932" y="17145"/>
                  <a:pt x="57928" y="17156"/>
                  <a:pt x="57949" y="17193"/>
                </a:cubicBezTo>
                <a:cubicBezTo>
                  <a:pt x="58092" y="17432"/>
                  <a:pt x="57877" y="17694"/>
                  <a:pt x="58032" y="17836"/>
                </a:cubicBezTo>
                <a:cubicBezTo>
                  <a:pt x="58520" y="18336"/>
                  <a:pt x="57996" y="18884"/>
                  <a:pt x="58151" y="19408"/>
                </a:cubicBezTo>
                <a:cubicBezTo>
                  <a:pt x="58294" y="19920"/>
                  <a:pt x="58282" y="20480"/>
                  <a:pt x="58234" y="21015"/>
                </a:cubicBezTo>
                <a:cubicBezTo>
                  <a:pt x="58199" y="21492"/>
                  <a:pt x="58199" y="21980"/>
                  <a:pt x="58318" y="22397"/>
                </a:cubicBezTo>
                <a:cubicBezTo>
                  <a:pt x="58484" y="22944"/>
                  <a:pt x="58092" y="23492"/>
                  <a:pt x="58484" y="23992"/>
                </a:cubicBezTo>
                <a:cubicBezTo>
                  <a:pt x="58092" y="24290"/>
                  <a:pt x="58318" y="24671"/>
                  <a:pt x="58365" y="25016"/>
                </a:cubicBezTo>
                <a:cubicBezTo>
                  <a:pt x="58449" y="25575"/>
                  <a:pt x="58258" y="26159"/>
                  <a:pt x="58544" y="26695"/>
                </a:cubicBezTo>
                <a:cubicBezTo>
                  <a:pt x="58234" y="26909"/>
                  <a:pt x="58413" y="27195"/>
                  <a:pt x="58401" y="27457"/>
                </a:cubicBezTo>
                <a:cubicBezTo>
                  <a:pt x="58377" y="28207"/>
                  <a:pt x="58342" y="28957"/>
                  <a:pt x="58401" y="29707"/>
                </a:cubicBezTo>
                <a:cubicBezTo>
                  <a:pt x="58425" y="30064"/>
                  <a:pt x="58365" y="30421"/>
                  <a:pt x="58401" y="30778"/>
                </a:cubicBezTo>
                <a:cubicBezTo>
                  <a:pt x="58437" y="31100"/>
                  <a:pt x="58604" y="31493"/>
                  <a:pt x="58496" y="31743"/>
                </a:cubicBezTo>
                <a:cubicBezTo>
                  <a:pt x="58294" y="32172"/>
                  <a:pt x="58461" y="32564"/>
                  <a:pt x="58449" y="32969"/>
                </a:cubicBezTo>
                <a:cubicBezTo>
                  <a:pt x="58437" y="33779"/>
                  <a:pt x="58437" y="34588"/>
                  <a:pt x="58437" y="35398"/>
                </a:cubicBezTo>
                <a:cubicBezTo>
                  <a:pt x="58437" y="36029"/>
                  <a:pt x="58508" y="36672"/>
                  <a:pt x="58425" y="37279"/>
                </a:cubicBezTo>
                <a:cubicBezTo>
                  <a:pt x="58330" y="37886"/>
                  <a:pt x="58389" y="38470"/>
                  <a:pt x="58389" y="39065"/>
                </a:cubicBezTo>
                <a:cubicBezTo>
                  <a:pt x="58377" y="39637"/>
                  <a:pt x="58318" y="40196"/>
                  <a:pt x="58342" y="40768"/>
                </a:cubicBezTo>
                <a:cubicBezTo>
                  <a:pt x="58354" y="41280"/>
                  <a:pt x="58461" y="41804"/>
                  <a:pt x="58282" y="42304"/>
                </a:cubicBezTo>
                <a:cubicBezTo>
                  <a:pt x="57984" y="43161"/>
                  <a:pt x="58318" y="43994"/>
                  <a:pt x="58318" y="44828"/>
                </a:cubicBezTo>
                <a:cubicBezTo>
                  <a:pt x="58318" y="45780"/>
                  <a:pt x="58330" y="46733"/>
                  <a:pt x="58199" y="47685"/>
                </a:cubicBezTo>
                <a:cubicBezTo>
                  <a:pt x="58103" y="48388"/>
                  <a:pt x="58032" y="49102"/>
                  <a:pt x="57949" y="49793"/>
                </a:cubicBezTo>
                <a:cubicBezTo>
                  <a:pt x="57794" y="50900"/>
                  <a:pt x="57544" y="52019"/>
                  <a:pt x="56841" y="52995"/>
                </a:cubicBezTo>
                <a:cubicBezTo>
                  <a:pt x="56449" y="53519"/>
                  <a:pt x="55960" y="53972"/>
                  <a:pt x="55425" y="54341"/>
                </a:cubicBezTo>
                <a:cubicBezTo>
                  <a:pt x="55175" y="54508"/>
                  <a:pt x="54758" y="54579"/>
                  <a:pt x="54413" y="54674"/>
                </a:cubicBezTo>
                <a:cubicBezTo>
                  <a:pt x="53710" y="54889"/>
                  <a:pt x="52984" y="54793"/>
                  <a:pt x="52258" y="54841"/>
                </a:cubicBezTo>
                <a:cubicBezTo>
                  <a:pt x="51234" y="54924"/>
                  <a:pt x="50186" y="54877"/>
                  <a:pt x="49150" y="54984"/>
                </a:cubicBezTo>
                <a:cubicBezTo>
                  <a:pt x="48638" y="55043"/>
                  <a:pt x="48126" y="55151"/>
                  <a:pt x="47614" y="55198"/>
                </a:cubicBezTo>
                <a:cubicBezTo>
                  <a:pt x="46781" y="55270"/>
                  <a:pt x="35529" y="55270"/>
                  <a:pt x="34696" y="55341"/>
                </a:cubicBezTo>
                <a:cubicBezTo>
                  <a:pt x="34422" y="55359"/>
                  <a:pt x="34126" y="55385"/>
                  <a:pt x="33853" y="55385"/>
                </a:cubicBezTo>
                <a:cubicBezTo>
                  <a:pt x="33770" y="55385"/>
                  <a:pt x="33690" y="55382"/>
                  <a:pt x="33612" y="55377"/>
                </a:cubicBezTo>
                <a:cubicBezTo>
                  <a:pt x="33569" y="55375"/>
                  <a:pt x="33526" y="55374"/>
                  <a:pt x="33482" y="55374"/>
                </a:cubicBezTo>
                <a:cubicBezTo>
                  <a:pt x="33173" y="55374"/>
                  <a:pt x="32868" y="55424"/>
                  <a:pt x="32569" y="55424"/>
                </a:cubicBezTo>
                <a:cubicBezTo>
                  <a:pt x="32464" y="55424"/>
                  <a:pt x="32359" y="55417"/>
                  <a:pt x="32255" y="55401"/>
                </a:cubicBezTo>
                <a:cubicBezTo>
                  <a:pt x="32121" y="55381"/>
                  <a:pt x="31987" y="55373"/>
                  <a:pt x="31854" y="55373"/>
                </a:cubicBezTo>
                <a:cubicBezTo>
                  <a:pt x="31502" y="55373"/>
                  <a:pt x="31155" y="55429"/>
                  <a:pt x="30826" y="55472"/>
                </a:cubicBezTo>
                <a:cubicBezTo>
                  <a:pt x="29993" y="55591"/>
                  <a:pt x="29171" y="55579"/>
                  <a:pt x="28338" y="55674"/>
                </a:cubicBezTo>
                <a:cubicBezTo>
                  <a:pt x="28047" y="55705"/>
                  <a:pt x="27755" y="55715"/>
                  <a:pt x="27462" y="55715"/>
                </a:cubicBezTo>
                <a:cubicBezTo>
                  <a:pt x="26993" y="55715"/>
                  <a:pt x="26523" y="55691"/>
                  <a:pt x="26052" y="55691"/>
                </a:cubicBezTo>
                <a:cubicBezTo>
                  <a:pt x="25913" y="55691"/>
                  <a:pt x="25774" y="55693"/>
                  <a:pt x="25635" y="55698"/>
                </a:cubicBezTo>
                <a:cubicBezTo>
                  <a:pt x="25582" y="55701"/>
                  <a:pt x="25528" y="55702"/>
                  <a:pt x="25474" y="55702"/>
                </a:cubicBezTo>
                <a:cubicBezTo>
                  <a:pt x="25033" y="55702"/>
                  <a:pt x="24569" y="55623"/>
                  <a:pt x="24123" y="55591"/>
                </a:cubicBezTo>
                <a:cubicBezTo>
                  <a:pt x="23492" y="55543"/>
                  <a:pt x="12443" y="55424"/>
                  <a:pt x="11788" y="55424"/>
                </a:cubicBezTo>
                <a:cubicBezTo>
                  <a:pt x="11407" y="55412"/>
                  <a:pt x="11002" y="55305"/>
                  <a:pt x="10598" y="55258"/>
                </a:cubicBezTo>
                <a:cubicBezTo>
                  <a:pt x="9431" y="55091"/>
                  <a:pt x="8252" y="55055"/>
                  <a:pt x="7073" y="55043"/>
                </a:cubicBezTo>
                <a:cubicBezTo>
                  <a:pt x="6347" y="55031"/>
                  <a:pt x="5680" y="54889"/>
                  <a:pt x="5109" y="54496"/>
                </a:cubicBezTo>
                <a:cubicBezTo>
                  <a:pt x="4752" y="54246"/>
                  <a:pt x="4323" y="54091"/>
                  <a:pt x="3942" y="53900"/>
                </a:cubicBezTo>
                <a:cubicBezTo>
                  <a:pt x="3561" y="53698"/>
                  <a:pt x="3394" y="53388"/>
                  <a:pt x="3144" y="53138"/>
                </a:cubicBezTo>
                <a:cubicBezTo>
                  <a:pt x="3001" y="52995"/>
                  <a:pt x="3085" y="52686"/>
                  <a:pt x="2763" y="52626"/>
                </a:cubicBezTo>
                <a:cubicBezTo>
                  <a:pt x="2954" y="52257"/>
                  <a:pt x="2501" y="51960"/>
                  <a:pt x="2608" y="51638"/>
                </a:cubicBezTo>
                <a:cubicBezTo>
                  <a:pt x="2680" y="51436"/>
                  <a:pt x="2489" y="51424"/>
                  <a:pt x="2477" y="51364"/>
                </a:cubicBezTo>
                <a:cubicBezTo>
                  <a:pt x="2466" y="50924"/>
                  <a:pt x="2335" y="50531"/>
                  <a:pt x="2156" y="50114"/>
                </a:cubicBezTo>
                <a:cubicBezTo>
                  <a:pt x="2037" y="49840"/>
                  <a:pt x="2049" y="49424"/>
                  <a:pt x="2025" y="49078"/>
                </a:cubicBezTo>
                <a:cubicBezTo>
                  <a:pt x="2001" y="48840"/>
                  <a:pt x="2001" y="48602"/>
                  <a:pt x="1739" y="48447"/>
                </a:cubicBezTo>
                <a:cubicBezTo>
                  <a:pt x="1715" y="48424"/>
                  <a:pt x="1692" y="48304"/>
                  <a:pt x="1715" y="48304"/>
                </a:cubicBezTo>
                <a:cubicBezTo>
                  <a:pt x="2013" y="48126"/>
                  <a:pt x="1585" y="47792"/>
                  <a:pt x="1894" y="47638"/>
                </a:cubicBezTo>
                <a:cubicBezTo>
                  <a:pt x="1608" y="47197"/>
                  <a:pt x="1846" y="46685"/>
                  <a:pt x="1608" y="46221"/>
                </a:cubicBezTo>
                <a:cubicBezTo>
                  <a:pt x="1454" y="45935"/>
                  <a:pt x="1739" y="45578"/>
                  <a:pt x="1596" y="45233"/>
                </a:cubicBezTo>
                <a:cubicBezTo>
                  <a:pt x="1525" y="45042"/>
                  <a:pt x="1549" y="44828"/>
                  <a:pt x="1525" y="44625"/>
                </a:cubicBezTo>
                <a:cubicBezTo>
                  <a:pt x="1525" y="44590"/>
                  <a:pt x="1525" y="44542"/>
                  <a:pt x="1537" y="44506"/>
                </a:cubicBezTo>
                <a:cubicBezTo>
                  <a:pt x="1751" y="43935"/>
                  <a:pt x="1489" y="43351"/>
                  <a:pt x="1596" y="42780"/>
                </a:cubicBezTo>
                <a:cubicBezTo>
                  <a:pt x="1739" y="41982"/>
                  <a:pt x="1418" y="41208"/>
                  <a:pt x="1620" y="40399"/>
                </a:cubicBezTo>
                <a:cubicBezTo>
                  <a:pt x="1704" y="40089"/>
                  <a:pt x="1692" y="39684"/>
                  <a:pt x="1489" y="39351"/>
                </a:cubicBezTo>
                <a:cubicBezTo>
                  <a:pt x="1442" y="39268"/>
                  <a:pt x="1513" y="39244"/>
                  <a:pt x="1573" y="39196"/>
                </a:cubicBezTo>
                <a:cubicBezTo>
                  <a:pt x="1632" y="39149"/>
                  <a:pt x="1715" y="39065"/>
                  <a:pt x="1644" y="38994"/>
                </a:cubicBezTo>
                <a:cubicBezTo>
                  <a:pt x="1239" y="38518"/>
                  <a:pt x="1751" y="38017"/>
                  <a:pt x="1596" y="37529"/>
                </a:cubicBezTo>
                <a:cubicBezTo>
                  <a:pt x="1525" y="37291"/>
                  <a:pt x="1608" y="37017"/>
                  <a:pt x="1465" y="36791"/>
                </a:cubicBezTo>
                <a:cubicBezTo>
                  <a:pt x="1454" y="36767"/>
                  <a:pt x="1430" y="36720"/>
                  <a:pt x="1430" y="36720"/>
                </a:cubicBezTo>
                <a:cubicBezTo>
                  <a:pt x="1823" y="36303"/>
                  <a:pt x="1382" y="35815"/>
                  <a:pt x="1596" y="35362"/>
                </a:cubicBezTo>
                <a:cubicBezTo>
                  <a:pt x="1656" y="35231"/>
                  <a:pt x="1632" y="34910"/>
                  <a:pt x="1525" y="34672"/>
                </a:cubicBezTo>
                <a:cubicBezTo>
                  <a:pt x="1465" y="34541"/>
                  <a:pt x="1489" y="34327"/>
                  <a:pt x="1513" y="34196"/>
                </a:cubicBezTo>
                <a:cubicBezTo>
                  <a:pt x="1620" y="33803"/>
                  <a:pt x="1489" y="33434"/>
                  <a:pt x="1406" y="33064"/>
                </a:cubicBezTo>
                <a:cubicBezTo>
                  <a:pt x="1394" y="32981"/>
                  <a:pt x="1394" y="32910"/>
                  <a:pt x="1501" y="32874"/>
                </a:cubicBezTo>
                <a:cubicBezTo>
                  <a:pt x="1549" y="32862"/>
                  <a:pt x="1608" y="32767"/>
                  <a:pt x="1608" y="32767"/>
                </a:cubicBezTo>
                <a:cubicBezTo>
                  <a:pt x="1168" y="32350"/>
                  <a:pt x="1751" y="31838"/>
                  <a:pt x="1454" y="31410"/>
                </a:cubicBezTo>
                <a:cubicBezTo>
                  <a:pt x="1358" y="31267"/>
                  <a:pt x="1370" y="31040"/>
                  <a:pt x="1406" y="30874"/>
                </a:cubicBezTo>
                <a:cubicBezTo>
                  <a:pt x="1489" y="30481"/>
                  <a:pt x="1489" y="30136"/>
                  <a:pt x="1358" y="29731"/>
                </a:cubicBezTo>
                <a:cubicBezTo>
                  <a:pt x="1275" y="29457"/>
                  <a:pt x="1465" y="29100"/>
                  <a:pt x="1204" y="28802"/>
                </a:cubicBezTo>
                <a:cubicBezTo>
                  <a:pt x="1073" y="28659"/>
                  <a:pt x="1358" y="28564"/>
                  <a:pt x="1346" y="28338"/>
                </a:cubicBezTo>
                <a:cubicBezTo>
                  <a:pt x="1323" y="27897"/>
                  <a:pt x="1144" y="27421"/>
                  <a:pt x="1358" y="26968"/>
                </a:cubicBezTo>
                <a:cubicBezTo>
                  <a:pt x="953" y="26826"/>
                  <a:pt x="1573" y="26397"/>
                  <a:pt x="1132" y="26254"/>
                </a:cubicBezTo>
                <a:cubicBezTo>
                  <a:pt x="1120" y="26254"/>
                  <a:pt x="1227" y="26040"/>
                  <a:pt x="1227" y="25933"/>
                </a:cubicBezTo>
                <a:cubicBezTo>
                  <a:pt x="1215" y="25647"/>
                  <a:pt x="1227" y="25361"/>
                  <a:pt x="1132" y="25099"/>
                </a:cubicBezTo>
                <a:cubicBezTo>
                  <a:pt x="942" y="24587"/>
                  <a:pt x="1227" y="24111"/>
                  <a:pt x="1168" y="23611"/>
                </a:cubicBezTo>
                <a:cubicBezTo>
                  <a:pt x="1144" y="23397"/>
                  <a:pt x="1025" y="23194"/>
                  <a:pt x="1263" y="23004"/>
                </a:cubicBezTo>
                <a:cubicBezTo>
                  <a:pt x="977" y="22825"/>
                  <a:pt x="1204" y="22575"/>
                  <a:pt x="1156" y="22361"/>
                </a:cubicBezTo>
                <a:cubicBezTo>
                  <a:pt x="1108" y="22194"/>
                  <a:pt x="989" y="22016"/>
                  <a:pt x="1227" y="21861"/>
                </a:cubicBezTo>
                <a:cubicBezTo>
                  <a:pt x="1251" y="21837"/>
                  <a:pt x="1180" y="21539"/>
                  <a:pt x="1168" y="21373"/>
                </a:cubicBezTo>
                <a:cubicBezTo>
                  <a:pt x="1108" y="20884"/>
                  <a:pt x="1537" y="20384"/>
                  <a:pt x="1168" y="19884"/>
                </a:cubicBezTo>
                <a:cubicBezTo>
                  <a:pt x="1144" y="19860"/>
                  <a:pt x="1132" y="19610"/>
                  <a:pt x="1108" y="19468"/>
                </a:cubicBezTo>
                <a:cubicBezTo>
                  <a:pt x="1096" y="19384"/>
                  <a:pt x="1061" y="19301"/>
                  <a:pt x="1215" y="19301"/>
                </a:cubicBezTo>
                <a:cubicBezTo>
                  <a:pt x="1221" y="19302"/>
                  <a:pt x="1226" y="19302"/>
                  <a:pt x="1232" y="19302"/>
                </a:cubicBezTo>
                <a:cubicBezTo>
                  <a:pt x="1308" y="19302"/>
                  <a:pt x="1369" y="19226"/>
                  <a:pt x="1346" y="19182"/>
                </a:cubicBezTo>
                <a:cubicBezTo>
                  <a:pt x="1168" y="18741"/>
                  <a:pt x="1287" y="18313"/>
                  <a:pt x="1394" y="17884"/>
                </a:cubicBezTo>
                <a:cubicBezTo>
                  <a:pt x="1418" y="17801"/>
                  <a:pt x="1323" y="17682"/>
                  <a:pt x="1334" y="17670"/>
                </a:cubicBezTo>
                <a:cubicBezTo>
                  <a:pt x="1444" y="17582"/>
                  <a:pt x="1016" y="17331"/>
                  <a:pt x="1354" y="17331"/>
                </a:cubicBezTo>
                <a:cubicBezTo>
                  <a:pt x="1382" y="17331"/>
                  <a:pt x="1415" y="17333"/>
                  <a:pt x="1454" y="17336"/>
                </a:cubicBezTo>
                <a:cubicBezTo>
                  <a:pt x="1454" y="17229"/>
                  <a:pt x="1477" y="17122"/>
                  <a:pt x="1465" y="17015"/>
                </a:cubicBezTo>
                <a:cubicBezTo>
                  <a:pt x="1406" y="16372"/>
                  <a:pt x="1334" y="15741"/>
                  <a:pt x="1513" y="15098"/>
                </a:cubicBezTo>
                <a:cubicBezTo>
                  <a:pt x="1608" y="14765"/>
                  <a:pt x="1406" y="14372"/>
                  <a:pt x="1477" y="14038"/>
                </a:cubicBezTo>
                <a:cubicBezTo>
                  <a:pt x="1525" y="13824"/>
                  <a:pt x="1418" y="13669"/>
                  <a:pt x="1418" y="13503"/>
                </a:cubicBezTo>
                <a:cubicBezTo>
                  <a:pt x="1428" y="13294"/>
                  <a:pt x="1593" y="13186"/>
                  <a:pt x="1762" y="13186"/>
                </a:cubicBezTo>
                <a:cubicBezTo>
                  <a:pt x="1786" y="13186"/>
                  <a:pt x="1811" y="13189"/>
                  <a:pt x="1835" y="13193"/>
                </a:cubicBezTo>
                <a:cubicBezTo>
                  <a:pt x="1903" y="13204"/>
                  <a:pt x="1968" y="13209"/>
                  <a:pt x="2032" y="13209"/>
                </a:cubicBezTo>
                <a:cubicBezTo>
                  <a:pt x="2247" y="13209"/>
                  <a:pt x="2442" y="13156"/>
                  <a:pt x="2644" y="13110"/>
                </a:cubicBezTo>
                <a:cubicBezTo>
                  <a:pt x="2685" y="13102"/>
                  <a:pt x="2725" y="13099"/>
                  <a:pt x="2765" y="13099"/>
                </a:cubicBezTo>
                <a:cubicBezTo>
                  <a:pt x="2956" y="13099"/>
                  <a:pt x="3135" y="13172"/>
                  <a:pt x="3338" y="13172"/>
                </a:cubicBezTo>
                <a:cubicBezTo>
                  <a:pt x="3360" y="13172"/>
                  <a:pt x="3383" y="13171"/>
                  <a:pt x="3406" y="13169"/>
                </a:cubicBezTo>
                <a:cubicBezTo>
                  <a:pt x="3567" y="13150"/>
                  <a:pt x="3728" y="13142"/>
                  <a:pt x="3888" y="13142"/>
                </a:cubicBezTo>
                <a:cubicBezTo>
                  <a:pt x="4323" y="13142"/>
                  <a:pt x="4758" y="13200"/>
                  <a:pt x="5192" y="13253"/>
                </a:cubicBezTo>
                <a:cubicBezTo>
                  <a:pt x="5600" y="13304"/>
                  <a:pt x="6009" y="13327"/>
                  <a:pt x="6419" y="13327"/>
                </a:cubicBezTo>
                <a:cubicBezTo>
                  <a:pt x="6774" y="13327"/>
                  <a:pt x="7131" y="13309"/>
                  <a:pt x="7490" y="13276"/>
                </a:cubicBezTo>
                <a:cubicBezTo>
                  <a:pt x="7788" y="13241"/>
                  <a:pt x="8085" y="13324"/>
                  <a:pt x="8347" y="13122"/>
                </a:cubicBezTo>
                <a:cubicBezTo>
                  <a:pt x="8454" y="13229"/>
                  <a:pt x="8573" y="13260"/>
                  <a:pt x="8694" y="13260"/>
                </a:cubicBezTo>
                <a:cubicBezTo>
                  <a:pt x="8871" y="13260"/>
                  <a:pt x="9054" y="13194"/>
                  <a:pt x="9222" y="13194"/>
                </a:cubicBezTo>
                <a:cubicBezTo>
                  <a:pt x="9273" y="13194"/>
                  <a:pt x="9323" y="13200"/>
                  <a:pt x="9371" y="13217"/>
                </a:cubicBezTo>
                <a:cubicBezTo>
                  <a:pt x="9546" y="13283"/>
                  <a:pt x="9718" y="13300"/>
                  <a:pt x="9889" y="13300"/>
                </a:cubicBezTo>
                <a:cubicBezTo>
                  <a:pt x="10083" y="13300"/>
                  <a:pt x="10275" y="13278"/>
                  <a:pt x="10466" y="13278"/>
                </a:cubicBezTo>
                <a:cubicBezTo>
                  <a:pt x="10534" y="13278"/>
                  <a:pt x="10601" y="13281"/>
                  <a:pt x="10669" y="13288"/>
                </a:cubicBezTo>
                <a:cubicBezTo>
                  <a:pt x="10854" y="13313"/>
                  <a:pt x="11041" y="13317"/>
                  <a:pt x="11227" y="13317"/>
                </a:cubicBezTo>
                <a:cubicBezTo>
                  <a:pt x="11335" y="13317"/>
                  <a:pt x="11442" y="13316"/>
                  <a:pt x="11548" y="13316"/>
                </a:cubicBezTo>
                <a:cubicBezTo>
                  <a:pt x="11710" y="13316"/>
                  <a:pt x="11869" y="13319"/>
                  <a:pt x="12026" y="13336"/>
                </a:cubicBezTo>
                <a:cubicBezTo>
                  <a:pt x="12099" y="13346"/>
                  <a:pt x="12598" y="13349"/>
                  <a:pt x="13350" y="13349"/>
                </a:cubicBezTo>
                <a:cubicBezTo>
                  <a:pt x="16090" y="13349"/>
                  <a:pt x="22195" y="13299"/>
                  <a:pt x="23311" y="13299"/>
                </a:cubicBezTo>
                <a:cubicBezTo>
                  <a:pt x="23402" y="13299"/>
                  <a:pt x="23459" y="13299"/>
                  <a:pt x="23480" y="13300"/>
                </a:cubicBezTo>
                <a:cubicBezTo>
                  <a:pt x="24468" y="13300"/>
                  <a:pt x="25457" y="13217"/>
                  <a:pt x="26445" y="13157"/>
                </a:cubicBezTo>
                <a:cubicBezTo>
                  <a:pt x="26933" y="13122"/>
                  <a:pt x="27433" y="13062"/>
                  <a:pt x="27921" y="13026"/>
                </a:cubicBezTo>
                <a:cubicBezTo>
                  <a:pt x="27935" y="13025"/>
                  <a:pt x="27949" y="13025"/>
                  <a:pt x="27962" y="13025"/>
                </a:cubicBezTo>
                <a:cubicBezTo>
                  <a:pt x="28112" y="13025"/>
                  <a:pt x="28256" y="13075"/>
                  <a:pt x="28422" y="13075"/>
                </a:cubicBezTo>
                <a:cubicBezTo>
                  <a:pt x="28438" y="13075"/>
                  <a:pt x="28453" y="13075"/>
                  <a:pt x="28469" y="13074"/>
                </a:cubicBezTo>
                <a:cubicBezTo>
                  <a:pt x="28826" y="13050"/>
                  <a:pt x="29195" y="12979"/>
                  <a:pt x="29552" y="12979"/>
                </a:cubicBezTo>
                <a:cubicBezTo>
                  <a:pt x="29790" y="12979"/>
                  <a:pt x="30005" y="13062"/>
                  <a:pt x="30279" y="13062"/>
                </a:cubicBezTo>
                <a:cubicBezTo>
                  <a:pt x="30339" y="13059"/>
                  <a:pt x="30399" y="13058"/>
                  <a:pt x="30460" y="13058"/>
                </a:cubicBezTo>
                <a:cubicBezTo>
                  <a:pt x="30699" y="13058"/>
                  <a:pt x="30943" y="13076"/>
                  <a:pt x="31185" y="13076"/>
                </a:cubicBezTo>
                <a:cubicBezTo>
                  <a:pt x="31393" y="13076"/>
                  <a:pt x="31600" y="13063"/>
                  <a:pt x="31803" y="13014"/>
                </a:cubicBezTo>
                <a:cubicBezTo>
                  <a:pt x="31828" y="13009"/>
                  <a:pt x="31852" y="13007"/>
                  <a:pt x="31875" y="13007"/>
                </a:cubicBezTo>
                <a:cubicBezTo>
                  <a:pt x="32003" y="13007"/>
                  <a:pt x="32098" y="13079"/>
                  <a:pt x="32219" y="13110"/>
                </a:cubicBezTo>
                <a:cubicBezTo>
                  <a:pt x="32240" y="13113"/>
                  <a:pt x="32255" y="13117"/>
                  <a:pt x="32266" y="13117"/>
                </a:cubicBezTo>
                <a:cubicBezTo>
                  <a:pt x="32294" y="13117"/>
                  <a:pt x="32301" y="13096"/>
                  <a:pt x="32326" y="13002"/>
                </a:cubicBezTo>
                <a:cubicBezTo>
                  <a:pt x="32340" y="12953"/>
                  <a:pt x="32371" y="12937"/>
                  <a:pt x="32401" y="12937"/>
                </a:cubicBezTo>
                <a:cubicBezTo>
                  <a:pt x="32422" y="12937"/>
                  <a:pt x="32443" y="12945"/>
                  <a:pt x="32457" y="12955"/>
                </a:cubicBezTo>
                <a:cubicBezTo>
                  <a:pt x="32592" y="13022"/>
                  <a:pt x="32728" y="13042"/>
                  <a:pt x="32864" y="13042"/>
                </a:cubicBezTo>
                <a:cubicBezTo>
                  <a:pt x="33057" y="13042"/>
                  <a:pt x="33250" y="13002"/>
                  <a:pt x="33437" y="13002"/>
                </a:cubicBezTo>
                <a:cubicBezTo>
                  <a:pt x="33492" y="13002"/>
                  <a:pt x="33547" y="13006"/>
                  <a:pt x="33600" y="13014"/>
                </a:cubicBezTo>
                <a:cubicBezTo>
                  <a:pt x="33714" y="13026"/>
                  <a:pt x="33821" y="13029"/>
                  <a:pt x="33925" y="13029"/>
                </a:cubicBezTo>
                <a:cubicBezTo>
                  <a:pt x="34029" y="13029"/>
                  <a:pt x="34130" y="13026"/>
                  <a:pt x="34231" y="13026"/>
                </a:cubicBezTo>
                <a:cubicBezTo>
                  <a:pt x="34248" y="13027"/>
                  <a:pt x="34264" y="13027"/>
                  <a:pt x="34280" y="13027"/>
                </a:cubicBezTo>
                <a:cubicBezTo>
                  <a:pt x="34531" y="13027"/>
                  <a:pt x="34793" y="12962"/>
                  <a:pt x="35008" y="12962"/>
                </a:cubicBezTo>
                <a:cubicBezTo>
                  <a:pt x="35067" y="12962"/>
                  <a:pt x="35122" y="12967"/>
                  <a:pt x="35172" y="12979"/>
                </a:cubicBezTo>
                <a:cubicBezTo>
                  <a:pt x="35278" y="13003"/>
                  <a:pt x="35898" y="13011"/>
                  <a:pt x="36803" y="13011"/>
                </a:cubicBezTo>
                <a:cubicBezTo>
                  <a:pt x="39058" y="13011"/>
                  <a:pt x="43079" y="12958"/>
                  <a:pt x="45323" y="12958"/>
                </a:cubicBezTo>
                <a:cubicBezTo>
                  <a:pt x="46223" y="12958"/>
                  <a:pt x="46837" y="12967"/>
                  <a:pt x="46935" y="12991"/>
                </a:cubicBezTo>
                <a:cubicBezTo>
                  <a:pt x="46999" y="13004"/>
                  <a:pt x="47053" y="13013"/>
                  <a:pt x="47105" y="13013"/>
                </a:cubicBezTo>
                <a:cubicBezTo>
                  <a:pt x="47190" y="13013"/>
                  <a:pt x="47268" y="12990"/>
                  <a:pt x="47364" y="12931"/>
                </a:cubicBezTo>
                <a:cubicBezTo>
                  <a:pt x="47416" y="12903"/>
                  <a:pt x="47468" y="12892"/>
                  <a:pt x="47520" y="12892"/>
                </a:cubicBezTo>
                <a:cubicBezTo>
                  <a:pt x="47702" y="12892"/>
                  <a:pt x="47888" y="13026"/>
                  <a:pt x="48089" y="13026"/>
                </a:cubicBezTo>
                <a:cubicBezTo>
                  <a:pt x="48120" y="13026"/>
                  <a:pt x="48153" y="13022"/>
                  <a:pt x="48186" y="13014"/>
                </a:cubicBezTo>
                <a:cubicBezTo>
                  <a:pt x="48257" y="12994"/>
                  <a:pt x="48329" y="12987"/>
                  <a:pt x="48402" y="12987"/>
                </a:cubicBezTo>
                <a:cubicBezTo>
                  <a:pt x="48581" y="12987"/>
                  <a:pt x="48763" y="13031"/>
                  <a:pt x="48946" y="13031"/>
                </a:cubicBezTo>
                <a:cubicBezTo>
                  <a:pt x="49034" y="13031"/>
                  <a:pt x="49122" y="13021"/>
                  <a:pt x="49210" y="12991"/>
                </a:cubicBezTo>
                <a:cubicBezTo>
                  <a:pt x="49343" y="12942"/>
                  <a:pt x="49478" y="12928"/>
                  <a:pt x="49615" y="12928"/>
                </a:cubicBezTo>
                <a:cubicBezTo>
                  <a:pt x="49833" y="12928"/>
                  <a:pt x="50055" y="12965"/>
                  <a:pt x="50278" y="12965"/>
                </a:cubicBezTo>
                <a:cubicBezTo>
                  <a:pt x="50366" y="12965"/>
                  <a:pt x="50455" y="12959"/>
                  <a:pt x="50543" y="12943"/>
                </a:cubicBezTo>
                <a:cubicBezTo>
                  <a:pt x="50785" y="12900"/>
                  <a:pt x="51032" y="12894"/>
                  <a:pt x="51281" y="12894"/>
                </a:cubicBezTo>
                <a:cubicBezTo>
                  <a:pt x="51380" y="12894"/>
                  <a:pt x="51479" y="12895"/>
                  <a:pt x="51579" y="12895"/>
                </a:cubicBezTo>
                <a:cubicBezTo>
                  <a:pt x="51927" y="12895"/>
                  <a:pt x="52275" y="12883"/>
                  <a:pt x="52615" y="12776"/>
                </a:cubicBezTo>
                <a:cubicBezTo>
                  <a:pt x="52650" y="12776"/>
                  <a:pt x="52686" y="12752"/>
                  <a:pt x="52698" y="12752"/>
                </a:cubicBezTo>
                <a:cubicBezTo>
                  <a:pt x="52845" y="12831"/>
                  <a:pt x="52992" y="12859"/>
                  <a:pt x="53137" y="12859"/>
                </a:cubicBezTo>
                <a:cubicBezTo>
                  <a:pt x="53368" y="12859"/>
                  <a:pt x="53593" y="12787"/>
                  <a:pt x="53805" y="12729"/>
                </a:cubicBezTo>
                <a:cubicBezTo>
                  <a:pt x="53933" y="12689"/>
                  <a:pt x="54064" y="12679"/>
                  <a:pt x="54194" y="12679"/>
                </a:cubicBezTo>
                <a:cubicBezTo>
                  <a:pt x="54323" y="12679"/>
                  <a:pt x="54452" y="12688"/>
                  <a:pt x="54577" y="12688"/>
                </a:cubicBezTo>
                <a:cubicBezTo>
                  <a:pt x="54738" y="12688"/>
                  <a:pt x="54892" y="12672"/>
                  <a:pt x="55032" y="12598"/>
                </a:cubicBezTo>
                <a:cubicBezTo>
                  <a:pt x="55179" y="12524"/>
                  <a:pt x="55333" y="12509"/>
                  <a:pt x="55487" y="12509"/>
                </a:cubicBezTo>
                <a:cubicBezTo>
                  <a:pt x="55597" y="12509"/>
                  <a:pt x="55706" y="12516"/>
                  <a:pt x="55814" y="12516"/>
                </a:cubicBezTo>
                <a:cubicBezTo>
                  <a:pt x="55972" y="12516"/>
                  <a:pt x="56126" y="12500"/>
                  <a:pt x="56270" y="12419"/>
                </a:cubicBezTo>
                <a:cubicBezTo>
                  <a:pt x="56293" y="12408"/>
                  <a:pt x="56325" y="12402"/>
                  <a:pt x="56362" y="12402"/>
                </a:cubicBezTo>
                <a:cubicBezTo>
                  <a:pt x="56440" y="12402"/>
                  <a:pt x="56535" y="12426"/>
                  <a:pt x="56591" y="12467"/>
                </a:cubicBezTo>
                <a:cubicBezTo>
                  <a:pt x="56664" y="12509"/>
                  <a:pt x="56706" y="12546"/>
                  <a:pt x="56747" y="12546"/>
                </a:cubicBezTo>
                <a:cubicBezTo>
                  <a:pt x="56787" y="12546"/>
                  <a:pt x="56825" y="12512"/>
                  <a:pt x="56889" y="12419"/>
                </a:cubicBezTo>
                <a:cubicBezTo>
                  <a:pt x="56916" y="12385"/>
                  <a:pt x="56943" y="12372"/>
                  <a:pt x="56971" y="12372"/>
                </a:cubicBezTo>
                <a:close/>
                <a:moveTo>
                  <a:pt x="34494" y="0"/>
                </a:moveTo>
                <a:cubicBezTo>
                  <a:pt x="34258" y="0"/>
                  <a:pt x="34023" y="4"/>
                  <a:pt x="33791" y="13"/>
                </a:cubicBezTo>
                <a:cubicBezTo>
                  <a:pt x="33423" y="32"/>
                  <a:pt x="33032" y="163"/>
                  <a:pt x="32678" y="163"/>
                </a:cubicBezTo>
                <a:cubicBezTo>
                  <a:pt x="32586" y="163"/>
                  <a:pt x="32496" y="154"/>
                  <a:pt x="32410" y="132"/>
                </a:cubicBezTo>
                <a:cubicBezTo>
                  <a:pt x="32243" y="88"/>
                  <a:pt x="32080" y="75"/>
                  <a:pt x="31919" y="75"/>
                </a:cubicBezTo>
                <a:cubicBezTo>
                  <a:pt x="31672" y="75"/>
                  <a:pt x="31428" y="106"/>
                  <a:pt x="31181" y="106"/>
                </a:cubicBezTo>
                <a:cubicBezTo>
                  <a:pt x="31107" y="106"/>
                  <a:pt x="31032" y="103"/>
                  <a:pt x="30957" y="96"/>
                </a:cubicBezTo>
                <a:cubicBezTo>
                  <a:pt x="30822" y="81"/>
                  <a:pt x="30686" y="75"/>
                  <a:pt x="30549" y="75"/>
                </a:cubicBezTo>
                <a:cubicBezTo>
                  <a:pt x="30046" y="75"/>
                  <a:pt x="29534" y="156"/>
                  <a:pt x="29028" y="156"/>
                </a:cubicBezTo>
                <a:cubicBezTo>
                  <a:pt x="29005" y="156"/>
                  <a:pt x="28981" y="156"/>
                  <a:pt x="28958" y="156"/>
                </a:cubicBezTo>
                <a:cubicBezTo>
                  <a:pt x="28482" y="156"/>
                  <a:pt x="28005" y="63"/>
                  <a:pt x="27522" y="63"/>
                </a:cubicBezTo>
                <a:cubicBezTo>
                  <a:pt x="27437" y="63"/>
                  <a:pt x="27352" y="65"/>
                  <a:pt x="27266" y="72"/>
                </a:cubicBezTo>
                <a:cubicBezTo>
                  <a:pt x="27097" y="88"/>
                  <a:pt x="26928" y="113"/>
                  <a:pt x="26753" y="113"/>
                </a:cubicBezTo>
                <a:cubicBezTo>
                  <a:pt x="26656" y="113"/>
                  <a:pt x="26558" y="105"/>
                  <a:pt x="26457" y="84"/>
                </a:cubicBezTo>
                <a:cubicBezTo>
                  <a:pt x="26241" y="40"/>
                  <a:pt x="25975" y="4"/>
                  <a:pt x="25744" y="4"/>
                </a:cubicBezTo>
                <a:cubicBezTo>
                  <a:pt x="25605" y="4"/>
                  <a:pt x="25479" y="17"/>
                  <a:pt x="25385" y="49"/>
                </a:cubicBezTo>
                <a:cubicBezTo>
                  <a:pt x="25185" y="110"/>
                  <a:pt x="24992" y="129"/>
                  <a:pt x="24802" y="129"/>
                </a:cubicBezTo>
                <a:cubicBezTo>
                  <a:pt x="24479" y="129"/>
                  <a:pt x="24166" y="73"/>
                  <a:pt x="23849" y="73"/>
                </a:cubicBezTo>
                <a:cubicBezTo>
                  <a:pt x="23774" y="73"/>
                  <a:pt x="23699" y="77"/>
                  <a:pt x="23623" y="84"/>
                </a:cubicBezTo>
                <a:cubicBezTo>
                  <a:pt x="23552" y="91"/>
                  <a:pt x="23092" y="94"/>
                  <a:pt x="22393" y="94"/>
                </a:cubicBezTo>
                <a:cubicBezTo>
                  <a:pt x="20636" y="94"/>
                  <a:pt x="17373" y="78"/>
                  <a:pt x="14986" y="78"/>
                </a:cubicBezTo>
                <a:cubicBezTo>
                  <a:pt x="13393" y="78"/>
                  <a:pt x="12190" y="85"/>
                  <a:pt x="12086" y="108"/>
                </a:cubicBezTo>
                <a:cubicBezTo>
                  <a:pt x="11865" y="156"/>
                  <a:pt x="11646" y="170"/>
                  <a:pt x="11427" y="170"/>
                </a:cubicBezTo>
                <a:cubicBezTo>
                  <a:pt x="11133" y="170"/>
                  <a:pt x="10840" y="145"/>
                  <a:pt x="10550" y="145"/>
                </a:cubicBezTo>
                <a:cubicBezTo>
                  <a:pt x="10358" y="145"/>
                  <a:pt x="10168" y="155"/>
                  <a:pt x="9978" y="191"/>
                </a:cubicBezTo>
                <a:cubicBezTo>
                  <a:pt x="9824" y="221"/>
                  <a:pt x="9672" y="221"/>
                  <a:pt x="9520" y="221"/>
                </a:cubicBezTo>
                <a:cubicBezTo>
                  <a:pt x="9368" y="221"/>
                  <a:pt x="9216" y="221"/>
                  <a:pt x="9062" y="251"/>
                </a:cubicBezTo>
                <a:cubicBezTo>
                  <a:pt x="8573" y="334"/>
                  <a:pt x="8121" y="501"/>
                  <a:pt x="7633" y="537"/>
                </a:cubicBezTo>
                <a:cubicBezTo>
                  <a:pt x="6811" y="608"/>
                  <a:pt x="5966" y="572"/>
                  <a:pt x="5228" y="1025"/>
                </a:cubicBezTo>
                <a:cubicBezTo>
                  <a:pt x="5190" y="1047"/>
                  <a:pt x="5143" y="1056"/>
                  <a:pt x="5095" y="1056"/>
                </a:cubicBezTo>
                <a:cubicBezTo>
                  <a:pt x="5067" y="1056"/>
                  <a:pt x="5040" y="1053"/>
                  <a:pt x="5014" y="1049"/>
                </a:cubicBezTo>
                <a:cubicBezTo>
                  <a:pt x="4962" y="1042"/>
                  <a:pt x="4912" y="1039"/>
                  <a:pt x="4862" y="1039"/>
                </a:cubicBezTo>
                <a:cubicBezTo>
                  <a:pt x="4375" y="1039"/>
                  <a:pt x="3983" y="1336"/>
                  <a:pt x="3561" y="1465"/>
                </a:cubicBezTo>
                <a:cubicBezTo>
                  <a:pt x="3085" y="1620"/>
                  <a:pt x="2644" y="1977"/>
                  <a:pt x="2323" y="2346"/>
                </a:cubicBezTo>
                <a:cubicBezTo>
                  <a:pt x="1858" y="2882"/>
                  <a:pt x="1549" y="3513"/>
                  <a:pt x="1263" y="4156"/>
                </a:cubicBezTo>
                <a:cubicBezTo>
                  <a:pt x="858" y="5132"/>
                  <a:pt x="751" y="6133"/>
                  <a:pt x="715" y="7145"/>
                </a:cubicBezTo>
                <a:cubicBezTo>
                  <a:pt x="703" y="7371"/>
                  <a:pt x="703" y="7597"/>
                  <a:pt x="668" y="7811"/>
                </a:cubicBezTo>
                <a:cubicBezTo>
                  <a:pt x="608" y="8300"/>
                  <a:pt x="572" y="8788"/>
                  <a:pt x="632" y="9288"/>
                </a:cubicBezTo>
                <a:cubicBezTo>
                  <a:pt x="668" y="9645"/>
                  <a:pt x="751" y="10038"/>
                  <a:pt x="644" y="10371"/>
                </a:cubicBezTo>
                <a:cubicBezTo>
                  <a:pt x="370" y="11193"/>
                  <a:pt x="489" y="12026"/>
                  <a:pt x="477" y="12848"/>
                </a:cubicBezTo>
                <a:cubicBezTo>
                  <a:pt x="465" y="13276"/>
                  <a:pt x="501" y="13753"/>
                  <a:pt x="453" y="14157"/>
                </a:cubicBezTo>
                <a:cubicBezTo>
                  <a:pt x="358" y="14812"/>
                  <a:pt x="394" y="15467"/>
                  <a:pt x="322" y="16110"/>
                </a:cubicBezTo>
                <a:cubicBezTo>
                  <a:pt x="287" y="16479"/>
                  <a:pt x="96" y="16860"/>
                  <a:pt x="191" y="17193"/>
                </a:cubicBezTo>
                <a:cubicBezTo>
                  <a:pt x="263" y="17503"/>
                  <a:pt x="275" y="17801"/>
                  <a:pt x="215" y="18063"/>
                </a:cubicBezTo>
                <a:cubicBezTo>
                  <a:pt x="72" y="18646"/>
                  <a:pt x="132" y="19241"/>
                  <a:pt x="144" y="19801"/>
                </a:cubicBezTo>
                <a:cubicBezTo>
                  <a:pt x="156" y="20587"/>
                  <a:pt x="96" y="21373"/>
                  <a:pt x="84" y="22158"/>
                </a:cubicBezTo>
                <a:cubicBezTo>
                  <a:pt x="84" y="22920"/>
                  <a:pt x="1" y="23706"/>
                  <a:pt x="1" y="24456"/>
                </a:cubicBezTo>
                <a:cubicBezTo>
                  <a:pt x="1" y="25325"/>
                  <a:pt x="13" y="26206"/>
                  <a:pt x="108" y="27076"/>
                </a:cubicBezTo>
                <a:cubicBezTo>
                  <a:pt x="227" y="28135"/>
                  <a:pt x="191" y="29183"/>
                  <a:pt x="287" y="30243"/>
                </a:cubicBezTo>
                <a:cubicBezTo>
                  <a:pt x="334" y="30719"/>
                  <a:pt x="239" y="31195"/>
                  <a:pt x="311" y="31695"/>
                </a:cubicBezTo>
                <a:cubicBezTo>
                  <a:pt x="358" y="31993"/>
                  <a:pt x="453" y="32338"/>
                  <a:pt x="382" y="32648"/>
                </a:cubicBezTo>
                <a:cubicBezTo>
                  <a:pt x="239" y="33243"/>
                  <a:pt x="430" y="33815"/>
                  <a:pt x="394" y="34398"/>
                </a:cubicBezTo>
                <a:cubicBezTo>
                  <a:pt x="358" y="35017"/>
                  <a:pt x="513" y="35636"/>
                  <a:pt x="477" y="36243"/>
                </a:cubicBezTo>
                <a:cubicBezTo>
                  <a:pt x="453" y="36684"/>
                  <a:pt x="442" y="37125"/>
                  <a:pt x="430" y="37541"/>
                </a:cubicBezTo>
                <a:cubicBezTo>
                  <a:pt x="418" y="38017"/>
                  <a:pt x="525" y="38518"/>
                  <a:pt x="513" y="39006"/>
                </a:cubicBezTo>
                <a:cubicBezTo>
                  <a:pt x="489" y="39720"/>
                  <a:pt x="430" y="40434"/>
                  <a:pt x="537" y="41149"/>
                </a:cubicBezTo>
                <a:cubicBezTo>
                  <a:pt x="549" y="41244"/>
                  <a:pt x="525" y="41339"/>
                  <a:pt x="525" y="41435"/>
                </a:cubicBezTo>
                <a:cubicBezTo>
                  <a:pt x="489" y="41887"/>
                  <a:pt x="525" y="42351"/>
                  <a:pt x="513" y="42804"/>
                </a:cubicBezTo>
                <a:cubicBezTo>
                  <a:pt x="501" y="43316"/>
                  <a:pt x="608" y="43828"/>
                  <a:pt x="549" y="44340"/>
                </a:cubicBezTo>
                <a:cubicBezTo>
                  <a:pt x="525" y="44518"/>
                  <a:pt x="346" y="44637"/>
                  <a:pt x="430" y="44864"/>
                </a:cubicBezTo>
                <a:cubicBezTo>
                  <a:pt x="549" y="45209"/>
                  <a:pt x="572" y="45590"/>
                  <a:pt x="608" y="45971"/>
                </a:cubicBezTo>
                <a:cubicBezTo>
                  <a:pt x="656" y="46423"/>
                  <a:pt x="561" y="46888"/>
                  <a:pt x="608" y="47316"/>
                </a:cubicBezTo>
                <a:cubicBezTo>
                  <a:pt x="680" y="47876"/>
                  <a:pt x="787" y="48459"/>
                  <a:pt x="811" y="48995"/>
                </a:cubicBezTo>
                <a:cubicBezTo>
                  <a:pt x="846" y="49578"/>
                  <a:pt x="1144" y="50055"/>
                  <a:pt x="1168" y="50626"/>
                </a:cubicBezTo>
                <a:cubicBezTo>
                  <a:pt x="1192" y="51079"/>
                  <a:pt x="1370" y="51543"/>
                  <a:pt x="1513" y="51995"/>
                </a:cubicBezTo>
                <a:cubicBezTo>
                  <a:pt x="1692" y="52543"/>
                  <a:pt x="1835" y="53115"/>
                  <a:pt x="2168" y="53615"/>
                </a:cubicBezTo>
                <a:cubicBezTo>
                  <a:pt x="2335" y="53888"/>
                  <a:pt x="2608" y="54079"/>
                  <a:pt x="2870" y="54305"/>
                </a:cubicBezTo>
                <a:cubicBezTo>
                  <a:pt x="3132" y="54531"/>
                  <a:pt x="3454" y="54734"/>
                  <a:pt x="3740" y="54829"/>
                </a:cubicBezTo>
                <a:cubicBezTo>
                  <a:pt x="4347" y="55031"/>
                  <a:pt x="4894" y="55353"/>
                  <a:pt x="5418" y="55639"/>
                </a:cubicBezTo>
                <a:cubicBezTo>
                  <a:pt x="5797" y="55842"/>
                  <a:pt x="6175" y="55872"/>
                  <a:pt x="6551" y="55872"/>
                </a:cubicBezTo>
                <a:cubicBezTo>
                  <a:pt x="6709" y="55872"/>
                  <a:pt x="6866" y="55867"/>
                  <a:pt x="7022" y="55867"/>
                </a:cubicBezTo>
                <a:cubicBezTo>
                  <a:pt x="7127" y="55867"/>
                  <a:pt x="7231" y="55869"/>
                  <a:pt x="7335" y="55877"/>
                </a:cubicBezTo>
                <a:cubicBezTo>
                  <a:pt x="7561" y="55897"/>
                  <a:pt x="7802" y="55957"/>
                  <a:pt x="8038" y="55957"/>
                </a:cubicBezTo>
                <a:cubicBezTo>
                  <a:pt x="8214" y="55957"/>
                  <a:pt x="8387" y="55924"/>
                  <a:pt x="8550" y="55817"/>
                </a:cubicBezTo>
                <a:cubicBezTo>
                  <a:pt x="9228" y="56127"/>
                  <a:pt x="9978" y="56020"/>
                  <a:pt x="10681" y="56103"/>
                </a:cubicBezTo>
                <a:cubicBezTo>
                  <a:pt x="11455" y="56210"/>
                  <a:pt x="22670" y="56294"/>
                  <a:pt x="23444" y="56377"/>
                </a:cubicBezTo>
                <a:cubicBezTo>
                  <a:pt x="24147" y="56448"/>
                  <a:pt x="24849" y="56460"/>
                  <a:pt x="25540" y="56567"/>
                </a:cubicBezTo>
                <a:cubicBezTo>
                  <a:pt x="25635" y="56579"/>
                  <a:pt x="25733" y="56584"/>
                  <a:pt x="25832" y="56584"/>
                </a:cubicBezTo>
                <a:cubicBezTo>
                  <a:pt x="26229" y="56584"/>
                  <a:pt x="26650" y="56508"/>
                  <a:pt x="27040" y="56508"/>
                </a:cubicBezTo>
                <a:cubicBezTo>
                  <a:pt x="27071" y="56507"/>
                  <a:pt x="27102" y="56507"/>
                  <a:pt x="27133" y="56507"/>
                </a:cubicBezTo>
                <a:cubicBezTo>
                  <a:pt x="27546" y="56507"/>
                  <a:pt x="27956" y="56548"/>
                  <a:pt x="28364" y="56548"/>
                </a:cubicBezTo>
                <a:cubicBezTo>
                  <a:pt x="28666" y="56548"/>
                  <a:pt x="28966" y="56526"/>
                  <a:pt x="29267" y="56448"/>
                </a:cubicBezTo>
                <a:cubicBezTo>
                  <a:pt x="29409" y="56410"/>
                  <a:pt x="29552" y="56399"/>
                  <a:pt x="29695" y="56399"/>
                </a:cubicBezTo>
                <a:cubicBezTo>
                  <a:pt x="29909" y="56399"/>
                  <a:pt x="30124" y="56424"/>
                  <a:pt x="30338" y="56424"/>
                </a:cubicBezTo>
                <a:cubicBezTo>
                  <a:pt x="30636" y="56424"/>
                  <a:pt x="30934" y="56261"/>
                  <a:pt x="31201" y="56261"/>
                </a:cubicBezTo>
                <a:cubicBezTo>
                  <a:pt x="31265" y="56261"/>
                  <a:pt x="31326" y="56271"/>
                  <a:pt x="31386" y="56294"/>
                </a:cubicBezTo>
                <a:cubicBezTo>
                  <a:pt x="31427" y="56311"/>
                  <a:pt x="31468" y="56318"/>
                  <a:pt x="31508" y="56318"/>
                </a:cubicBezTo>
                <a:cubicBezTo>
                  <a:pt x="31679" y="56318"/>
                  <a:pt x="31839" y="56189"/>
                  <a:pt x="31987" y="56189"/>
                </a:cubicBezTo>
                <a:cubicBezTo>
                  <a:pt x="32063" y="56189"/>
                  <a:pt x="32137" y="56224"/>
                  <a:pt x="32207" y="56329"/>
                </a:cubicBezTo>
                <a:cubicBezTo>
                  <a:pt x="32312" y="56202"/>
                  <a:pt x="32428" y="56163"/>
                  <a:pt x="32550" y="56163"/>
                </a:cubicBezTo>
                <a:cubicBezTo>
                  <a:pt x="32740" y="56163"/>
                  <a:pt x="32942" y="56258"/>
                  <a:pt x="33128" y="56258"/>
                </a:cubicBezTo>
                <a:cubicBezTo>
                  <a:pt x="33135" y="56258"/>
                  <a:pt x="33141" y="56258"/>
                  <a:pt x="33148" y="56258"/>
                </a:cubicBezTo>
                <a:cubicBezTo>
                  <a:pt x="33910" y="56198"/>
                  <a:pt x="34696" y="56246"/>
                  <a:pt x="35470" y="56174"/>
                </a:cubicBezTo>
                <a:cubicBezTo>
                  <a:pt x="35589" y="56163"/>
                  <a:pt x="35708" y="56163"/>
                  <a:pt x="35839" y="56151"/>
                </a:cubicBezTo>
                <a:cubicBezTo>
                  <a:pt x="36303" y="56127"/>
                  <a:pt x="47185" y="56127"/>
                  <a:pt x="47650" y="56079"/>
                </a:cubicBezTo>
                <a:cubicBezTo>
                  <a:pt x="48221" y="56020"/>
                  <a:pt x="48793" y="55960"/>
                  <a:pt x="49352" y="55865"/>
                </a:cubicBezTo>
                <a:cubicBezTo>
                  <a:pt x="49571" y="55828"/>
                  <a:pt x="49789" y="55818"/>
                  <a:pt x="50006" y="55818"/>
                </a:cubicBezTo>
                <a:cubicBezTo>
                  <a:pt x="50284" y="55818"/>
                  <a:pt x="50562" y="55835"/>
                  <a:pt x="50841" y="55835"/>
                </a:cubicBezTo>
                <a:cubicBezTo>
                  <a:pt x="50983" y="55835"/>
                  <a:pt x="51126" y="55831"/>
                  <a:pt x="51269" y="55817"/>
                </a:cubicBezTo>
                <a:cubicBezTo>
                  <a:pt x="51567" y="55782"/>
                  <a:pt x="51877" y="55710"/>
                  <a:pt x="52186" y="55698"/>
                </a:cubicBezTo>
                <a:cubicBezTo>
                  <a:pt x="52195" y="55698"/>
                  <a:pt x="52204" y="55698"/>
                  <a:pt x="52213" y="55698"/>
                </a:cubicBezTo>
                <a:cubicBezTo>
                  <a:pt x="52385" y="55698"/>
                  <a:pt x="52551" y="55777"/>
                  <a:pt x="52715" y="55777"/>
                </a:cubicBezTo>
                <a:cubicBezTo>
                  <a:pt x="52769" y="55777"/>
                  <a:pt x="52823" y="55768"/>
                  <a:pt x="52877" y="55746"/>
                </a:cubicBezTo>
                <a:cubicBezTo>
                  <a:pt x="53162" y="55615"/>
                  <a:pt x="53496" y="55651"/>
                  <a:pt x="53782" y="55639"/>
                </a:cubicBezTo>
                <a:cubicBezTo>
                  <a:pt x="54698" y="55591"/>
                  <a:pt x="55484" y="55281"/>
                  <a:pt x="56246" y="54865"/>
                </a:cubicBezTo>
                <a:cubicBezTo>
                  <a:pt x="56734" y="54591"/>
                  <a:pt x="57115" y="54198"/>
                  <a:pt x="57449" y="53805"/>
                </a:cubicBezTo>
                <a:cubicBezTo>
                  <a:pt x="57663" y="53531"/>
                  <a:pt x="57984" y="53329"/>
                  <a:pt x="58092" y="53019"/>
                </a:cubicBezTo>
                <a:cubicBezTo>
                  <a:pt x="58199" y="52698"/>
                  <a:pt x="58401" y="52424"/>
                  <a:pt x="58508" y="52103"/>
                </a:cubicBezTo>
                <a:cubicBezTo>
                  <a:pt x="58675" y="51638"/>
                  <a:pt x="58770" y="51162"/>
                  <a:pt x="58782" y="50662"/>
                </a:cubicBezTo>
                <a:cubicBezTo>
                  <a:pt x="58794" y="50489"/>
                  <a:pt x="58639" y="50173"/>
                  <a:pt x="59036" y="50173"/>
                </a:cubicBezTo>
                <a:cubicBezTo>
                  <a:pt x="59050" y="50173"/>
                  <a:pt x="59064" y="50173"/>
                  <a:pt x="59080" y="50174"/>
                </a:cubicBezTo>
                <a:cubicBezTo>
                  <a:pt x="59139" y="50031"/>
                  <a:pt x="58723" y="49971"/>
                  <a:pt x="58973" y="49864"/>
                </a:cubicBezTo>
                <a:cubicBezTo>
                  <a:pt x="59211" y="49769"/>
                  <a:pt x="59116" y="49578"/>
                  <a:pt x="59080" y="49555"/>
                </a:cubicBezTo>
                <a:cubicBezTo>
                  <a:pt x="58889" y="49400"/>
                  <a:pt x="58973" y="49305"/>
                  <a:pt x="59127" y="49209"/>
                </a:cubicBezTo>
                <a:cubicBezTo>
                  <a:pt x="59246" y="49138"/>
                  <a:pt x="59139" y="49031"/>
                  <a:pt x="59175" y="48971"/>
                </a:cubicBezTo>
                <a:cubicBezTo>
                  <a:pt x="59246" y="48805"/>
                  <a:pt x="59044" y="48614"/>
                  <a:pt x="59163" y="48507"/>
                </a:cubicBezTo>
                <a:cubicBezTo>
                  <a:pt x="59473" y="48233"/>
                  <a:pt x="59318" y="47876"/>
                  <a:pt x="59330" y="47602"/>
                </a:cubicBezTo>
                <a:cubicBezTo>
                  <a:pt x="59366" y="47102"/>
                  <a:pt x="59354" y="46590"/>
                  <a:pt x="59306" y="46090"/>
                </a:cubicBezTo>
                <a:cubicBezTo>
                  <a:pt x="59282" y="45876"/>
                  <a:pt x="59342" y="45697"/>
                  <a:pt x="59520" y="45554"/>
                </a:cubicBezTo>
                <a:cubicBezTo>
                  <a:pt x="59151" y="45399"/>
                  <a:pt x="59663" y="45030"/>
                  <a:pt x="59318" y="44875"/>
                </a:cubicBezTo>
                <a:cubicBezTo>
                  <a:pt x="59389" y="44280"/>
                  <a:pt x="59223" y="43685"/>
                  <a:pt x="59354" y="43078"/>
                </a:cubicBezTo>
                <a:cubicBezTo>
                  <a:pt x="59437" y="42709"/>
                  <a:pt x="59318" y="42304"/>
                  <a:pt x="59377" y="41923"/>
                </a:cubicBezTo>
                <a:cubicBezTo>
                  <a:pt x="59437" y="41518"/>
                  <a:pt x="59294" y="41101"/>
                  <a:pt x="59389" y="40732"/>
                </a:cubicBezTo>
                <a:cubicBezTo>
                  <a:pt x="59473" y="40458"/>
                  <a:pt x="59354" y="40161"/>
                  <a:pt x="59544" y="39875"/>
                </a:cubicBezTo>
                <a:cubicBezTo>
                  <a:pt x="59580" y="39827"/>
                  <a:pt x="59711" y="39577"/>
                  <a:pt x="59627" y="39434"/>
                </a:cubicBezTo>
                <a:cubicBezTo>
                  <a:pt x="59294" y="38899"/>
                  <a:pt x="59782" y="38339"/>
                  <a:pt x="59556" y="37815"/>
                </a:cubicBezTo>
                <a:cubicBezTo>
                  <a:pt x="59437" y="37553"/>
                  <a:pt x="59580" y="37303"/>
                  <a:pt x="59651" y="37136"/>
                </a:cubicBezTo>
                <a:cubicBezTo>
                  <a:pt x="59782" y="36803"/>
                  <a:pt x="59294" y="36541"/>
                  <a:pt x="59651" y="36184"/>
                </a:cubicBezTo>
                <a:cubicBezTo>
                  <a:pt x="59758" y="36077"/>
                  <a:pt x="59699" y="35624"/>
                  <a:pt x="59675" y="35327"/>
                </a:cubicBezTo>
                <a:cubicBezTo>
                  <a:pt x="59663" y="34958"/>
                  <a:pt x="59818" y="34541"/>
                  <a:pt x="59663" y="34231"/>
                </a:cubicBezTo>
                <a:cubicBezTo>
                  <a:pt x="59508" y="33898"/>
                  <a:pt x="59627" y="33588"/>
                  <a:pt x="59651" y="33326"/>
                </a:cubicBezTo>
                <a:cubicBezTo>
                  <a:pt x="59711" y="32886"/>
                  <a:pt x="59556" y="32457"/>
                  <a:pt x="59627" y="32017"/>
                </a:cubicBezTo>
                <a:cubicBezTo>
                  <a:pt x="59687" y="31624"/>
                  <a:pt x="59532" y="31195"/>
                  <a:pt x="59604" y="30802"/>
                </a:cubicBezTo>
                <a:cubicBezTo>
                  <a:pt x="59627" y="30588"/>
                  <a:pt x="59449" y="30457"/>
                  <a:pt x="59497" y="30314"/>
                </a:cubicBezTo>
                <a:cubicBezTo>
                  <a:pt x="59651" y="29909"/>
                  <a:pt x="59747" y="29493"/>
                  <a:pt x="59627" y="29100"/>
                </a:cubicBezTo>
                <a:cubicBezTo>
                  <a:pt x="59556" y="28850"/>
                  <a:pt x="59532" y="28588"/>
                  <a:pt x="59568" y="28397"/>
                </a:cubicBezTo>
                <a:cubicBezTo>
                  <a:pt x="59651" y="27707"/>
                  <a:pt x="59592" y="27040"/>
                  <a:pt x="59532" y="26349"/>
                </a:cubicBezTo>
                <a:cubicBezTo>
                  <a:pt x="59497" y="25968"/>
                  <a:pt x="59508" y="25516"/>
                  <a:pt x="59568" y="25135"/>
                </a:cubicBezTo>
                <a:cubicBezTo>
                  <a:pt x="59663" y="24516"/>
                  <a:pt x="59508" y="23920"/>
                  <a:pt x="59544" y="23313"/>
                </a:cubicBezTo>
                <a:cubicBezTo>
                  <a:pt x="59580" y="22789"/>
                  <a:pt x="59425" y="22182"/>
                  <a:pt x="59473" y="21658"/>
                </a:cubicBezTo>
                <a:cubicBezTo>
                  <a:pt x="59532" y="20861"/>
                  <a:pt x="59294" y="20099"/>
                  <a:pt x="59401" y="19301"/>
                </a:cubicBezTo>
                <a:cubicBezTo>
                  <a:pt x="59485" y="18682"/>
                  <a:pt x="59270" y="18027"/>
                  <a:pt x="59282" y="17372"/>
                </a:cubicBezTo>
                <a:cubicBezTo>
                  <a:pt x="59282" y="16801"/>
                  <a:pt x="59068" y="16241"/>
                  <a:pt x="59008" y="15658"/>
                </a:cubicBezTo>
                <a:cubicBezTo>
                  <a:pt x="58996" y="15491"/>
                  <a:pt x="59151" y="15408"/>
                  <a:pt x="59080" y="15241"/>
                </a:cubicBezTo>
                <a:cubicBezTo>
                  <a:pt x="58794" y="14491"/>
                  <a:pt x="58889" y="13705"/>
                  <a:pt x="58854" y="12943"/>
                </a:cubicBezTo>
                <a:cubicBezTo>
                  <a:pt x="58830" y="12288"/>
                  <a:pt x="58639" y="11657"/>
                  <a:pt x="58711" y="10990"/>
                </a:cubicBezTo>
                <a:cubicBezTo>
                  <a:pt x="58735" y="10645"/>
                  <a:pt x="58639" y="10252"/>
                  <a:pt x="58615" y="9883"/>
                </a:cubicBezTo>
                <a:cubicBezTo>
                  <a:pt x="58568" y="9276"/>
                  <a:pt x="58568" y="8645"/>
                  <a:pt x="58473" y="8050"/>
                </a:cubicBezTo>
                <a:cubicBezTo>
                  <a:pt x="58389" y="7621"/>
                  <a:pt x="58246" y="7192"/>
                  <a:pt x="58199" y="6752"/>
                </a:cubicBezTo>
                <a:cubicBezTo>
                  <a:pt x="58056" y="5585"/>
                  <a:pt x="57877" y="4442"/>
                  <a:pt x="57222" y="3370"/>
                </a:cubicBezTo>
                <a:cubicBezTo>
                  <a:pt x="56853" y="2763"/>
                  <a:pt x="56437" y="2251"/>
                  <a:pt x="55817" y="1834"/>
                </a:cubicBezTo>
                <a:cubicBezTo>
                  <a:pt x="55151" y="1370"/>
                  <a:pt x="54389" y="1061"/>
                  <a:pt x="53591" y="941"/>
                </a:cubicBezTo>
                <a:cubicBezTo>
                  <a:pt x="53304" y="895"/>
                  <a:pt x="53072" y="738"/>
                  <a:pt x="52809" y="738"/>
                </a:cubicBezTo>
                <a:cubicBezTo>
                  <a:pt x="52800" y="738"/>
                  <a:pt x="52791" y="739"/>
                  <a:pt x="52781" y="739"/>
                </a:cubicBezTo>
                <a:cubicBezTo>
                  <a:pt x="52718" y="744"/>
                  <a:pt x="52656" y="746"/>
                  <a:pt x="52594" y="746"/>
                </a:cubicBezTo>
                <a:cubicBezTo>
                  <a:pt x="51870" y="746"/>
                  <a:pt x="51207" y="451"/>
                  <a:pt x="50483" y="418"/>
                </a:cubicBezTo>
                <a:cubicBezTo>
                  <a:pt x="50472" y="417"/>
                  <a:pt x="50460" y="417"/>
                  <a:pt x="50448" y="417"/>
                </a:cubicBezTo>
                <a:cubicBezTo>
                  <a:pt x="50341" y="417"/>
                  <a:pt x="50223" y="442"/>
                  <a:pt x="50109" y="442"/>
                </a:cubicBezTo>
                <a:cubicBezTo>
                  <a:pt x="50026" y="442"/>
                  <a:pt x="49947" y="429"/>
                  <a:pt x="49876" y="382"/>
                </a:cubicBezTo>
                <a:cubicBezTo>
                  <a:pt x="49424" y="96"/>
                  <a:pt x="48888" y="168"/>
                  <a:pt x="48400" y="120"/>
                </a:cubicBezTo>
                <a:cubicBezTo>
                  <a:pt x="47674" y="60"/>
                  <a:pt x="36517" y="72"/>
                  <a:pt x="35779" y="37"/>
                </a:cubicBezTo>
                <a:cubicBezTo>
                  <a:pt x="35356" y="14"/>
                  <a:pt x="34924" y="0"/>
                  <a:pt x="344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82875" tIns="2743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</a:rPr>
              <a:t>第二關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600" b="1" dirty="0">
                <a:solidFill>
                  <a:schemeClr val="dk1"/>
                </a:solidFill>
              </a:rPr>
              <a:t>Implements </a:t>
            </a:r>
            <a:r>
              <a:rPr lang="en-US" altLang="zh-TW" sz="1600" b="1" dirty="0" err="1">
                <a:solidFill>
                  <a:schemeClr val="dk1"/>
                </a:solidFill>
              </a:rPr>
              <a:t>KeyListener</a:t>
            </a:r>
            <a:endParaRPr lang="en-US" altLang="zh-TW" sz="1600" b="1" dirty="0">
              <a:solidFill>
                <a:schemeClr val="dk1"/>
              </a:solidFill>
            </a:endParaRPr>
          </a:p>
        </p:txBody>
      </p:sp>
      <p:sp>
        <p:nvSpPr>
          <p:cNvPr id="1807" name="Google Shape;1807;p44"/>
          <p:cNvSpPr/>
          <p:nvPr/>
        </p:nvSpPr>
        <p:spPr>
          <a:xfrm>
            <a:off x="2712587" y="2989601"/>
            <a:ext cx="1516367" cy="312160"/>
          </a:xfrm>
          <a:custGeom>
            <a:avLst/>
            <a:gdLst/>
            <a:ahLst/>
            <a:cxnLst/>
            <a:rect l="l" t="t" r="r" b="b"/>
            <a:pathLst>
              <a:path w="55970" h="11522" extrusionOk="0">
                <a:moveTo>
                  <a:pt x="32072" y="1"/>
                </a:moveTo>
                <a:cubicBezTo>
                  <a:pt x="31843" y="1"/>
                  <a:pt x="31614" y="33"/>
                  <a:pt x="31409" y="154"/>
                </a:cubicBezTo>
                <a:cubicBezTo>
                  <a:pt x="31270" y="54"/>
                  <a:pt x="31125" y="24"/>
                  <a:pt x="30976" y="24"/>
                </a:cubicBezTo>
                <a:cubicBezTo>
                  <a:pt x="30749" y="24"/>
                  <a:pt x="30512" y="94"/>
                  <a:pt x="30276" y="94"/>
                </a:cubicBezTo>
                <a:cubicBezTo>
                  <a:pt x="30189" y="94"/>
                  <a:pt x="30102" y="85"/>
                  <a:pt x="30016" y="59"/>
                </a:cubicBezTo>
                <a:cubicBezTo>
                  <a:pt x="29965" y="45"/>
                  <a:pt x="29913" y="39"/>
                  <a:pt x="29859" y="39"/>
                </a:cubicBezTo>
                <a:cubicBezTo>
                  <a:pt x="29662" y="39"/>
                  <a:pt x="29442" y="114"/>
                  <a:pt x="29203" y="114"/>
                </a:cubicBezTo>
                <a:cubicBezTo>
                  <a:pt x="29123" y="114"/>
                  <a:pt x="29041" y="105"/>
                  <a:pt x="28956" y="83"/>
                </a:cubicBezTo>
                <a:cubicBezTo>
                  <a:pt x="28904" y="72"/>
                  <a:pt x="28848" y="67"/>
                  <a:pt x="28789" y="67"/>
                </a:cubicBezTo>
                <a:cubicBezTo>
                  <a:pt x="28576" y="67"/>
                  <a:pt x="28324" y="125"/>
                  <a:pt x="28069" y="125"/>
                </a:cubicBezTo>
                <a:cubicBezTo>
                  <a:pt x="28024" y="125"/>
                  <a:pt x="27978" y="123"/>
                  <a:pt x="27932" y="119"/>
                </a:cubicBezTo>
                <a:cubicBezTo>
                  <a:pt x="27832" y="109"/>
                  <a:pt x="27728" y="106"/>
                  <a:pt x="27623" y="106"/>
                </a:cubicBezTo>
                <a:cubicBezTo>
                  <a:pt x="27519" y="106"/>
                  <a:pt x="27413" y="109"/>
                  <a:pt x="27307" y="109"/>
                </a:cubicBezTo>
                <a:cubicBezTo>
                  <a:pt x="27139" y="109"/>
                  <a:pt x="26969" y="102"/>
                  <a:pt x="26801" y="71"/>
                </a:cubicBezTo>
                <a:cubicBezTo>
                  <a:pt x="26789" y="68"/>
                  <a:pt x="26777" y="67"/>
                  <a:pt x="26766" y="67"/>
                </a:cubicBezTo>
                <a:cubicBezTo>
                  <a:pt x="26661" y="67"/>
                  <a:pt x="26582" y="173"/>
                  <a:pt x="26485" y="173"/>
                </a:cubicBezTo>
                <a:cubicBezTo>
                  <a:pt x="26457" y="173"/>
                  <a:pt x="26428" y="164"/>
                  <a:pt x="26397" y="142"/>
                </a:cubicBezTo>
                <a:cubicBezTo>
                  <a:pt x="26265" y="62"/>
                  <a:pt x="26126" y="41"/>
                  <a:pt x="25984" y="41"/>
                </a:cubicBezTo>
                <a:cubicBezTo>
                  <a:pt x="25831" y="41"/>
                  <a:pt x="25676" y="65"/>
                  <a:pt x="25526" y="65"/>
                </a:cubicBezTo>
                <a:cubicBezTo>
                  <a:pt x="25487" y="65"/>
                  <a:pt x="25447" y="63"/>
                  <a:pt x="25408" y="59"/>
                </a:cubicBezTo>
                <a:cubicBezTo>
                  <a:pt x="25393" y="57"/>
                  <a:pt x="25377" y="57"/>
                  <a:pt x="25361" y="57"/>
                </a:cubicBezTo>
                <a:cubicBezTo>
                  <a:pt x="25206" y="57"/>
                  <a:pt x="25028" y="126"/>
                  <a:pt x="24863" y="126"/>
                </a:cubicBezTo>
                <a:cubicBezTo>
                  <a:pt x="24796" y="126"/>
                  <a:pt x="24731" y="115"/>
                  <a:pt x="24670" y="83"/>
                </a:cubicBezTo>
                <a:cubicBezTo>
                  <a:pt x="24646" y="69"/>
                  <a:pt x="24626" y="64"/>
                  <a:pt x="24608" y="64"/>
                </a:cubicBezTo>
                <a:cubicBezTo>
                  <a:pt x="24516" y="64"/>
                  <a:pt x="24512" y="227"/>
                  <a:pt x="24480" y="227"/>
                </a:cubicBezTo>
                <a:cubicBezTo>
                  <a:pt x="24471" y="227"/>
                  <a:pt x="24460" y="213"/>
                  <a:pt x="24444" y="178"/>
                </a:cubicBezTo>
                <a:cubicBezTo>
                  <a:pt x="24393" y="77"/>
                  <a:pt x="24333" y="49"/>
                  <a:pt x="24269" y="49"/>
                </a:cubicBezTo>
                <a:cubicBezTo>
                  <a:pt x="24188" y="49"/>
                  <a:pt x="24102" y="94"/>
                  <a:pt x="24026" y="94"/>
                </a:cubicBezTo>
                <a:cubicBezTo>
                  <a:pt x="23992" y="94"/>
                  <a:pt x="23960" y="85"/>
                  <a:pt x="23932" y="59"/>
                </a:cubicBezTo>
                <a:cubicBezTo>
                  <a:pt x="23870" y="197"/>
                  <a:pt x="23791" y="240"/>
                  <a:pt x="23705" y="240"/>
                </a:cubicBezTo>
                <a:cubicBezTo>
                  <a:pt x="23560" y="240"/>
                  <a:pt x="23395" y="119"/>
                  <a:pt x="23253" y="119"/>
                </a:cubicBezTo>
                <a:cubicBezTo>
                  <a:pt x="23249" y="119"/>
                  <a:pt x="23245" y="119"/>
                  <a:pt x="23241" y="119"/>
                </a:cubicBezTo>
                <a:cubicBezTo>
                  <a:pt x="23191" y="119"/>
                  <a:pt x="23143" y="77"/>
                  <a:pt x="23080" y="77"/>
                </a:cubicBezTo>
                <a:cubicBezTo>
                  <a:pt x="23044" y="77"/>
                  <a:pt x="23004" y="90"/>
                  <a:pt x="22956" y="131"/>
                </a:cubicBezTo>
                <a:cubicBezTo>
                  <a:pt x="22907" y="179"/>
                  <a:pt x="22823" y="211"/>
                  <a:pt x="22735" y="211"/>
                </a:cubicBezTo>
                <a:cubicBezTo>
                  <a:pt x="22671" y="211"/>
                  <a:pt x="22606" y="194"/>
                  <a:pt x="22551" y="154"/>
                </a:cubicBezTo>
                <a:cubicBezTo>
                  <a:pt x="22502" y="115"/>
                  <a:pt x="22459" y="102"/>
                  <a:pt x="22417" y="102"/>
                </a:cubicBezTo>
                <a:cubicBezTo>
                  <a:pt x="22357" y="102"/>
                  <a:pt x="22299" y="128"/>
                  <a:pt x="22229" y="142"/>
                </a:cubicBezTo>
                <a:cubicBezTo>
                  <a:pt x="22197" y="146"/>
                  <a:pt x="22165" y="147"/>
                  <a:pt x="22132" y="147"/>
                </a:cubicBezTo>
                <a:cubicBezTo>
                  <a:pt x="22052" y="147"/>
                  <a:pt x="21971" y="139"/>
                  <a:pt x="21891" y="139"/>
                </a:cubicBezTo>
                <a:cubicBezTo>
                  <a:pt x="21780" y="139"/>
                  <a:pt x="21670" y="154"/>
                  <a:pt x="21563" y="226"/>
                </a:cubicBezTo>
                <a:cubicBezTo>
                  <a:pt x="21461" y="99"/>
                  <a:pt x="20052" y="56"/>
                  <a:pt x="18260" y="56"/>
                </a:cubicBezTo>
                <a:cubicBezTo>
                  <a:pt x="14991" y="56"/>
                  <a:pt x="10452" y="199"/>
                  <a:pt x="10275" y="238"/>
                </a:cubicBezTo>
                <a:cubicBezTo>
                  <a:pt x="10092" y="278"/>
                  <a:pt x="9921" y="323"/>
                  <a:pt x="9752" y="323"/>
                </a:cubicBezTo>
                <a:cubicBezTo>
                  <a:pt x="9625" y="323"/>
                  <a:pt x="9499" y="298"/>
                  <a:pt x="9371" y="226"/>
                </a:cubicBezTo>
                <a:cubicBezTo>
                  <a:pt x="9310" y="199"/>
                  <a:pt x="9257" y="176"/>
                  <a:pt x="9208" y="176"/>
                </a:cubicBezTo>
                <a:cubicBezTo>
                  <a:pt x="9169" y="176"/>
                  <a:pt x="9133" y="190"/>
                  <a:pt x="9097" y="226"/>
                </a:cubicBezTo>
                <a:cubicBezTo>
                  <a:pt x="8983" y="332"/>
                  <a:pt x="8855" y="351"/>
                  <a:pt x="8722" y="351"/>
                </a:cubicBezTo>
                <a:cubicBezTo>
                  <a:pt x="8645" y="351"/>
                  <a:pt x="8567" y="345"/>
                  <a:pt x="8490" y="345"/>
                </a:cubicBezTo>
                <a:cubicBezTo>
                  <a:pt x="8262" y="345"/>
                  <a:pt x="8035" y="334"/>
                  <a:pt x="7811" y="334"/>
                </a:cubicBezTo>
                <a:cubicBezTo>
                  <a:pt x="7625" y="334"/>
                  <a:pt x="7442" y="342"/>
                  <a:pt x="7263" y="369"/>
                </a:cubicBezTo>
                <a:cubicBezTo>
                  <a:pt x="6847" y="440"/>
                  <a:pt x="6430" y="546"/>
                  <a:pt x="6014" y="546"/>
                </a:cubicBezTo>
                <a:cubicBezTo>
                  <a:pt x="5942" y="546"/>
                  <a:pt x="5870" y="542"/>
                  <a:pt x="5799" y="535"/>
                </a:cubicBezTo>
                <a:cubicBezTo>
                  <a:pt x="5739" y="530"/>
                  <a:pt x="5676" y="527"/>
                  <a:pt x="5614" y="527"/>
                </a:cubicBezTo>
                <a:cubicBezTo>
                  <a:pt x="5394" y="527"/>
                  <a:pt x="5180" y="564"/>
                  <a:pt x="5096" y="666"/>
                </a:cubicBezTo>
                <a:cubicBezTo>
                  <a:pt x="4918" y="916"/>
                  <a:pt x="4680" y="869"/>
                  <a:pt x="4429" y="893"/>
                </a:cubicBezTo>
                <a:cubicBezTo>
                  <a:pt x="4377" y="884"/>
                  <a:pt x="4299" y="856"/>
                  <a:pt x="4242" y="856"/>
                </a:cubicBezTo>
                <a:cubicBezTo>
                  <a:pt x="4221" y="856"/>
                  <a:pt x="4204" y="859"/>
                  <a:pt x="4191" y="869"/>
                </a:cubicBezTo>
                <a:cubicBezTo>
                  <a:pt x="3834" y="1107"/>
                  <a:pt x="3322" y="1119"/>
                  <a:pt x="3001" y="1345"/>
                </a:cubicBezTo>
                <a:cubicBezTo>
                  <a:pt x="2489" y="1702"/>
                  <a:pt x="1786" y="1821"/>
                  <a:pt x="1512" y="2488"/>
                </a:cubicBezTo>
                <a:cubicBezTo>
                  <a:pt x="1381" y="2821"/>
                  <a:pt x="1108" y="3131"/>
                  <a:pt x="1108" y="3512"/>
                </a:cubicBezTo>
                <a:cubicBezTo>
                  <a:pt x="1108" y="3821"/>
                  <a:pt x="822" y="4012"/>
                  <a:pt x="762" y="4298"/>
                </a:cubicBezTo>
                <a:cubicBezTo>
                  <a:pt x="643" y="4798"/>
                  <a:pt x="643" y="5310"/>
                  <a:pt x="572" y="5810"/>
                </a:cubicBezTo>
                <a:cubicBezTo>
                  <a:pt x="512" y="6191"/>
                  <a:pt x="453" y="6584"/>
                  <a:pt x="500" y="6953"/>
                </a:cubicBezTo>
                <a:cubicBezTo>
                  <a:pt x="524" y="7143"/>
                  <a:pt x="215" y="7143"/>
                  <a:pt x="369" y="7262"/>
                </a:cubicBezTo>
                <a:cubicBezTo>
                  <a:pt x="715" y="7560"/>
                  <a:pt x="131" y="7834"/>
                  <a:pt x="358" y="8143"/>
                </a:cubicBezTo>
                <a:cubicBezTo>
                  <a:pt x="381" y="8191"/>
                  <a:pt x="238" y="8417"/>
                  <a:pt x="381" y="8608"/>
                </a:cubicBezTo>
                <a:cubicBezTo>
                  <a:pt x="619" y="8894"/>
                  <a:pt x="286" y="9155"/>
                  <a:pt x="238" y="9441"/>
                </a:cubicBezTo>
                <a:cubicBezTo>
                  <a:pt x="179" y="9941"/>
                  <a:pt x="227" y="10453"/>
                  <a:pt x="24" y="10953"/>
                </a:cubicBezTo>
                <a:cubicBezTo>
                  <a:pt x="0" y="11037"/>
                  <a:pt x="131" y="11239"/>
                  <a:pt x="96" y="11418"/>
                </a:cubicBezTo>
                <a:cubicBezTo>
                  <a:pt x="88" y="11495"/>
                  <a:pt x="155" y="11522"/>
                  <a:pt x="226" y="11522"/>
                </a:cubicBezTo>
                <a:cubicBezTo>
                  <a:pt x="264" y="11522"/>
                  <a:pt x="304" y="11514"/>
                  <a:pt x="334" y="11501"/>
                </a:cubicBezTo>
                <a:cubicBezTo>
                  <a:pt x="641" y="11376"/>
                  <a:pt x="955" y="11344"/>
                  <a:pt x="1271" y="11344"/>
                </a:cubicBezTo>
                <a:cubicBezTo>
                  <a:pt x="1594" y="11344"/>
                  <a:pt x="1920" y="11378"/>
                  <a:pt x="2242" y="11378"/>
                </a:cubicBezTo>
                <a:cubicBezTo>
                  <a:pt x="2325" y="11378"/>
                  <a:pt x="2407" y="11375"/>
                  <a:pt x="2489" y="11370"/>
                </a:cubicBezTo>
                <a:cubicBezTo>
                  <a:pt x="2571" y="11365"/>
                  <a:pt x="2655" y="11363"/>
                  <a:pt x="2738" y="11363"/>
                </a:cubicBezTo>
                <a:cubicBezTo>
                  <a:pt x="3244" y="11363"/>
                  <a:pt x="3764" y="11443"/>
                  <a:pt x="4275" y="11453"/>
                </a:cubicBezTo>
                <a:cubicBezTo>
                  <a:pt x="4414" y="11455"/>
                  <a:pt x="4553" y="11456"/>
                  <a:pt x="4692" y="11456"/>
                </a:cubicBezTo>
                <a:cubicBezTo>
                  <a:pt x="5339" y="11456"/>
                  <a:pt x="5988" y="11435"/>
                  <a:pt x="6644" y="11406"/>
                </a:cubicBezTo>
                <a:cubicBezTo>
                  <a:pt x="6917" y="11392"/>
                  <a:pt x="7190" y="11386"/>
                  <a:pt x="7463" y="11386"/>
                </a:cubicBezTo>
                <a:cubicBezTo>
                  <a:pt x="8369" y="11386"/>
                  <a:pt x="9277" y="11447"/>
                  <a:pt x="10192" y="11465"/>
                </a:cubicBezTo>
                <a:cubicBezTo>
                  <a:pt x="10304" y="11467"/>
                  <a:pt x="10578" y="11468"/>
                  <a:pt x="10975" y="11468"/>
                </a:cubicBezTo>
                <a:cubicBezTo>
                  <a:pt x="13750" y="11468"/>
                  <a:pt x="22509" y="11431"/>
                  <a:pt x="23301" y="11358"/>
                </a:cubicBezTo>
                <a:cubicBezTo>
                  <a:pt x="23932" y="11299"/>
                  <a:pt x="24587" y="11263"/>
                  <a:pt x="25230" y="11227"/>
                </a:cubicBezTo>
                <a:cubicBezTo>
                  <a:pt x="25754" y="11191"/>
                  <a:pt x="26278" y="11182"/>
                  <a:pt x="26803" y="11182"/>
                </a:cubicBezTo>
                <a:cubicBezTo>
                  <a:pt x="27266" y="11182"/>
                  <a:pt x="27730" y="11189"/>
                  <a:pt x="28194" y="11189"/>
                </a:cubicBezTo>
                <a:cubicBezTo>
                  <a:pt x="28579" y="11189"/>
                  <a:pt x="28963" y="11184"/>
                  <a:pt x="29349" y="11168"/>
                </a:cubicBezTo>
                <a:cubicBezTo>
                  <a:pt x="29790" y="11150"/>
                  <a:pt x="30233" y="11147"/>
                  <a:pt x="30678" y="11147"/>
                </a:cubicBezTo>
                <a:cubicBezTo>
                  <a:pt x="30901" y="11147"/>
                  <a:pt x="31124" y="11148"/>
                  <a:pt x="31347" y="11148"/>
                </a:cubicBezTo>
                <a:cubicBezTo>
                  <a:pt x="31570" y="11148"/>
                  <a:pt x="31793" y="11147"/>
                  <a:pt x="32016" y="11144"/>
                </a:cubicBezTo>
                <a:cubicBezTo>
                  <a:pt x="32282" y="11140"/>
                  <a:pt x="32547" y="11139"/>
                  <a:pt x="32811" y="11139"/>
                </a:cubicBezTo>
                <a:cubicBezTo>
                  <a:pt x="33339" y="11139"/>
                  <a:pt x="33866" y="11144"/>
                  <a:pt x="34398" y="11144"/>
                </a:cubicBezTo>
                <a:cubicBezTo>
                  <a:pt x="34695" y="11144"/>
                  <a:pt x="45423" y="11132"/>
                  <a:pt x="45720" y="11132"/>
                </a:cubicBezTo>
                <a:cubicBezTo>
                  <a:pt x="45780" y="11131"/>
                  <a:pt x="45839" y="11131"/>
                  <a:pt x="45899" y="11131"/>
                </a:cubicBezTo>
                <a:cubicBezTo>
                  <a:pt x="46377" y="11131"/>
                  <a:pt x="46858" y="11154"/>
                  <a:pt x="47336" y="11154"/>
                </a:cubicBezTo>
                <a:cubicBezTo>
                  <a:pt x="47657" y="11154"/>
                  <a:pt x="47976" y="11144"/>
                  <a:pt x="48292" y="11108"/>
                </a:cubicBezTo>
                <a:cubicBezTo>
                  <a:pt x="49268" y="11013"/>
                  <a:pt x="50245" y="11049"/>
                  <a:pt x="51209" y="11013"/>
                </a:cubicBezTo>
                <a:cubicBezTo>
                  <a:pt x="51665" y="10986"/>
                  <a:pt x="52113" y="10792"/>
                  <a:pt x="52575" y="10792"/>
                </a:cubicBezTo>
                <a:cubicBezTo>
                  <a:pt x="52729" y="10792"/>
                  <a:pt x="52885" y="10813"/>
                  <a:pt x="53043" y="10870"/>
                </a:cubicBezTo>
                <a:cubicBezTo>
                  <a:pt x="53055" y="10870"/>
                  <a:pt x="53102" y="10846"/>
                  <a:pt x="53114" y="10822"/>
                </a:cubicBezTo>
                <a:cubicBezTo>
                  <a:pt x="53144" y="10674"/>
                  <a:pt x="53243" y="10646"/>
                  <a:pt x="53349" y="10646"/>
                </a:cubicBezTo>
                <a:cubicBezTo>
                  <a:pt x="53412" y="10646"/>
                  <a:pt x="53477" y="10656"/>
                  <a:pt x="53531" y="10656"/>
                </a:cubicBezTo>
                <a:cubicBezTo>
                  <a:pt x="53609" y="10661"/>
                  <a:pt x="53688" y="10663"/>
                  <a:pt x="53766" y="10663"/>
                </a:cubicBezTo>
                <a:cubicBezTo>
                  <a:pt x="54185" y="10663"/>
                  <a:pt x="54600" y="10597"/>
                  <a:pt x="55018" y="10597"/>
                </a:cubicBezTo>
                <a:cubicBezTo>
                  <a:pt x="55196" y="10597"/>
                  <a:pt x="55375" y="10609"/>
                  <a:pt x="55555" y="10644"/>
                </a:cubicBezTo>
                <a:cubicBezTo>
                  <a:pt x="55587" y="10650"/>
                  <a:pt x="55622" y="10654"/>
                  <a:pt x="55656" y="10654"/>
                </a:cubicBezTo>
                <a:cubicBezTo>
                  <a:pt x="55812" y="10654"/>
                  <a:pt x="55969" y="10585"/>
                  <a:pt x="55960" y="10429"/>
                </a:cubicBezTo>
                <a:cubicBezTo>
                  <a:pt x="55936" y="10060"/>
                  <a:pt x="55936" y="9691"/>
                  <a:pt x="55912" y="9322"/>
                </a:cubicBezTo>
                <a:cubicBezTo>
                  <a:pt x="55876" y="8941"/>
                  <a:pt x="55841" y="8548"/>
                  <a:pt x="55805" y="8167"/>
                </a:cubicBezTo>
                <a:cubicBezTo>
                  <a:pt x="55745" y="7631"/>
                  <a:pt x="55710" y="7084"/>
                  <a:pt x="55650" y="6548"/>
                </a:cubicBezTo>
                <a:cubicBezTo>
                  <a:pt x="55603" y="6179"/>
                  <a:pt x="55543" y="5822"/>
                  <a:pt x="55460" y="5476"/>
                </a:cubicBezTo>
                <a:cubicBezTo>
                  <a:pt x="55376" y="5167"/>
                  <a:pt x="55519" y="4845"/>
                  <a:pt x="55376" y="4583"/>
                </a:cubicBezTo>
                <a:cubicBezTo>
                  <a:pt x="55245" y="4322"/>
                  <a:pt x="55233" y="4072"/>
                  <a:pt x="55210" y="3821"/>
                </a:cubicBezTo>
                <a:cubicBezTo>
                  <a:pt x="55210" y="3726"/>
                  <a:pt x="55245" y="3595"/>
                  <a:pt x="55174" y="3560"/>
                </a:cubicBezTo>
                <a:cubicBezTo>
                  <a:pt x="54864" y="3393"/>
                  <a:pt x="54852" y="3071"/>
                  <a:pt x="54698" y="2833"/>
                </a:cubicBezTo>
                <a:cubicBezTo>
                  <a:pt x="54424" y="2428"/>
                  <a:pt x="54198" y="2000"/>
                  <a:pt x="53781" y="1666"/>
                </a:cubicBezTo>
                <a:cubicBezTo>
                  <a:pt x="53567" y="1500"/>
                  <a:pt x="53269" y="1535"/>
                  <a:pt x="53090" y="1369"/>
                </a:cubicBezTo>
                <a:cubicBezTo>
                  <a:pt x="52686" y="1012"/>
                  <a:pt x="52138" y="964"/>
                  <a:pt x="51650" y="881"/>
                </a:cubicBezTo>
                <a:cubicBezTo>
                  <a:pt x="51114" y="785"/>
                  <a:pt x="50590" y="690"/>
                  <a:pt x="50054" y="595"/>
                </a:cubicBezTo>
                <a:cubicBezTo>
                  <a:pt x="49114" y="428"/>
                  <a:pt x="48161" y="309"/>
                  <a:pt x="47209" y="190"/>
                </a:cubicBezTo>
                <a:cubicBezTo>
                  <a:pt x="47202" y="190"/>
                  <a:pt x="47196" y="189"/>
                  <a:pt x="47190" y="189"/>
                </a:cubicBezTo>
                <a:cubicBezTo>
                  <a:pt x="47097" y="189"/>
                  <a:pt x="47019" y="244"/>
                  <a:pt x="46930" y="244"/>
                </a:cubicBezTo>
                <a:cubicBezTo>
                  <a:pt x="46891" y="244"/>
                  <a:pt x="46849" y="234"/>
                  <a:pt x="46804" y="202"/>
                </a:cubicBezTo>
                <a:cubicBezTo>
                  <a:pt x="46601" y="82"/>
                  <a:pt x="46351" y="23"/>
                  <a:pt x="46122" y="23"/>
                </a:cubicBezTo>
                <a:cubicBezTo>
                  <a:pt x="45988" y="23"/>
                  <a:pt x="45862" y="43"/>
                  <a:pt x="45756" y="83"/>
                </a:cubicBezTo>
                <a:cubicBezTo>
                  <a:pt x="45630" y="135"/>
                  <a:pt x="44608" y="154"/>
                  <a:pt x="43218" y="154"/>
                </a:cubicBezTo>
                <a:cubicBezTo>
                  <a:pt x="39882" y="154"/>
                  <a:pt x="34428" y="47"/>
                  <a:pt x="34159" y="47"/>
                </a:cubicBezTo>
                <a:cubicBezTo>
                  <a:pt x="33915" y="53"/>
                  <a:pt x="33662" y="59"/>
                  <a:pt x="33408" y="59"/>
                </a:cubicBezTo>
                <a:cubicBezTo>
                  <a:pt x="33153" y="59"/>
                  <a:pt x="32897" y="53"/>
                  <a:pt x="32647" y="35"/>
                </a:cubicBezTo>
                <a:cubicBezTo>
                  <a:pt x="32466" y="24"/>
                  <a:pt x="32269" y="1"/>
                  <a:pt x="32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PlayerControl2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8" name="Google Shape;1808;p44"/>
          <p:cNvSpPr/>
          <p:nvPr/>
        </p:nvSpPr>
        <p:spPr>
          <a:xfrm>
            <a:off x="3401450" y="2567674"/>
            <a:ext cx="3763" cy="3094"/>
          </a:xfrm>
          <a:custGeom>
            <a:avLst/>
            <a:gdLst/>
            <a:ahLst/>
            <a:cxnLst/>
            <a:rect l="l" t="t" r="r" b="b"/>
            <a:pathLst>
              <a:path w="180" h="148" extrusionOk="0">
                <a:moveTo>
                  <a:pt x="90" y="0"/>
                </a:moveTo>
                <a:cubicBezTo>
                  <a:pt x="54" y="0"/>
                  <a:pt x="35" y="30"/>
                  <a:pt x="25" y="50"/>
                </a:cubicBezTo>
                <a:cubicBezTo>
                  <a:pt x="1" y="98"/>
                  <a:pt x="37" y="121"/>
                  <a:pt x="72" y="145"/>
                </a:cubicBezTo>
                <a:cubicBezTo>
                  <a:pt x="79" y="147"/>
                  <a:pt x="85" y="148"/>
                  <a:pt x="90" y="148"/>
                </a:cubicBezTo>
                <a:cubicBezTo>
                  <a:pt x="126" y="148"/>
                  <a:pt x="145" y="117"/>
                  <a:pt x="156" y="86"/>
                </a:cubicBezTo>
                <a:cubicBezTo>
                  <a:pt x="180" y="50"/>
                  <a:pt x="144" y="14"/>
                  <a:pt x="108" y="2"/>
                </a:cubicBezTo>
                <a:cubicBezTo>
                  <a:pt x="102" y="1"/>
                  <a:pt x="96" y="0"/>
                  <a:pt x="9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7B4684-5BC1-D6AD-333E-5C15517B6249}"/>
              </a:ext>
            </a:extLst>
          </p:cNvPr>
          <p:cNvSpPr txBox="1"/>
          <p:nvPr/>
        </p:nvSpPr>
        <p:spPr>
          <a:xfrm>
            <a:off x="1572534" y="16148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主要遊戲控制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54F887-E5DC-0928-81E8-35A56121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21" y="1402165"/>
            <a:ext cx="3876315" cy="2654884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65CB1FE-63A5-5AB7-9734-756419EABD2C}"/>
              </a:ext>
            </a:extLst>
          </p:cNvPr>
          <p:cNvCxnSpPr>
            <a:cxnSpLocks/>
          </p:cNvCxnSpPr>
          <p:nvPr/>
        </p:nvCxnSpPr>
        <p:spPr>
          <a:xfrm>
            <a:off x="1572534" y="2394732"/>
            <a:ext cx="0" cy="53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2BB2EF9-FE8A-C489-DF5C-C9D3973B98A1}"/>
              </a:ext>
            </a:extLst>
          </p:cNvPr>
          <p:cNvCxnSpPr>
            <a:cxnSpLocks/>
          </p:cNvCxnSpPr>
          <p:nvPr/>
        </p:nvCxnSpPr>
        <p:spPr>
          <a:xfrm>
            <a:off x="2851688" y="2316997"/>
            <a:ext cx="0" cy="67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01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note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297</Words>
  <Application>Microsoft Office PowerPoint</Application>
  <PresentationFormat>如螢幕大小 (16:9)</PresentationFormat>
  <Paragraphs>89</Paragraphs>
  <Slides>18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Fira Sans Extra Condensed Medium</vt:lpstr>
      <vt:lpstr>Fira Sans Extra Condensed</vt:lpstr>
      <vt:lpstr>Roboto</vt:lpstr>
      <vt:lpstr>Mistral</vt:lpstr>
      <vt:lpstr>Arial</vt:lpstr>
      <vt:lpstr>標楷體</vt:lpstr>
      <vt:lpstr>Patrick Hand</vt:lpstr>
      <vt:lpstr>微軟正黑體</vt:lpstr>
      <vt:lpstr>Sketchnotes Infographics by Slidesgo</vt:lpstr>
      <vt:lpstr>JAVA </vt:lpstr>
      <vt:lpstr>Game Introduction</vt:lpstr>
      <vt:lpstr>遊戲畫面介紹</vt:lpstr>
      <vt:lpstr>遊戲畫面介紹-第一關</vt:lpstr>
      <vt:lpstr>遊戲畫面介紹-第二關</vt:lpstr>
      <vt:lpstr>遊戲畫面介紹</vt:lpstr>
      <vt:lpstr>Program Architecture</vt:lpstr>
      <vt:lpstr>Package DTO</vt:lpstr>
      <vt:lpstr>Package Control</vt:lpstr>
      <vt:lpstr>Package GameService</vt:lpstr>
      <vt:lpstr>Package UI</vt:lpstr>
      <vt:lpstr>Package UI</vt:lpstr>
      <vt:lpstr>Package OtherFrame</vt:lpstr>
      <vt:lpstr>Package Main</vt:lpstr>
      <vt:lpstr>Difficulty</vt:lpstr>
      <vt:lpstr>DEMO</vt:lpstr>
      <vt:lpstr>分工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Infographics</dc:title>
  <dc:creator>User</dc:creator>
  <cp:lastModifiedBy>月琴 陳</cp:lastModifiedBy>
  <cp:revision>35</cp:revision>
  <dcterms:modified xsi:type="dcterms:W3CDTF">2022-06-22T00:46:59Z</dcterms:modified>
</cp:coreProperties>
</file>