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7" r:id="rId2"/>
    <p:sldId id="269" r:id="rId3"/>
    <p:sldId id="272" r:id="rId4"/>
    <p:sldId id="271" r:id="rId5"/>
    <p:sldId id="273" r:id="rId6"/>
    <p:sldId id="274" r:id="rId7"/>
    <p:sldId id="275" r:id="rId8"/>
    <p:sldId id="276" r:id="rId9"/>
    <p:sldId id="277" r:id="rId10"/>
    <p:sldId id="278" r:id="rId11"/>
    <p:sldId id="279" r:id="rId1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5956138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4/9/2016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6233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3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4/9/2016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87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922209" cy="5183073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4/9/2016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24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2008"/>
            <a:ext cx="8482004" cy="871493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49756"/>
            <a:ext cx="8272212" cy="783744"/>
          </a:xfrm>
        </p:spPr>
        <p:txBody>
          <a:bodyPr/>
          <a:lstStyle/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57351"/>
            <a:ext cx="8272211" cy="420144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4/9/2016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048" y="434889"/>
            <a:ext cx="925799" cy="951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567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4/9/2016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48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4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4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4/9/2016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85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606554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2250893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2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2250893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2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4/9/2016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6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4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4/9/2016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33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4/9/2016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58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5262297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4/9/2016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02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526012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4/9/2016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77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419100"/>
            <a:ext cx="8272212" cy="933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428751"/>
            <a:ext cx="8272212" cy="4430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200" rtl="0"/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 defTabSz="457200" rtl="0"/>
              <a:t>4/9/2016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defTabSz="457200" rtl="0"/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200" rtl="0"/>
            <a:fld id="{4FAB73BC-B049-4115-A692-8D63A059BFB8}" type="slidenum">
              <a:rPr lang="en-US" smtClean="0">
                <a:solidFill>
                  <a:srgbClr val="903163"/>
                </a:solidFill>
              </a:rPr>
              <a:pPr defTabSz="457200" rtl="0"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900" y="152401"/>
            <a:ext cx="2777490" cy="94997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148843"/>
            <a:ext cx="2777490" cy="98554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152400"/>
            <a:ext cx="2777490" cy="9144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048" y="434889"/>
            <a:ext cx="925799" cy="951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32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1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06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534400" cy="544075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Exercise 5 </a:t>
            </a:r>
            <a:r>
              <a:rPr lang="en-US" dirty="0"/>
              <a:t>– finite state machine 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78" y="1484785"/>
            <a:ext cx="7886700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58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219" y="1657350"/>
            <a:ext cx="7871563" cy="420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97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waveform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628800"/>
            <a:ext cx="9036496" cy="4608512"/>
          </a:xfrm>
        </p:spPr>
      </p:pic>
    </p:spTree>
    <p:extLst>
      <p:ext uri="{BB962C8B-B14F-4D97-AF65-F5344CB8AC3E}">
        <p14:creationId xmlns:p14="http://schemas.microsoft.com/office/powerpoint/2010/main" val="403458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72212" cy="7837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l" rtl="0">
              <a:buSzPct val="130000"/>
              <a:buNone/>
            </a:pPr>
            <a:endParaRPr lang="en-US" dirty="0"/>
          </a:p>
          <a:p>
            <a:pPr algn="l" rtl="0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556792"/>
            <a:ext cx="7810500" cy="465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1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1628800"/>
            <a:ext cx="7077075" cy="432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5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578526"/>
            <a:ext cx="8454330" cy="487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5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15123"/>
            <a:ext cx="7674619" cy="461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9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1658778"/>
            <a:ext cx="76866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18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95" y="1412776"/>
            <a:ext cx="8384578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90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2800" dirty="0"/>
              <a:t>Design a Finite State Machine for an Garage Door Opener. </a:t>
            </a:r>
          </a:p>
          <a:p>
            <a:pPr algn="l" rtl="0"/>
            <a:r>
              <a:rPr lang="en-US" sz="2800" dirty="0"/>
              <a:t>Read requirements, draw the State Diagram. </a:t>
            </a:r>
          </a:p>
          <a:p>
            <a:pPr algn="l" rtl="0"/>
            <a:r>
              <a:rPr lang="en-US" sz="2800" dirty="0"/>
              <a:t>Define the FSM states as strings.</a:t>
            </a:r>
          </a:p>
          <a:p>
            <a:pPr algn="l" rtl="0"/>
            <a:r>
              <a:rPr lang="en-US" sz="2800" dirty="0"/>
              <a:t>Create a Test bench and verify correct operation. </a:t>
            </a:r>
          </a:p>
          <a:p>
            <a:pPr algn="l" rtl="0"/>
            <a:r>
              <a:rPr lang="en-US" sz="2800" dirty="0"/>
              <a:t>Present states as ASCII strings in the waveforms. </a:t>
            </a:r>
          </a:p>
          <a:p>
            <a:pPr algn="l" rtl="0"/>
            <a:r>
              <a:rPr lang="en-US" sz="2800" dirty="0"/>
              <a:t>Files: </a:t>
            </a:r>
            <a:r>
              <a:rPr lang="en-US" sz="2800" dirty="0" err="1"/>
              <a:t>Garage_Door.v</a:t>
            </a:r>
            <a:r>
              <a:rPr lang="en-US" sz="2800" dirty="0"/>
              <a:t> ; Garage_Door_sim_wave.jpg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9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2291" y="908721"/>
            <a:ext cx="8503920" cy="5802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b="1" dirty="0"/>
              <a:t>The Garage Door Opener, engaged in operation whenever it’s activated by a push-button. It uses the up and down limit sensors to stop the engine and set the next state. 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marL="0" indent="0" algn="l" rtl="0">
              <a:buFont typeface="Wingdings 2" panose="05020102010507070707" pitchFamily="18" charset="2"/>
              <a:buNone/>
            </a:pPr>
            <a:endParaRPr lang="en-US" dirty="0"/>
          </a:p>
          <a:p>
            <a:pPr marL="0" indent="0" algn="l" rtl="0">
              <a:buFont typeface="Wingdings 2" panose="05020102010507070707" pitchFamily="18" charset="2"/>
              <a:buNone/>
            </a:pPr>
            <a:endParaRPr lang="en-US" dirty="0"/>
          </a:p>
          <a:p>
            <a:pPr marL="0" indent="0" algn="l" rtl="0">
              <a:buFont typeface="Wingdings 2" panose="05020102010507070707" pitchFamily="18" charset="2"/>
              <a:buNone/>
            </a:pPr>
            <a:endParaRPr lang="en-US" dirty="0"/>
          </a:p>
          <a:p>
            <a:pPr marL="0" indent="0" algn="l" rtl="0">
              <a:buFont typeface="Wingdings 2" panose="05020102010507070707" pitchFamily="18" charset="2"/>
              <a:buNone/>
            </a:pPr>
            <a:endParaRPr lang="en-US" dirty="0"/>
          </a:p>
          <a:p>
            <a:pPr marL="0" indent="0" algn="l" rtl="0">
              <a:buFont typeface="Wingdings 2" panose="05020102010507070707" pitchFamily="18" charset="2"/>
              <a:buNone/>
            </a:pPr>
            <a:r>
              <a:rPr lang="en-US" b="1" dirty="0"/>
              <a:t>* Note: activate cannot stop garage door during movement</a:t>
            </a:r>
          </a:p>
          <a:p>
            <a:pPr marL="0" indent="0" algn="l" rtl="0">
              <a:buFont typeface="Wingdings 2" panose="05020102010507070707" pitchFamily="18" charset="2"/>
              <a:buNone/>
            </a:pPr>
            <a:r>
              <a:rPr lang="en-US" b="1" dirty="0"/>
              <a:t>Files: </a:t>
            </a:r>
            <a:r>
              <a:rPr lang="en-US" b="1" dirty="0" err="1"/>
              <a:t>DoorOpener.v</a:t>
            </a:r>
            <a:r>
              <a:rPr lang="en-US" b="1" dirty="0"/>
              <a:t> ; DoorOpenr_sim_wave.jpg</a:t>
            </a:r>
            <a:endParaRPr lang="he-IL" b="1" dirty="0"/>
          </a:p>
          <a:p>
            <a:pPr marL="0" indent="0">
              <a:buFont typeface="Wingdings 2" panose="05020102010507070707" pitchFamily="18" charset="2"/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62232" y="2530292"/>
            <a:ext cx="2804467" cy="2554892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530" y="2530292"/>
            <a:ext cx="1407121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7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up_limit</a:t>
            </a:r>
            <a:endParaRPr lang="he-IL" sz="27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3068960"/>
            <a:ext cx="1407121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7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dn_limit</a:t>
            </a:r>
            <a:endParaRPr lang="he-IL" sz="27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3578118"/>
            <a:ext cx="1551137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7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activate</a:t>
            </a:r>
            <a:endParaRPr lang="he-IL" sz="27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371" y="4127495"/>
            <a:ext cx="1551137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7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clk</a:t>
            </a:r>
            <a:endParaRPr lang="he-IL" sz="27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0445" y="4577353"/>
            <a:ext cx="870352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7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nrst</a:t>
            </a:r>
            <a:endParaRPr lang="he-IL" sz="27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05058" y="2780928"/>
            <a:ext cx="12571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02657" y="3322875"/>
            <a:ext cx="12571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02656" y="3832033"/>
            <a:ext cx="12571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802655" y="4381672"/>
            <a:ext cx="12571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802654" y="4859521"/>
            <a:ext cx="12571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07291" y="3181481"/>
            <a:ext cx="251434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7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Garage Door</a:t>
            </a:r>
          </a:p>
          <a:p>
            <a:pPr algn="ctr" rtl="0"/>
            <a:r>
              <a:rPr lang="en-US" sz="27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Opener</a:t>
            </a:r>
            <a:endParaRPr lang="he-IL" sz="27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92280" y="2927565"/>
            <a:ext cx="1649288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7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motor_up</a:t>
            </a:r>
            <a:endParaRPr lang="he-IL" sz="27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2280" y="3713257"/>
            <a:ext cx="1649288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7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motor_dn</a:t>
            </a:r>
            <a:endParaRPr lang="he-IL" sz="27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866699" y="3168779"/>
            <a:ext cx="12571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835105" y="3989911"/>
            <a:ext cx="12571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59073"/>
      </p:ext>
    </p:extLst>
  </p:cSld>
  <p:clrMapOvr>
    <a:masterClrMapping/>
  </p:clrMapOvr>
</p:sld>
</file>

<file path=ppt/theme/theme1.xml><?xml version="1.0" encoding="utf-8"?>
<a:theme xmlns:a="http://schemas.openxmlformats.org/drawingml/2006/main" name="דיבידנד">
  <a:themeElements>
    <a:clrScheme name="דיבידנד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דיבידנד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דיבידנ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Override1.xml><?xml version="1.0" encoding="utf-8"?>
<a:themeOverride xmlns:a="http://schemas.openxmlformats.org/drawingml/2006/main">
  <a:clrScheme name="דיבידנד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4D1434"/>
    </a:accent1>
    <a:accent2>
      <a:srgbClr val="903163"/>
    </a:accent2>
    <a:accent3>
      <a:srgbClr val="B2324B"/>
    </a:accent3>
    <a:accent4>
      <a:srgbClr val="969FA7"/>
    </a:accent4>
    <a:accent5>
      <a:srgbClr val="66B1CE"/>
    </a:accent5>
    <a:accent6>
      <a:srgbClr val="40619D"/>
    </a:accent6>
    <a:hlink>
      <a:srgbClr val="828282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5571</TotalTime>
  <Words>117</Words>
  <Application>Microsoft Office PowerPoint</Application>
  <PresentationFormat>On-screen Show (4:3)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Wingdings 2</vt:lpstr>
      <vt:lpstr>דיבידנד</vt:lpstr>
      <vt:lpstr>Exercise 5 – finite state machine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State diagram</vt:lpstr>
      <vt:lpstr>Simulation waveform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2 – Half &amp; Full Adders</dc:title>
  <dc:creator>Moshe Doron</dc:creator>
  <cp:lastModifiedBy>Nisan Ozana</cp:lastModifiedBy>
  <cp:revision>103</cp:revision>
  <dcterms:created xsi:type="dcterms:W3CDTF">2013-03-07T07:09:03Z</dcterms:created>
  <dcterms:modified xsi:type="dcterms:W3CDTF">2016-04-09T18:50:02Z</dcterms:modified>
</cp:coreProperties>
</file>