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A500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D76D2-6AAF-43D9-866B-19E405B0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888F8-B90B-4784-88F0-4C3262FD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A6FE9-54E4-4BD9-8D20-7CB4E2A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066CC-6D37-471D-A49E-740F59E1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6D3E7-F07B-46C3-B340-BA347AB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5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E317B-F15E-4686-BB43-FE5D1E53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14F3F-F692-486B-B9FB-2A896054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47DF4-DDCD-4767-8765-E2B0B6F0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A31F3-B7E3-48AA-B50D-9777E063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88DEB-40DE-4FCF-B678-57ADF789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4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63FB4-AD38-4CBA-A05C-D92705B10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378E0A-2157-4EF5-BB61-691ADC8EC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9743E-71EB-4FAE-9897-307BC0B0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C5BC8-B601-44FB-80FF-3CB2497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89F3E-CE3A-438A-BF81-B0B17086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8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B6FCD-B1EB-40BD-A874-91103F18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2EA2E-8F3D-4166-9590-2E140C1E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0EABE-D135-42CF-8001-DC761B5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EEEE6-B9C2-4AEA-A660-3958D075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D8801-AA1A-42E5-ABF2-F708B292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6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57D6D-C965-4242-B27F-EA03C160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9D84AB-92E2-41F9-A374-DFF8546E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743B-C768-4369-8E00-08AABDB7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C2354-70A7-443C-ACEE-DA8854C0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81A8A-DA38-4EE2-921F-58B95759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2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A3119-E9A7-4455-83AD-38AE795F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64561-B97E-4925-A549-CEBC30FF2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7BF8B0-0B08-467B-887F-F26A88DC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AA376-127D-4C57-9351-BCBFC835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44F12-1B7A-4527-BD2C-2374DF2A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08B67-F376-4B74-81A5-A7B9E905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D4970-9349-47C4-B659-1A806C67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40646-7702-4DE4-B91C-E3A40DE6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A8F5D-2147-472B-929A-291FA6C01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D5576-DEF0-4ED2-A91F-E97F592AB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A2119F-7FD7-4241-A9AB-06FFD4721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8EE109-6201-4EAF-8745-5847DB5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C248D1-62E2-4728-A266-91425D7A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10126F-686F-49AA-9943-C87AE499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FC14-A546-4C62-8B0C-932368AF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0A7287-2BCC-4B26-B5C1-D2FF062E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1AAD9-D032-405F-8D1F-C3BBD839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56799-0189-4880-BBAF-4388E8E7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5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6C2053-DBF5-4161-8EF2-59627A8D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F327C-1B7F-469F-9EEA-2A075F15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AF2A61-4886-4E2A-AE3A-9037CCEB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4ED48-D8EA-44BD-916E-90B4EFFD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C958C-450A-4E3C-B828-BA7F1D33D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1BBF7-DB69-434C-98AE-7E74E7DE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550C6-24BD-4BE8-B98C-D94B93C1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6059F-4AEE-4C74-82D4-9107AEC5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FF893-5F14-4943-B48D-DFF311D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834E2-9F4F-4A2B-A86C-B2804940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12A8E9-04F1-481F-BD4C-4FAA2FFB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B5651-EEEC-4987-85DE-40C06284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1D88F-2675-4DDC-8251-DCBDE830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666C3-C141-4388-8525-481E731C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80E78-C169-4549-9197-11B71386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7D27B-B022-4A1A-B3A5-3C10F1B9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6C691-42F0-4522-BD1B-4BBEB2A8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0EA33-BCD2-4544-B44C-2A1A7C93B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7B3A-EDF4-43DF-97F8-63B85438DC53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575B3-9781-4FCF-ABC3-8BD46377A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6116D-44BD-4790-8A47-63275195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DD35-45EF-4072-91AF-CF9C382FB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1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73FB07-8FF6-421E-8385-D26F7C7B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91" y="891249"/>
            <a:ext cx="5749614" cy="4693837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8125D8EB-53B7-4A2B-8E3B-5AFD9238D0DA}"/>
              </a:ext>
            </a:extLst>
          </p:cNvPr>
          <p:cNvGrpSpPr/>
          <p:nvPr/>
        </p:nvGrpSpPr>
        <p:grpSpPr>
          <a:xfrm>
            <a:off x="4133462" y="3749854"/>
            <a:ext cx="1882334" cy="1251271"/>
            <a:chOff x="4219552" y="3769571"/>
            <a:chExt cx="2094823" cy="149073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231964C-A655-4D8A-90F6-B09E71CFF54C}"/>
                </a:ext>
              </a:extLst>
            </p:cNvPr>
            <p:cNvSpPr txBox="1"/>
            <p:nvPr/>
          </p:nvSpPr>
          <p:spPr>
            <a:xfrm>
              <a:off x="4555340" y="3769571"/>
              <a:ext cx="1759035" cy="403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Candolleanum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4679733-26CE-444D-BB3E-4C77EF1C459E}"/>
                </a:ext>
              </a:extLst>
            </p:cNvPr>
            <p:cNvSpPr txBox="1"/>
            <p:nvPr/>
          </p:nvSpPr>
          <p:spPr>
            <a:xfrm>
              <a:off x="4562634" y="4119026"/>
              <a:ext cx="1511559" cy="403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Landrace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05AF3D5-E5BA-4359-8657-2FE431CF2ECA}"/>
                </a:ext>
              </a:extLst>
            </p:cNvPr>
            <p:cNvSpPr txBox="1"/>
            <p:nvPr/>
          </p:nvSpPr>
          <p:spPr>
            <a:xfrm>
              <a:off x="4555340" y="4503383"/>
              <a:ext cx="1511559" cy="403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Outgroup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5776AFB-CE06-43EB-A068-367F9E078EB6}"/>
                </a:ext>
              </a:extLst>
            </p:cNvPr>
            <p:cNvSpPr txBox="1"/>
            <p:nvPr/>
          </p:nvSpPr>
          <p:spPr>
            <a:xfrm>
              <a:off x="4584441" y="4856961"/>
              <a:ext cx="1511559" cy="403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Wild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622656B7-27EA-468E-A9D8-59AC77D2C204}"/>
                </a:ext>
              </a:extLst>
            </p:cNvPr>
            <p:cNvSpPr/>
            <p:nvPr/>
          </p:nvSpPr>
          <p:spPr>
            <a:xfrm>
              <a:off x="4228918" y="3853221"/>
              <a:ext cx="214685" cy="210959"/>
            </a:xfrm>
            <a:prstGeom prst="flowChartConnector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B00ABB92-5575-45AD-8CAF-F38ED14BFD52}"/>
                </a:ext>
              </a:extLst>
            </p:cNvPr>
            <p:cNvSpPr/>
            <p:nvPr/>
          </p:nvSpPr>
          <p:spPr>
            <a:xfrm>
              <a:off x="4219553" y="4222523"/>
              <a:ext cx="214685" cy="210959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2DE33514-5AA2-43B6-AE33-0AF83981F16A}"/>
                </a:ext>
              </a:extLst>
            </p:cNvPr>
            <p:cNvSpPr/>
            <p:nvPr/>
          </p:nvSpPr>
          <p:spPr>
            <a:xfrm>
              <a:off x="4219553" y="4593431"/>
              <a:ext cx="214685" cy="210959"/>
            </a:xfrm>
            <a:prstGeom prst="flowChartConnector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F683EA8E-D614-4DD6-A162-F9F51A9DB3D9}"/>
                </a:ext>
              </a:extLst>
            </p:cNvPr>
            <p:cNvSpPr/>
            <p:nvPr/>
          </p:nvSpPr>
          <p:spPr>
            <a:xfrm>
              <a:off x="4219552" y="4936149"/>
              <a:ext cx="214685" cy="21095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1998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2021-01-12T11:10:47Z</dcterms:created>
  <dcterms:modified xsi:type="dcterms:W3CDTF">2021-01-12T11:10:55Z</dcterms:modified>
</cp:coreProperties>
</file>