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7BCE2F-D61D-4E62-9703-CE4355CD4BE1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89C0AE-FA5D-4CAC-A347-B98AF004D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9F68A-0DBD-43D5-954F-5B0E34CD104D}" type="datetimeFigureOut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3FFB0F-448F-4553-814C-95956908C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E9D18D-4FE8-4E69-AB97-47DCCDB42C7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6477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5B8F1-32C4-4FA6-8475-9736D3D6E897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770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C20E-1F2E-4809-B9E2-100F2AADB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3F55A-A4D5-4B86-8122-8AFC95685EE5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6EEC-13A4-413A-89D0-B2CAFE790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A766-C7D8-4D98-ACCC-A19565F1367B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CCEA-27B6-4C84-9D21-A548A690A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B409-A68F-45CE-BA1A-AB9D1DC02882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4B61-D119-4C2A-B0FD-8BB9E4349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853B-E912-45C7-84AE-E7FB77CE837C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E44AA-0150-4A50-A27C-0310240D41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9EC6-8B01-4B40-8478-17258611CA64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21DF-A11E-4644-91CD-53DC8D5D7B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3998C-1701-446A-9C46-D70577BCF9E9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2E9A-6385-4C30-BDC6-E81C10C42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91E7-AFA4-4D48-BA7B-D775766DCBAE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F67-2221-4A6C-A554-369E8559BB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9363A-8EF7-4FF5-8770-A37D92B16B0D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EDC-486C-486D-91C3-F0BB61E194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787-0912-409D-AAE9-FD1773A7772B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E6279-1404-4E11-81FA-B82ECB6FDC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AC5-C6B8-433A-9C87-46EDF975B513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DB8F-D98A-42F3-AE15-FEC73D37FF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41F0A5-EDB1-44ED-A710-B04655A3E7C2}" type="datetime1">
              <a:rPr lang="en-US"/>
              <a:pPr>
                <a:defRPr/>
              </a:pPr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83CEE0F-0A67-4BAA-86C5-A7ABFBF9A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35504-A795-49E7-B3EC-537AD170FF4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-IEEE-PES-Template-Office07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2010-IEEE-PES-Template-Office07-V2</Template>
  <TotalTime>2</TotalTime>
  <Words>3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2010-IEEE-PES-Template-Office07-V2</vt:lpstr>
      <vt:lpstr>Slide 1</vt:lpstr>
      <vt:lpstr>Slide 2</vt:lpstr>
    </vt:vector>
  </TitlesOfParts>
  <Company>IEEE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IEEE</dc:creator>
  <cp:lastModifiedBy>IEEE</cp:lastModifiedBy>
  <cp:revision>1</cp:revision>
  <dcterms:created xsi:type="dcterms:W3CDTF">2010-10-12T18:25:44Z</dcterms:created>
  <dcterms:modified xsi:type="dcterms:W3CDTF">2010-10-12T18:31:54Z</dcterms:modified>
</cp:coreProperties>
</file>