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D66E-F82B-4C49-9AFB-4062E4CD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668A-A649-45A1-A3D1-6F415B9C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C31-8F98-4BFD-889D-F677C05F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4A7-0600-427F-A900-3E38CD60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10BA-01E2-46F4-AD44-BAA1A45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5242-3890-435B-BC80-20E31BBE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3B6DD-C0BE-4A4D-BCA6-B3C9C49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CB48-6B68-4BDE-B436-535BD8AE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5AB5-C4E2-4E49-A239-61CFAC92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3BDA-28EC-4C51-B8F2-B84882C6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051B3-61EE-4D35-8D36-8625EFF7C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E8F75-5A1F-4FE0-9DE1-CDFC10F6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6B5C-66B6-4838-99EC-70804983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18A5-AFBE-499F-88E7-4A3C76B6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A46E-62EB-4737-AFC2-E051366F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EB7-CCE1-4B1A-A3A2-9A1BD8DD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E756-64D3-4582-8AD5-9C753875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F874-62A2-4857-BCE2-E5CA70CD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85EC-3F44-48EC-9104-623B5F78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4EC0-7B84-4E81-84F7-99AEFA90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AB43-8B00-420E-A786-24412E2E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B4DA-FA37-4D96-B158-F3ADC1B9C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ECA1-B159-4C49-87FA-D650519C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9C8D-6E40-49B6-A67C-F1AABBA0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E6C3-AE1B-402D-82B8-56865BAD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D518-7D84-4A5F-B781-3C63EA88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79AD-91F5-4A84-AFC5-F505FE1A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52CE-C21F-410B-9305-D587C095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1391-D351-408E-B09C-F6046233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8F82D-5269-4EEA-B209-54E7B78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E115-4341-4EA5-BB33-2BB6B1D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4161-9725-4356-92F3-452BE758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EAC3E-C669-468F-8966-7D998A67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6629-08FE-4609-9F38-D3E852DF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64FB7-8C09-4FDA-A0D4-0FBD7E8E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A7DF4-4D0A-49DC-A0EC-BC53FE6F9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33068-0C0A-4A72-91CA-276FBA48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405A5-8579-4200-956D-A35192B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36684-FAFE-4749-B287-F73AB8E9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241D-E06A-4AA6-92E5-3E88186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BC2BB-51A9-4D83-B89E-9A22FC01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9AED8-0C06-4DE9-A67C-8F7A0C0B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C0F15-03B6-4E17-B3C1-EFEC9A35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3494B-AFB7-47A7-944E-83C99457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4321E-4246-44FB-8937-EE70BEDB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121AF-2FC0-40E9-867A-AB718B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BCDB-5FFE-4764-9610-3B8F6313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CAE8-E701-43FB-A778-9745B459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303F5-68D3-48DB-9FD1-F5C63AFC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AF1EE-A9CD-4E18-BBDE-98AAA79C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A093B-2046-4DE8-8800-C8CA4B36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2CC0-90D1-49E9-BE54-FC1C0209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17BC-D802-4505-9F2F-EBFBF10C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37D9B-0321-46A5-87D7-E8435E152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25EA8-2313-4A15-AABF-6FD18CE77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805F-56A0-4304-AC6B-78356D54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6CC1-E2AC-4D73-860C-C0681D3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62F9-6EC5-440F-AF65-7090CEFC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C90AD-1A15-4459-8185-CC02B35C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7D4B-7EA0-4323-9495-52B25B7A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6039-1105-4FA3-9255-E6B18436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B2F-6F56-45B9-8B79-FD8816039F5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E5CE-35B1-417A-B59D-439DDFF6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F2A7-5F34-4DE8-92BB-1ABB40742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B8D3-0449-49D9-A800-CCBD9DAB5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Stealthy Logging for PLCs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6621-3EBC-4BAE-B600-70EE24A65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6E5-D1D3-4D81-8FAE-B9776A92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7D642-1B5E-4AB5-A598-BD15A3BF1884}"/>
              </a:ext>
            </a:extLst>
          </p:cNvPr>
          <p:cNvSpPr/>
          <p:nvPr/>
        </p:nvSpPr>
        <p:spPr>
          <a:xfrm>
            <a:off x="2851505" y="2362586"/>
            <a:ext cx="1618379" cy="598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 PLC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1D198-DA2B-4685-90F2-2264A2046A06}"/>
              </a:ext>
            </a:extLst>
          </p:cNvPr>
          <p:cNvSpPr/>
          <p:nvPr/>
        </p:nvSpPr>
        <p:spPr>
          <a:xfrm>
            <a:off x="2826750" y="3346612"/>
            <a:ext cx="2710708" cy="3991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Stealthy 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750DD-F8EB-43D8-8008-5BC96210D8B3}"/>
              </a:ext>
            </a:extLst>
          </p:cNvPr>
          <p:cNvSpPr/>
          <p:nvPr/>
        </p:nvSpPr>
        <p:spPr>
          <a:xfrm>
            <a:off x="8651212" y="2914939"/>
            <a:ext cx="2162997" cy="12161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44AA8-7529-49C0-8BE1-E029F6997696}"/>
              </a:ext>
            </a:extLst>
          </p:cNvPr>
          <p:cNvCxnSpPr>
            <a:stCxn id="4" idx="1"/>
          </p:cNvCxnSpPr>
          <p:nvPr/>
        </p:nvCxnSpPr>
        <p:spPr>
          <a:xfrm flipH="1">
            <a:off x="2580743" y="2661971"/>
            <a:ext cx="270762" cy="23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4CE4F9-B3DC-4994-B78B-FFFA3E2C4071}"/>
              </a:ext>
            </a:extLst>
          </p:cNvPr>
          <p:cNvCxnSpPr/>
          <p:nvPr/>
        </p:nvCxnSpPr>
        <p:spPr>
          <a:xfrm>
            <a:off x="2580743" y="2661971"/>
            <a:ext cx="0" cy="8656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526A24-97A4-4D4A-8D1B-C539D40D267A}"/>
              </a:ext>
            </a:extLst>
          </p:cNvPr>
          <p:cNvCxnSpPr>
            <a:cxnSpLocks/>
          </p:cNvCxnSpPr>
          <p:nvPr/>
        </p:nvCxnSpPr>
        <p:spPr>
          <a:xfrm>
            <a:off x="2594669" y="3527635"/>
            <a:ext cx="2181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8E074D-D356-4DE2-9757-A36C2300E469}"/>
              </a:ext>
            </a:extLst>
          </p:cNvPr>
          <p:cNvCxnSpPr>
            <a:stCxn id="4" idx="3"/>
          </p:cNvCxnSpPr>
          <p:nvPr/>
        </p:nvCxnSpPr>
        <p:spPr>
          <a:xfrm>
            <a:off x="4469884" y="2661971"/>
            <a:ext cx="250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CD8C3-E81B-49CC-B2D3-CE527BCDD423}"/>
              </a:ext>
            </a:extLst>
          </p:cNvPr>
          <p:cNvCxnSpPr/>
          <p:nvPr/>
        </p:nvCxnSpPr>
        <p:spPr>
          <a:xfrm>
            <a:off x="4739098" y="2661971"/>
            <a:ext cx="0" cy="684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90BDC0-80AD-4AB0-993D-62461E84F30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537458" y="3522991"/>
            <a:ext cx="3113754" cy="2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F8AAB8-2234-420F-9C0F-EA2D748CAE02}"/>
              </a:ext>
            </a:extLst>
          </p:cNvPr>
          <p:cNvSpPr txBox="1"/>
          <p:nvPr/>
        </p:nvSpPr>
        <p:spPr>
          <a:xfrm>
            <a:off x="1717401" y="2961356"/>
            <a:ext cx="78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2FB91-E988-4CAB-8FCA-073675CCF19B}"/>
              </a:ext>
            </a:extLst>
          </p:cNvPr>
          <p:cNvSpPr txBox="1"/>
          <p:nvPr/>
        </p:nvSpPr>
        <p:spPr>
          <a:xfrm>
            <a:off x="4757665" y="2784978"/>
            <a:ext cx="10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BFBB9-BF1A-493F-AF90-251C3F492C42}"/>
              </a:ext>
            </a:extLst>
          </p:cNvPr>
          <p:cNvSpPr txBox="1"/>
          <p:nvPr/>
        </p:nvSpPr>
        <p:spPr>
          <a:xfrm>
            <a:off x="6458432" y="3146022"/>
            <a:ext cx="17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Logs</a:t>
            </a:r>
          </a:p>
        </p:txBody>
      </p:sp>
    </p:spTree>
    <p:extLst>
      <p:ext uri="{BB962C8B-B14F-4D97-AF65-F5344CB8AC3E}">
        <p14:creationId xmlns:p14="http://schemas.microsoft.com/office/powerpoint/2010/main" val="19247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6E5-D1D3-4D81-8FAE-B9776A92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7D642-1B5E-4AB5-A598-BD15A3BF1884}"/>
              </a:ext>
            </a:extLst>
          </p:cNvPr>
          <p:cNvSpPr/>
          <p:nvPr/>
        </p:nvSpPr>
        <p:spPr>
          <a:xfrm>
            <a:off x="3671524" y="3142382"/>
            <a:ext cx="1885275" cy="76122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Modern PLC + Stealthy 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750DD-F8EB-43D8-8008-5BC96210D8B3}"/>
              </a:ext>
            </a:extLst>
          </p:cNvPr>
          <p:cNvSpPr/>
          <p:nvPr/>
        </p:nvSpPr>
        <p:spPr>
          <a:xfrm>
            <a:off x="8651212" y="2914939"/>
            <a:ext cx="2162997" cy="12161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90BDC0-80AD-4AB0-993D-62461E84F30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37458" y="3522991"/>
            <a:ext cx="3113754" cy="2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6BFBB9-BF1A-493F-AF90-251C3F492C42}"/>
              </a:ext>
            </a:extLst>
          </p:cNvPr>
          <p:cNvSpPr txBox="1"/>
          <p:nvPr/>
        </p:nvSpPr>
        <p:spPr>
          <a:xfrm>
            <a:off x="6458432" y="3146022"/>
            <a:ext cx="17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Logs</a:t>
            </a:r>
          </a:p>
        </p:txBody>
      </p:sp>
    </p:spTree>
    <p:extLst>
      <p:ext uri="{BB962C8B-B14F-4D97-AF65-F5344CB8AC3E}">
        <p14:creationId xmlns:p14="http://schemas.microsoft.com/office/powerpoint/2010/main" val="38896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BBE3-8C18-4E85-9771-A941505A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Data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937768-40FB-4E6F-8687-229A27FA6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453506"/>
              </p:ext>
            </p:extLst>
          </p:nvPr>
        </p:nvGraphicFramePr>
        <p:xfrm>
          <a:off x="502441" y="1825625"/>
          <a:ext cx="11268775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0128">
                  <a:extLst>
                    <a:ext uri="{9D8B030D-6E8A-4147-A177-3AD203B41FA5}">
                      <a16:colId xmlns:a16="http://schemas.microsoft.com/office/drawing/2014/main" val="981597887"/>
                    </a:ext>
                  </a:extLst>
                </a:gridCol>
                <a:gridCol w="817499">
                  <a:extLst>
                    <a:ext uri="{9D8B030D-6E8A-4147-A177-3AD203B41FA5}">
                      <a16:colId xmlns:a16="http://schemas.microsoft.com/office/drawing/2014/main" val="2016463753"/>
                    </a:ext>
                  </a:extLst>
                </a:gridCol>
                <a:gridCol w="1001903">
                  <a:extLst>
                    <a:ext uri="{9D8B030D-6E8A-4147-A177-3AD203B41FA5}">
                      <a16:colId xmlns:a16="http://schemas.microsoft.com/office/drawing/2014/main" val="699528392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30054045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889790610"/>
                    </a:ext>
                  </a:extLst>
                </a:gridCol>
                <a:gridCol w="1461199">
                  <a:extLst>
                    <a:ext uri="{9D8B030D-6E8A-4147-A177-3AD203B41FA5}">
                      <a16:colId xmlns:a16="http://schemas.microsoft.com/office/drawing/2014/main" val="461232112"/>
                    </a:ext>
                  </a:extLst>
                </a:gridCol>
                <a:gridCol w="1631061">
                  <a:extLst>
                    <a:ext uri="{9D8B030D-6E8A-4147-A177-3AD203B41FA5}">
                      <a16:colId xmlns:a16="http://schemas.microsoft.com/office/drawing/2014/main" val="3224469196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2364937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81497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83695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956B1149-1613-4957-AE01-FFEEC5600386}"/>
              </a:ext>
            </a:extLst>
          </p:cNvPr>
          <p:cNvSpPr/>
          <p:nvPr/>
        </p:nvSpPr>
        <p:spPr>
          <a:xfrm rot="16200000">
            <a:off x="6414246" y="-1817248"/>
            <a:ext cx="457200" cy="102567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9C65D-98B1-4E0E-9CAA-80AD60B9C553}"/>
              </a:ext>
            </a:extLst>
          </p:cNvPr>
          <p:cNvSpPr txBox="1"/>
          <p:nvPr/>
        </p:nvSpPr>
        <p:spPr>
          <a:xfrm>
            <a:off x="5793581" y="371474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Bytes in total</a:t>
            </a:r>
          </a:p>
        </p:txBody>
      </p:sp>
    </p:spTree>
    <p:extLst>
      <p:ext uri="{BB962C8B-B14F-4D97-AF65-F5344CB8AC3E}">
        <p14:creationId xmlns:p14="http://schemas.microsoft.com/office/powerpoint/2010/main" val="343028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F26C-C50B-4313-BCE1-CEF6646D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time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23FC6-9097-4A86-884B-4CA101C8EDF3}"/>
              </a:ext>
            </a:extLst>
          </p:cNvPr>
          <p:cNvSpPr/>
          <p:nvPr/>
        </p:nvSpPr>
        <p:spPr>
          <a:xfrm>
            <a:off x="999744" y="3635904"/>
            <a:ext cx="3068982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91F4F-584B-4293-9385-F5A59C4B8E31}"/>
              </a:ext>
            </a:extLst>
          </p:cNvPr>
          <p:cNvSpPr/>
          <p:nvPr/>
        </p:nvSpPr>
        <p:spPr>
          <a:xfrm>
            <a:off x="4068726" y="3635904"/>
            <a:ext cx="3197706" cy="67665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Compromise in 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7BE1A-0507-45E9-BF56-35DACAF4D6CE}"/>
              </a:ext>
            </a:extLst>
          </p:cNvPr>
          <p:cNvSpPr/>
          <p:nvPr/>
        </p:nvSpPr>
        <p:spPr>
          <a:xfrm>
            <a:off x="7266432" y="3635904"/>
            <a:ext cx="3651504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Operations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935E1-F62C-4E43-A6FE-C8EFB4850156}"/>
              </a:ext>
            </a:extLst>
          </p:cNvPr>
          <p:cNvCxnSpPr/>
          <p:nvPr/>
        </p:nvCxnSpPr>
        <p:spPr>
          <a:xfrm flipV="1">
            <a:off x="4068726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D60D6-FE6B-434F-ABC2-C28E3AAD0655}"/>
              </a:ext>
            </a:extLst>
          </p:cNvPr>
          <p:cNvCxnSpPr/>
          <p:nvPr/>
        </p:nvCxnSpPr>
        <p:spPr>
          <a:xfrm flipV="1">
            <a:off x="7241623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86B96-CD5E-4794-89A7-A82F171FA151}"/>
              </a:ext>
            </a:extLst>
          </p:cNvPr>
          <p:cNvSpPr txBox="1"/>
          <p:nvPr/>
        </p:nvSpPr>
        <p:spPr>
          <a:xfrm>
            <a:off x="2998380" y="4820093"/>
            <a:ext cx="215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initiates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BDEC-F5A7-436A-B527-778DD412ABFA}"/>
              </a:ext>
            </a:extLst>
          </p:cNvPr>
          <p:cNvSpPr txBox="1"/>
          <p:nvPr/>
        </p:nvSpPr>
        <p:spPr>
          <a:xfrm>
            <a:off x="6043691" y="4809455"/>
            <a:ext cx="24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completes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A9EBE-69F7-4823-AD47-B20070594C7C}"/>
              </a:ext>
            </a:extLst>
          </p:cNvPr>
          <p:cNvSpPr/>
          <p:nvPr/>
        </p:nvSpPr>
        <p:spPr>
          <a:xfrm>
            <a:off x="999744" y="2800681"/>
            <a:ext cx="3791996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Working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EAEE8-BF0A-4DEC-BAE5-B82467DC8BE1}"/>
              </a:ext>
            </a:extLst>
          </p:cNvPr>
          <p:cNvSpPr/>
          <p:nvPr/>
        </p:nvSpPr>
        <p:spPr>
          <a:xfrm>
            <a:off x="4791740" y="2800681"/>
            <a:ext cx="6126196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is Compromised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D57D69-3FB7-447E-B3A8-B03C02FC6E6A}"/>
              </a:ext>
            </a:extLst>
          </p:cNvPr>
          <p:cNvCxnSpPr>
            <a:cxnSpLocks/>
          </p:cNvCxnSpPr>
          <p:nvPr/>
        </p:nvCxnSpPr>
        <p:spPr>
          <a:xfrm>
            <a:off x="4791740" y="2208534"/>
            <a:ext cx="0" cy="59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11D95-AAC8-4C2D-9271-49BB973F1708}"/>
              </a:ext>
            </a:extLst>
          </p:cNvPr>
          <p:cNvSpPr txBox="1"/>
          <p:nvPr/>
        </p:nvSpPr>
        <p:spPr>
          <a:xfrm>
            <a:off x="3466218" y="1806915"/>
            <a:ext cx="26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gets compromised</a:t>
            </a:r>
          </a:p>
        </p:txBody>
      </p:sp>
    </p:spTree>
    <p:extLst>
      <p:ext uri="{BB962C8B-B14F-4D97-AF65-F5344CB8AC3E}">
        <p14:creationId xmlns:p14="http://schemas.microsoft.com/office/powerpoint/2010/main" val="254094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Stealthy Logging for PLCs</vt:lpstr>
      <vt:lpstr>Legacy System</vt:lpstr>
      <vt:lpstr>Modern System</vt:lpstr>
      <vt:lpstr>Log Data Format</vt:lpstr>
      <vt:lpstr>Attack time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Stealthy Logging for PLCs</dc:title>
  <dc:creator>Jin, Chenglu</dc:creator>
  <cp:lastModifiedBy>Jin, Chenglu</cp:lastModifiedBy>
  <cp:revision>66</cp:revision>
  <dcterms:created xsi:type="dcterms:W3CDTF">2017-11-05T03:25:34Z</dcterms:created>
  <dcterms:modified xsi:type="dcterms:W3CDTF">2017-11-06T20:17:50Z</dcterms:modified>
</cp:coreProperties>
</file>