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2"/>
    <p:restoredTop sz="94658"/>
  </p:normalViewPr>
  <p:slideViewPr>
    <p:cSldViewPr snapToGrid="0">
      <p:cViewPr>
        <p:scale>
          <a:sx n="90" d="100"/>
          <a:sy n="90" d="100"/>
        </p:scale>
        <p:origin x="272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1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1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4B2C-96B0-412C-86EA-BAF2FA6A3EEE}" type="datetimeFigureOut">
              <a:rPr lang="en-US" smtClean="0"/>
              <a:pPr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E250-DB16-459B-A04E-AD39D843C1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eft-Right Arrow 34"/>
          <p:cNvSpPr/>
          <p:nvPr/>
        </p:nvSpPr>
        <p:spPr>
          <a:xfrm rot="16200000">
            <a:off x="5342123" y="3296048"/>
            <a:ext cx="845913" cy="283142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97" y="2028105"/>
            <a:ext cx="3142774" cy="1130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9285" y="1443075"/>
            <a:ext cx="1571587" cy="15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38" name="Rectangle 37"/>
          <p:cNvSpPr/>
          <p:nvPr/>
        </p:nvSpPr>
        <p:spPr>
          <a:xfrm>
            <a:off x="1744188" y="3516837"/>
            <a:ext cx="2297056" cy="443288"/>
          </a:xfrm>
          <a:prstGeom prst="rect">
            <a:avLst/>
          </a:prstGeom>
          <a:solidFill>
            <a:schemeClr val="accent1"/>
          </a:solidFill>
          <a:ln>
            <a:prstDash val="sysDash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91440"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SnapShotter</a:t>
            </a:r>
            <a:r>
              <a:rPr lang="en-US" dirty="0" smtClean="0">
                <a:solidFill>
                  <a:sysClr val="windowText" lastClr="000000"/>
                </a:solidFill>
                <a:latin typeface="Arial Narrow" pitchFamily="34" charset="0"/>
              </a:rPr>
              <a:t> Agent</a:t>
            </a:r>
            <a:endParaRPr lang="en-US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9285" y="5166279"/>
            <a:ext cx="15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7969" y="1136478"/>
            <a:ext cx="15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64432" y="1689551"/>
            <a:ext cx="1532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80734" y="3142465"/>
            <a:ext cx="196" cy="3743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466745" y="3142465"/>
            <a:ext cx="196" cy="3743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65" y="3960125"/>
            <a:ext cx="2044328" cy="1206154"/>
          </a:xfrm>
          <a:prstGeom prst="rect">
            <a:avLst/>
          </a:prstGeom>
          <a:noFill/>
        </p:spPr>
      </p:pic>
      <p:sp>
        <p:nvSpPr>
          <p:cNvPr id="50" name="Left-Right Arrow 49"/>
          <p:cNvSpPr/>
          <p:nvPr/>
        </p:nvSpPr>
        <p:spPr>
          <a:xfrm rot="12604949">
            <a:off x="4031353" y="4013465"/>
            <a:ext cx="845913" cy="283142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59497" y="1136478"/>
            <a:ext cx="5470296" cy="4399133"/>
            <a:chOff x="1259497" y="1136478"/>
            <a:chExt cx="5470296" cy="4399133"/>
          </a:xfrm>
        </p:grpSpPr>
        <p:sp>
          <p:nvSpPr>
            <p:cNvPr id="2" name="Left-Right Arrow 1"/>
            <p:cNvSpPr/>
            <p:nvPr/>
          </p:nvSpPr>
          <p:spPr>
            <a:xfrm rot="16200000">
              <a:off x="5342123" y="3296048"/>
              <a:ext cx="845913" cy="283142"/>
            </a:xfrm>
            <a:prstGeom prst="left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497" y="2028105"/>
              <a:ext cx="3142774" cy="113012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9285" y="1443075"/>
              <a:ext cx="1571587" cy="15715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1744188" y="3516837"/>
              <a:ext cx="2297056" cy="443288"/>
            </a:xfrm>
            <a:prstGeom prst="rect">
              <a:avLst/>
            </a:prstGeom>
            <a:solidFill>
              <a:schemeClr val="accent1"/>
            </a:solidFill>
            <a:ln>
              <a:prstDash val="sysDash"/>
            </a:ln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91440"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  <a:latin typeface="Arial Narrow" pitchFamily="34" charset="0"/>
                </a:rPr>
                <a:t>SnapShotter</a:t>
              </a:r>
              <a:r>
                <a:rPr lang="en-US" dirty="0" smtClean="0">
                  <a:solidFill>
                    <a:sysClr val="windowText" lastClr="000000"/>
                  </a:solidFill>
                  <a:latin typeface="Arial Narrow" pitchFamily="34" charset="0"/>
                </a:rPr>
                <a:t> Agent</a:t>
              </a:r>
              <a:endParaRPr lang="en-US" dirty="0">
                <a:solidFill>
                  <a:sysClr val="windowText" lastClr="000000"/>
                </a:solidFill>
                <a:latin typeface="Arial Narrow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79285" y="5166279"/>
              <a:ext cx="153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7969" y="1136478"/>
              <a:ext cx="153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4432" y="1689551"/>
              <a:ext cx="15329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PLC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480734" y="3142465"/>
              <a:ext cx="196" cy="37437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466745" y="3142465"/>
              <a:ext cx="196" cy="37437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5465" y="3960125"/>
              <a:ext cx="2044328" cy="1206154"/>
            </a:xfrm>
            <a:prstGeom prst="rect">
              <a:avLst/>
            </a:prstGeom>
            <a:noFill/>
          </p:spPr>
        </p:pic>
        <p:sp>
          <p:nvSpPr>
            <p:cNvPr id="12" name="Left-Right Arrow 11"/>
            <p:cNvSpPr/>
            <p:nvPr/>
          </p:nvSpPr>
          <p:spPr>
            <a:xfrm rot="12604949">
              <a:off x="4031353" y="4013465"/>
              <a:ext cx="845913" cy="283142"/>
            </a:xfrm>
            <a:prstGeom prst="left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Narrow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Kamran Haider</dc:creator>
  <cp:lastModifiedBy>Ana Gamino</cp:lastModifiedBy>
  <cp:revision>27</cp:revision>
  <cp:lastPrinted>2017-11-07T20:55:49Z</cp:lastPrinted>
  <dcterms:created xsi:type="dcterms:W3CDTF">2015-02-07T02:56:08Z</dcterms:created>
  <dcterms:modified xsi:type="dcterms:W3CDTF">2017-11-07T21:13:26Z</dcterms:modified>
</cp:coreProperties>
</file>