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60" r:id="rId3"/>
  </p:sldIdLst>
  <p:sldSz cx="32918400" cy="43891200"/>
  <p:notesSz cx="6858000" cy="9144000"/>
  <p:defaultTextStyle>
    <a:defPPr>
      <a:defRPr lang="en-US"/>
    </a:defPPr>
    <a:lvl1pPr marL="0" algn="l" defTabSz="4518116" rtl="0" eaLnBrk="1" latinLnBrk="0" hangingPunct="1">
      <a:defRPr sz="8880" kern="1200">
        <a:solidFill>
          <a:schemeClr val="tx1"/>
        </a:solidFill>
        <a:latin typeface="+mn-lt"/>
        <a:ea typeface="+mn-ea"/>
        <a:cs typeface="+mn-cs"/>
      </a:defRPr>
    </a:lvl1pPr>
    <a:lvl2pPr marL="2259059" algn="l" defTabSz="4518116" rtl="0" eaLnBrk="1" latinLnBrk="0" hangingPunct="1">
      <a:defRPr sz="8880" kern="1200">
        <a:solidFill>
          <a:schemeClr val="tx1"/>
        </a:solidFill>
        <a:latin typeface="+mn-lt"/>
        <a:ea typeface="+mn-ea"/>
        <a:cs typeface="+mn-cs"/>
      </a:defRPr>
    </a:lvl2pPr>
    <a:lvl3pPr marL="4518116" algn="l" defTabSz="4518116" rtl="0" eaLnBrk="1" latinLnBrk="0" hangingPunct="1">
      <a:defRPr sz="8880" kern="1200">
        <a:solidFill>
          <a:schemeClr val="tx1"/>
        </a:solidFill>
        <a:latin typeface="+mn-lt"/>
        <a:ea typeface="+mn-ea"/>
        <a:cs typeface="+mn-cs"/>
      </a:defRPr>
    </a:lvl3pPr>
    <a:lvl4pPr marL="6777175" algn="l" defTabSz="4518116" rtl="0" eaLnBrk="1" latinLnBrk="0" hangingPunct="1">
      <a:defRPr sz="8880" kern="1200">
        <a:solidFill>
          <a:schemeClr val="tx1"/>
        </a:solidFill>
        <a:latin typeface="+mn-lt"/>
        <a:ea typeface="+mn-ea"/>
        <a:cs typeface="+mn-cs"/>
      </a:defRPr>
    </a:lvl4pPr>
    <a:lvl5pPr marL="9036231" algn="l" defTabSz="4518116" rtl="0" eaLnBrk="1" latinLnBrk="0" hangingPunct="1">
      <a:defRPr sz="8880" kern="1200">
        <a:solidFill>
          <a:schemeClr val="tx1"/>
        </a:solidFill>
        <a:latin typeface="+mn-lt"/>
        <a:ea typeface="+mn-ea"/>
        <a:cs typeface="+mn-cs"/>
      </a:defRPr>
    </a:lvl5pPr>
    <a:lvl6pPr marL="11295290" algn="l" defTabSz="4518116" rtl="0" eaLnBrk="1" latinLnBrk="0" hangingPunct="1">
      <a:defRPr sz="8880" kern="1200">
        <a:solidFill>
          <a:schemeClr val="tx1"/>
        </a:solidFill>
        <a:latin typeface="+mn-lt"/>
        <a:ea typeface="+mn-ea"/>
        <a:cs typeface="+mn-cs"/>
      </a:defRPr>
    </a:lvl6pPr>
    <a:lvl7pPr marL="13554349" algn="l" defTabSz="4518116" rtl="0" eaLnBrk="1" latinLnBrk="0" hangingPunct="1">
      <a:defRPr sz="8880" kern="1200">
        <a:solidFill>
          <a:schemeClr val="tx1"/>
        </a:solidFill>
        <a:latin typeface="+mn-lt"/>
        <a:ea typeface="+mn-ea"/>
        <a:cs typeface="+mn-cs"/>
      </a:defRPr>
    </a:lvl7pPr>
    <a:lvl8pPr marL="15813406" algn="l" defTabSz="4518116" rtl="0" eaLnBrk="1" latinLnBrk="0" hangingPunct="1">
      <a:defRPr sz="8880" kern="1200">
        <a:solidFill>
          <a:schemeClr val="tx1"/>
        </a:solidFill>
        <a:latin typeface="+mn-lt"/>
        <a:ea typeface="+mn-ea"/>
        <a:cs typeface="+mn-cs"/>
      </a:defRPr>
    </a:lvl8pPr>
    <a:lvl9pPr marL="18072466" algn="l" defTabSz="4518116" rtl="0" eaLnBrk="1" latinLnBrk="0" hangingPunct="1">
      <a:defRPr sz="8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424" userDrawn="1">
          <p15:clr>
            <a:srgbClr val="A4A3A4"/>
          </p15:clr>
        </p15:guide>
        <p15:guide id="2" orient="horz" pos="384" userDrawn="1">
          <p15:clr>
            <a:srgbClr val="A4A3A4"/>
          </p15:clr>
        </p15:guide>
        <p15:guide id="3" orient="horz" pos="26880" userDrawn="1">
          <p15:clr>
            <a:srgbClr val="A4A3A4"/>
          </p15:clr>
        </p15:guide>
        <p15:guide id="4" orient="horz" userDrawn="1">
          <p15:clr>
            <a:srgbClr val="A4A3A4"/>
          </p15:clr>
        </p15:guide>
        <p15:guide id="5" pos="437" userDrawn="1">
          <p15:clr>
            <a:srgbClr val="A4A3A4"/>
          </p15:clr>
        </p15:guide>
        <p15:guide id="6" pos="20302" userDrawn="1">
          <p15:clr>
            <a:srgbClr val="A4A3A4"/>
          </p15:clr>
        </p15:guide>
        <p15:guide id="7" pos="10368" userDrawn="1">
          <p15:clr>
            <a:srgbClr val="A4A3A4"/>
          </p15:clr>
        </p15:guide>
        <p15:guide id="8" orient="horz" pos="1382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8537"/>
    <a:srgbClr val="0066CC"/>
    <a:srgbClr val="2C3F71"/>
    <a:srgbClr val="0060A8"/>
    <a:srgbClr val="E5F2DE"/>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80" autoAdjust="0"/>
    <p:restoredTop sz="80262" autoAdjust="0"/>
  </p:normalViewPr>
  <p:slideViewPr>
    <p:cSldViewPr snapToObjects="1" showGuides="1">
      <p:cViewPr>
        <p:scale>
          <a:sx n="40" d="100"/>
          <a:sy n="40" d="100"/>
        </p:scale>
        <p:origin x="1808" y="-3624"/>
      </p:cViewPr>
      <p:guideLst>
        <p:guide orient="horz" pos="4424"/>
        <p:guide orient="horz" pos="384"/>
        <p:guide orient="horz" pos="26880"/>
        <p:guide orient="horz"/>
        <p:guide pos="437"/>
        <p:guide pos="20302"/>
        <p:guide pos="10368"/>
        <p:guide orient="horz"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83" d="100"/>
          <a:sy n="83" d="100"/>
        </p:scale>
        <p:origin x="-2730" y="-84"/>
      </p:cViewPr>
      <p:guideLst>
        <p:guide orient="horz" pos="2880"/>
        <p:guide pos="2160"/>
      </p:guideLst>
    </p:cSldViewPr>
  </p:notesViewPr>
  <p:gridSpacing cx="114300" cy="1143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11/7/17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dirty="0"/>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11/7/17</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4518116" rtl="0" eaLnBrk="1" latinLnBrk="0" hangingPunct="1">
      <a:defRPr sz="6000" kern="1200">
        <a:solidFill>
          <a:schemeClr val="tx1"/>
        </a:solidFill>
        <a:latin typeface="+mn-lt"/>
        <a:ea typeface="+mn-ea"/>
        <a:cs typeface="+mn-cs"/>
      </a:defRPr>
    </a:lvl1pPr>
    <a:lvl2pPr marL="2259059" algn="l" defTabSz="4518116" rtl="0" eaLnBrk="1" latinLnBrk="0" hangingPunct="1">
      <a:defRPr sz="6000" kern="1200">
        <a:solidFill>
          <a:schemeClr val="tx1"/>
        </a:solidFill>
        <a:latin typeface="+mn-lt"/>
        <a:ea typeface="+mn-ea"/>
        <a:cs typeface="+mn-cs"/>
      </a:defRPr>
    </a:lvl2pPr>
    <a:lvl3pPr marL="4518116" algn="l" defTabSz="4518116" rtl="0" eaLnBrk="1" latinLnBrk="0" hangingPunct="1">
      <a:defRPr sz="6000" kern="1200">
        <a:solidFill>
          <a:schemeClr val="tx1"/>
        </a:solidFill>
        <a:latin typeface="+mn-lt"/>
        <a:ea typeface="+mn-ea"/>
        <a:cs typeface="+mn-cs"/>
      </a:defRPr>
    </a:lvl3pPr>
    <a:lvl4pPr marL="6777175" algn="l" defTabSz="4518116" rtl="0" eaLnBrk="1" latinLnBrk="0" hangingPunct="1">
      <a:defRPr sz="6000" kern="1200">
        <a:solidFill>
          <a:schemeClr val="tx1"/>
        </a:solidFill>
        <a:latin typeface="+mn-lt"/>
        <a:ea typeface="+mn-ea"/>
        <a:cs typeface="+mn-cs"/>
      </a:defRPr>
    </a:lvl4pPr>
    <a:lvl5pPr marL="9036231" algn="l" defTabSz="4518116" rtl="0" eaLnBrk="1" latinLnBrk="0" hangingPunct="1">
      <a:defRPr sz="6000" kern="1200">
        <a:solidFill>
          <a:schemeClr val="tx1"/>
        </a:solidFill>
        <a:latin typeface="+mn-lt"/>
        <a:ea typeface="+mn-ea"/>
        <a:cs typeface="+mn-cs"/>
      </a:defRPr>
    </a:lvl5pPr>
    <a:lvl6pPr marL="11295290" algn="l" defTabSz="4518116" rtl="0" eaLnBrk="1" latinLnBrk="0" hangingPunct="1">
      <a:defRPr sz="6000" kern="1200">
        <a:solidFill>
          <a:schemeClr val="tx1"/>
        </a:solidFill>
        <a:latin typeface="+mn-lt"/>
        <a:ea typeface="+mn-ea"/>
        <a:cs typeface="+mn-cs"/>
      </a:defRPr>
    </a:lvl6pPr>
    <a:lvl7pPr marL="13554349" algn="l" defTabSz="4518116" rtl="0" eaLnBrk="1" latinLnBrk="0" hangingPunct="1">
      <a:defRPr sz="6000" kern="1200">
        <a:solidFill>
          <a:schemeClr val="tx1"/>
        </a:solidFill>
        <a:latin typeface="+mn-lt"/>
        <a:ea typeface="+mn-ea"/>
        <a:cs typeface="+mn-cs"/>
      </a:defRPr>
    </a:lvl7pPr>
    <a:lvl8pPr marL="15813406" algn="l" defTabSz="4518116" rtl="0" eaLnBrk="1" latinLnBrk="0" hangingPunct="1">
      <a:defRPr sz="6000" kern="1200">
        <a:solidFill>
          <a:schemeClr val="tx1"/>
        </a:solidFill>
        <a:latin typeface="+mn-lt"/>
        <a:ea typeface="+mn-ea"/>
        <a:cs typeface="+mn-cs"/>
      </a:defRPr>
    </a:lvl8pPr>
    <a:lvl9pPr marL="18072466" algn="l" defTabSz="4518116" rtl="0" eaLnBrk="1" latinLnBrk="0" hangingPunct="1">
      <a:defRPr sz="6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95551" y="6996550"/>
            <a:ext cx="15547546" cy="1011609"/>
          </a:xfrm>
          <a:prstGeom prst="rect">
            <a:avLst/>
          </a:prstGeom>
        </p:spPr>
        <p:txBody>
          <a:bodyPr wrap="square" lIns="196113" tIns="196113" rIns="196113" bIns="196113">
            <a:spAutoFit/>
          </a:bodyPr>
          <a:lstStyle>
            <a:lvl1pPr marL="0" indent="0">
              <a:buNone/>
              <a:defRPr sz="4000">
                <a:solidFill>
                  <a:schemeClr val="accent5">
                    <a:lumMod val="50000"/>
                  </a:schemeClr>
                </a:solidFill>
                <a:latin typeface="+mn-lt"/>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95550" y="5917268"/>
            <a:ext cx="15535274" cy="989421"/>
          </a:xfrm>
          <a:prstGeom prst="rect">
            <a:avLst/>
          </a:prstGeom>
          <a:noFill/>
        </p:spPr>
        <p:txBody>
          <a:bodyPr wrap="square" lIns="78446" tIns="78446" rIns="78446" bIns="78446" anchor="ctr" anchorCtr="0">
            <a:spAutoFit/>
          </a:bodyPr>
          <a:lstStyle>
            <a:lvl1pPr marL="0" indent="0" algn="ctr">
              <a:buNone/>
              <a:defRPr sz="5400" b="1" u="sng" baseline="0">
                <a:solidFill>
                  <a:schemeClr val="accent5">
                    <a:lumMod val="50000"/>
                  </a:schemeClr>
                </a:solidFill>
              </a:defRPr>
            </a:lvl1pPr>
          </a:lstStyle>
          <a:p>
            <a:pPr lvl="0"/>
            <a:r>
              <a:rPr lang="en-US" dirty="0" smtClean="0"/>
              <a:t>(click to edit) INTRODUCTION</a:t>
            </a:r>
            <a:endParaRPr lang="en-US" dirty="0"/>
          </a:p>
        </p:txBody>
      </p:sp>
      <p:sp>
        <p:nvSpPr>
          <p:cNvPr id="20" name="Text Placeholder 5"/>
          <p:cNvSpPr>
            <a:spLocks noGrp="1"/>
          </p:cNvSpPr>
          <p:nvPr>
            <p:ph type="body" sz="quarter" idx="20" hasCustomPrompt="1"/>
          </p:nvPr>
        </p:nvSpPr>
        <p:spPr>
          <a:xfrm>
            <a:off x="691755" y="18911158"/>
            <a:ext cx="15539069" cy="989421"/>
          </a:xfrm>
          <a:prstGeom prst="rect">
            <a:avLst/>
          </a:prstGeom>
          <a:noFill/>
        </p:spPr>
        <p:txBody>
          <a:bodyPr wrap="square" lIns="78446" tIns="78446" rIns="78446" bIns="78446" anchor="ctr" anchorCtr="0">
            <a:spAutoFit/>
          </a:bodyPr>
          <a:lstStyle>
            <a:lvl1pPr marL="0" indent="0" algn="ctr">
              <a:buNone/>
              <a:defRPr sz="54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6628061" y="6070060"/>
            <a:ext cx="15535072" cy="989421"/>
          </a:xfrm>
          <a:prstGeom prst="rect">
            <a:avLst/>
          </a:prstGeom>
          <a:noFill/>
        </p:spPr>
        <p:txBody>
          <a:bodyPr wrap="square" lIns="78446" tIns="78446" rIns="78446" bIns="78446" anchor="ctr" anchorCtr="0">
            <a:spAutoFit/>
          </a:bodyPr>
          <a:lstStyle>
            <a:lvl1pPr marL="0" indent="0" algn="ctr">
              <a:buNone/>
              <a:defRPr sz="54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6616018" y="7241749"/>
            <a:ext cx="15535072" cy="1011609"/>
          </a:xfrm>
          <a:prstGeom prst="rect">
            <a:avLst/>
          </a:prstGeom>
        </p:spPr>
        <p:txBody>
          <a:bodyPr wrap="square" lIns="196113" tIns="196113" rIns="196113" bIns="196113">
            <a:spAutoFit/>
          </a:bodyPr>
          <a:lstStyle>
            <a:lvl1pPr marL="0" indent="0">
              <a:buNone/>
              <a:defRPr sz="4000">
                <a:solidFill>
                  <a:schemeClr val="accent5">
                    <a:lumMod val="50000"/>
                  </a:schemeClr>
                </a:solidFill>
                <a:latin typeface="+mn-lt"/>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6628060" y="18934309"/>
            <a:ext cx="15530803" cy="989421"/>
          </a:xfrm>
          <a:prstGeom prst="rect">
            <a:avLst/>
          </a:prstGeom>
          <a:noFill/>
        </p:spPr>
        <p:txBody>
          <a:bodyPr wrap="square" lIns="78446" tIns="78446" rIns="78446" bIns="78446" anchor="ctr" anchorCtr="0">
            <a:spAutoFit/>
          </a:bodyPr>
          <a:lstStyle>
            <a:lvl1pPr marL="0" indent="0" algn="ctr">
              <a:buNone/>
              <a:defRPr sz="54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6628062" y="19994403"/>
            <a:ext cx="15536757" cy="1011609"/>
          </a:xfrm>
          <a:prstGeom prst="rect">
            <a:avLst/>
          </a:prstGeom>
        </p:spPr>
        <p:txBody>
          <a:bodyPr wrap="square" lIns="196113" tIns="196113" rIns="196113" bIns="196113">
            <a:spAutoFit/>
          </a:bodyPr>
          <a:lstStyle>
            <a:lvl1pPr marL="0" indent="0">
              <a:buNone/>
              <a:defRPr sz="4000">
                <a:solidFill>
                  <a:schemeClr val="accent5">
                    <a:lumMod val="50000"/>
                  </a:schemeClr>
                </a:solidFill>
                <a:latin typeface="+mn-lt"/>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6628062" y="34144599"/>
            <a:ext cx="15523028" cy="989421"/>
          </a:xfrm>
          <a:prstGeom prst="rect">
            <a:avLst/>
          </a:prstGeom>
          <a:noFill/>
        </p:spPr>
        <p:txBody>
          <a:bodyPr wrap="square" lIns="78446" tIns="78446" rIns="78446" bIns="78446" anchor="ctr" anchorCtr="0">
            <a:spAutoFit/>
          </a:bodyPr>
          <a:lstStyle>
            <a:lvl1pPr marL="0" indent="0" algn="ctr">
              <a:buNone/>
              <a:defRPr sz="5400" b="1" u="sng" baseline="0">
                <a:solidFill>
                  <a:schemeClr val="accent5">
                    <a:lumMod val="50000"/>
                  </a:schemeClr>
                </a:solidFill>
                <a:latin typeface="+mj-lt"/>
              </a:defRPr>
            </a:lvl1pPr>
          </a:lstStyle>
          <a:p>
            <a:pPr lvl="0"/>
            <a:r>
              <a:rPr lang="en-US" dirty="0" smtClean="0"/>
              <a:t>ACKNOWLEDGEMENTS</a:t>
            </a:r>
            <a:endParaRPr lang="en-US" dirty="0"/>
          </a:p>
        </p:txBody>
      </p:sp>
      <p:sp>
        <p:nvSpPr>
          <p:cNvPr id="30" name="Text Placeholder 3"/>
          <p:cNvSpPr>
            <a:spLocks noGrp="1"/>
          </p:cNvSpPr>
          <p:nvPr>
            <p:ph type="body" sz="quarter" idx="30" hasCustomPrompt="1"/>
          </p:nvPr>
        </p:nvSpPr>
        <p:spPr>
          <a:xfrm>
            <a:off x="16616017" y="35204693"/>
            <a:ext cx="15530803" cy="1011609"/>
          </a:xfrm>
          <a:prstGeom prst="rect">
            <a:avLst/>
          </a:prstGeom>
        </p:spPr>
        <p:txBody>
          <a:bodyPr wrap="square" lIns="196113" tIns="196113" rIns="196113" bIns="196113">
            <a:spAutoFit/>
          </a:bodyPr>
          <a:lstStyle>
            <a:lvl1pPr marL="0" indent="0">
              <a:buNone/>
              <a:defRPr sz="4000">
                <a:solidFill>
                  <a:schemeClr val="accent5">
                    <a:lumMod val="50000"/>
                  </a:schemeClr>
                </a:solidFill>
                <a:latin typeface="+mn-lt"/>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78144" y="19994403"/>
            <a:ext cx="15548887" cy="1011609"/>
          </a:xfrm>
          <a:prstGeom prst="rect">
            <a:avLst/>
          </a:prstGeom>
        </p:spPr>
        <p:txBody>
          <a:bodyPr wrap="square" lIns="196113" tIns="196113" rIns="196113" bIns="196113">
            <a:spAutoFit/>
          </a:bodyPr>
          <a:lstStyle>
            <a:lvl1pPr marL="0" indent="0">
              <a:buNone/>
              <a:defRPr sz="4000">
                <a:solidFill>
                  <a:schemeClr val="accent5">
                    <a:lumMod val="50000"/>
                  </a:schemeClr>
                </a:solidFill>
                <a:latin typeface="+mn-lt"/>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207160" y="3557814"/>
            <a:ext cx="24504080" cy="1560783"/>
          </a:xfrm>
          <a:prstGeom prst="rect">
            <a:avLst/>
          </a:prstGeom>
        </p:spPr>
        <p:txBody>
          <a:bodyPr lIns="95646" tIns="47823" rIns="95646" bIns="47823">
            <a:normAutofit/>
          </a:bodyPr>
          <a:lstStyle>
            <a:lvl1pPr marL="0" indent="0" algn="ctr">
              <a:buFontTx/>
              <a:buNone/>
              <a:defRPr sz="63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207160" y="1997033"/>
            <a:ext cx="24504080" cy="1560783"/>
          </a:xfrm>
          <a:prstGeom prst="rect">
            <a:avLst/>
          </a:prstGeom>
        </p:spPr>
        <p:txBody>
          <a:bodyPr lIns="95646" tIns="47823" rIns="95646" bIns="47823" anchor="t" anchorCtr="1">
            <a:normAutofit/>
          </a:bodyPr>
          <a:lstStyle>
            <a:lvl1pPr marL="0" indent="0" algn="ctr">
              <a:buFontTx/>
              <a:buNone/>
              <a:defRPr sz="92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207160" y="1"/>
            <a:ext cx="24504080" cy="1997032"/>
          </a:xfrm>
          <a:prstGeom prst="rect">
            <a:avLst/>
          </a:prstGeom>
        </p:spPr>
        <p:txBody>
          <a:bodyPr lIns="95646" tIns="47823" rIns="95646" bIns="47823" anchor="t" anchorCtr="1">
            <a:normAutofit/>
          </a:bodyPr>
          <a:lstStyle>
            <a:lvl1pPr marL="0" indent="0" algn="ctr">
              <a:buFontTx/>
              <a:buNone/>
              <a:defRPr sz="120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title</a:t>
            </a:r>
            <a:endParaRPr lang="en-US" dirty="0"/>
          </a:p>
        </p:txBody>
      </p:sp>
      <p:sp>
        <p:nvSpPr>
          <p:cNvPr id="45" name="Text Placeholder 5"/>
          <p:cNvSpPr>
            <a:spLocks noGrp="1"/>
          </p:cNvSpPr>
          <p:nvPr>
            <p:ph type="body" sz="quarter" idx="154" hasCustomPrompt="1"/>
          </p:nvPr>
        </p:nvSpPr>
        <p:spPr>
          <a:xfrm>
            <a:off x="678143" y="28678331"/>
            <a:ext cx="15539069" cy="989421"/>
          </a:xfrm>
          <a:prstGeom prst="rect">
            <a:avLst/>
          </a:prstGeom>
          <a:noFill/>
        </p:spPr>
        <p:txBody>
          <a:bodyPr wrap="square" lIns="78446" tIns="78446" rIns="78446" bIns="78446" anchor="ctr" anchorCtr="0">
            <a:spAutoFit/>
          </a:bodyPr>
          <a:lstStyle>
            <a:lvl1pPr marL="0" indent="0" algn="ctr">
              <a:buNone/>
              <a:defRPr sz="5400" b="1" u="sng" baseline="0">
                <a:solidFill>
                  <a:schemeClr val="accent5">
                    <a:lumMod val="50000"/>
                  </a:schemeClr>
                </a:solidFill>
              </a:defRPr>
            </a:lvl1pPr>
          </a:lstStyle>
          <a:p>
            <a:pPr lvl="0"/>
            <a:r>
              <a:rPr lang="en-US" dirty="0" smtClean="0"/>
              <a:t>(click to edit)  METHODOLOGY</a:t>
            </a:r>
            <a:endParaRPr lang="en-US" dirty="0"/>
          </a:p>
        </p:txBody>
      </p:sp>
      <p:sp>
        <p:nvSpPr>
          <p:cNvPr id="46" name="Text Placeholder 3"/>
          <p:cNvSpPr>
            <a:spLocks noGrp="1"/>
          </p:cNvSpPr>
          <p:nvPr>
            <p:ph type="body" sz="quarter" idx="155" hasCustomPrompt="1"/>
          </p:nvPr>
        </p:nvSpPr>
        <p:spPr>
          <a:xfrm>
            <a:off x="664533" y="29761575"/>
            <a:ext cx="15548887" cy="1011609"/>
          </a:xfrm>
          <a:prstGeom prst="rect">
            <a:avLst/>
          </a:prstGeom>
        </p:spPr>
        <p:txBody>
          <a:bodyPr wrap="square" lIns="196113" tIns="196113" rIns="196113" bIns="196113">
            <a:spAutoFit/>
          </a:bodyPr>
          <a:lstStyle>
            <a:lvl1pPr marL="0" indent="0">
              <a:buNone/>
              <a:defRPr sz="4000">
                <a:solidFill>
                  <a:schemeClr val="accent5">
                    <a:lumMod val="50000"/>
                  </a:schemeClr>
                </a:solidFill>
                <a:latin typeface="+mn-lt"/>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95551" y="6996550"/>
            <a:ext cx="15547546" cy="1011609"/>
          </a:xfrm>
          <a:prstGeom prst="rect">
            <a:avLst/>
          </a:prstGeom>
        </p:spPr>
        <p:txBody>
          <a:bodyPr wrap="square" lIns="196113" tIns="196113" rIns="196113" bIns="196113">
            <a:spAutoFit/>
          </a:bodyPr>
          <a:lstStyle>
            <a:lvl1pPr marL="0" indent="0">
              <a:buNone/>
              <a:defRPr sz="4000">
                <a:solidFill>
                  <a:schemeClr val="accent5">
                    <a:lumMod val="50000"/>
                  </a:schemeClr>
                </a:solidFill>
                <a:latin typeface="+mn-lt"/>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95550" y="5917268"/>
            <a:ext cx="15535274" cy="989421"/>
          </a:xfrm>
          <a:prstGeom prst="rect">
            <a:avLst/>
          </a:prstGeom>
          <a:noFill/>
        </p:spPr>
        <p:txBody>
          <a:bodyPr wrap="square" lIns="78446" tIns="78446" rIns="78446" bIns="78446" anchor="ctr" anchorCtr="0">
            <a:spAutoFit/>
          </a:bodyPr>
          <a:lstStyle>
            <a:lvl1pPr marL="0" indent="0" algn="ctr">
              <a:buNone/>
              <a:defRPr sz="5400" b="1" u="sng" baseline="0">
                <a:solidFill>
                  <a:schemeClr val="accent5">
                    <a:lumMod val="50000"/>
                  </a:schemeClr>
                </a:solidFill>
              </a:defRPr>
            </a:lvl1pPr>
          </a:lstStyle>
          <a:p>
            <a:pPr lvl="0"/>
            <a:r>
              <a:rPr lang="en-US" dirty="0" smtClean="0"/>
              <a:t>(click to edit) INTRODUCTION</a:t>
            </a:r>
            <a:endParaRPr lang="en-US" dirty="0"/>
          </a:p>
        </p:txBody>
      </p:sp>
      <p:sp>
        <p:nvSpPr>
          <p:cNvPr id="20" name="Text Placeholder 5"/>
          <p:cNvSpPr>
            <a:spLocks noGrp="1"/>
          </p:cNvSpPr>
          <p:nvPr>
            <p:ph type="body" sz="quarter" idx="20" hasCustomPrompt="1"/>
          </p:nvPr>
        </p:nvSpPr>
        <p:spPr>
          <a:xfrm>
            <a:off x="691755" y="18911158"/>
            <a:ext cx="15539069" cy="989421"/>
          </a:xfrm>
          <a:prstGeom prst="rect">
            <a:avLst/>
          </a:prstGeom>
          <a:noFill/>
        </p:spPr>
        <p:txBody>
          <a:bodyPr wrap="square" lIns="78446" tIns="78446" rIns="78446" bIns="78446" anchor="ctr" anchorCtr="0">
            <a:spAutoFit/>
          </a:bodyPr>
          <a:lstStyle>
            <a:lvl1pPr marL="0" indent="0" algn="ctr">
              <a:buNone/>
              <a:defRPr sz="54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6628061" y="6070060"/>
            <a:ext cx="15535072" cy="989421"/>
          </a:xfrm>
          <a:prstGeom prst="rect">
            <a:avLst/>
          </a:prstGeom>
          <a:noFill/>
        </p:spPr>
        <p:txBody>
          <a:bodyPr wrap="square" lIns="78446" tIns="78446" rIns="78446" bIns="78446" anchor="ctr" anchorCtr="0">
            <a:spAutoFit/>
          </a:bodyPr>
          <a:lstStyle>
            <a:lvl1pPr marL="0" indent="0" algn="ctr">
              <a:buNone/>
              <a:defRPr sz="54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6616018" y="7241749"/>
            <a:ext cx="15535072" cy="1011609"/>
          </a:xfrm>
          <a:prstGeom prst="rect">
            <a:avLst/>
          </a:prstGeom>
        </p:spPr>
        <p:txBody>
          <a:bodyPr wrap="square" lIns="196113" tIns="196113" rIns="196113" bIns="196113">
            <a:spAutoFit/>
          </a:bodyPr>
          <a:lstStyle>
            <a:lvl1pPr marL="0" indent="0">
              <a:buNone/>
              <a:defRPr sz="4000">
                <a:solidFill>
                  <a:schemeClr val="accent5">
                    <a:lumMod val="50000"/>
                  </a:schemeClr>
                </a:solidFill>
                <a:latin typeface="+mn-lt"/>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6628060" y="18934309"/>
            <a:ext cx="15530803" cy="989421"/>
          </a:xfrm>
          <a:prstGeom prst="rect">
            <a:avLst/>
          </a:prstGeom>
          <a:noFill/>
        </p:spPr>
        <p:txBody>
          <a:bodyPr wrap="square" lIns="78446" tIns="78446" rIns="78446" bIns="78446" anchor="ctr" anchorCtr="0">
            <a:spAutoFit/>
          </a:bodyPr>
          <a:lstStyle>
            <a:lvl1pPr marL="0" indent="0" algn="ctr">
              <a:buNone/>
              <a:defRPr sz="54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6628062" y="19994403"/>
            <a:ext cx="15536757" cy="1011609"/>
          </a:xfrm>
          <a:prstGeom prst="rect">
            <a:avLst/>
          </a:prstGeom>
        </p:spPr>
        <p:txBody>
          <a:bodyPr wrap="square" lIns="196113" tIns="196113" rIns="196113" bIns="196113">
            <a:spAutoFit/>
          </a:bodyPr>
          <a:lstStyle>
            <a:lvl1pPr marL="0" indent="0">
              <a:buNone/>
              <a:defRPr sz="4000">
                <a:solidFill>
                  <a:schemeClr val="accent5">
                    <a:lumMod val="50000"/>
                  </a:schemeClr>
                </a:solidFill>
                <a:latin typeface="+mn-lt"/>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6628062" y="34144599"/>
            <a:ext cx="15523028" cy="989421"/>
          </a:xfrm>
          <a:prstGeom prst="rect">
            <a:avLst/>
          </a:prstGeom>
          <a:noFill/>
        </p:spPr>
        <p:txBody>
          <a:bodyPr wrap="square" lIns="78446" tIns="78446" rIns="78446" bIns="78446" anchor="ctr" anchorCtr="0">
            <a:spAutoFit/>
          </a:bodyPr>
          <a:lstStyle>
            <a:lvl1pPr marL="0" indent="0" algn="ctr">
              <a:buNone/>
              <a:defRPr sz="5400" b="1" u="sng" baseline="0">
                <a:solidFill>
                  <a:schemeClr val="accent5">
                    <a:lumMod val="50000"/>
                  </a:schemeClr>
                </a:solidFill>
                <a:latin typeface="+mj-lt"/>
              </a:defRPr>
            </a:lvl1pPr>
          </a:lstStyle>
          <a:p>
            <a:pPr lvl="0"/>
            <a:r>
              <a:rPr lang="en-US" dirty="0" smtClean="0"/>
              <a:t>ACKNOWLEDGEMENTS</a:t>
            </a:r>
            <a:endParaRPr lang="en-US" dirty="0"/>
          </a:p>
        </p:txBody>
      </p:sp>
      <p:sp>
        <p:nvSpPr>
          <p:cNvPr id="30" name="Text Placeholder 3"/>
          <p:cNvSpPr>
            <a:spLocks noGrp="1"/>
          </p:cNvSpPr>
          <p:nvPr>
            <p:ph type="body" sz="quarter" idx="30" hasCustomPrompt="1"/>
          </p:nvPr>
        </p:nvSpPr>
        <p:spPr>
          <a:xfrm>
            <a:off x="16616017" y="35204693"/>
            <a:ext cx="15530803" cy="1011609"/>
          </a:xfrm>
          <a:prstGeom prst="rect">
            <a:avLst/>
          </a:prstGeom>
        </p:spPr>
        <p:txBody>
          <a:bodyPr wrap="square" lIns="196113" tIns="196113" rIns="196113" bIns="196113">
            <a:spAutoFit/>
          </a:bodyPr>
          <a:lstStyle>
            <a:lvl1pPr marL="0" indent="0">
              <a:buNone/>
              <a:defRPr sz="4000">
                <a:solidFill>
                  <a:schemeClr val="accent5">
                    <a:lumMod val="50000"/>
                  </a:schemeClr>
                </a:solidFill>
                <a:latin typeface="+mn-lt"/>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78144" y="19994403"/>
            <a:ext cx="15548887" cy="1011609"/>
          </a:xfrm>
          <a:prstGeom prst="rect">
            <a:avLst/>
          </a:prstGeom>
        </p:spPr>
        <p:txBody>
          <a:bodyPr wrap="square" lIns="196113" tIns="196113" rIns="196113" bIns="196113">
            <a:spAutoFit/>
          </a:bodyPr>
          <a:lstStyle>
            <a:lvl1pPr marL="0" indent="0">
              <a:buNone/>
              <a:defRPr sz="4000">
                <a:solidFill>
                  <a:schemeClr val="accent5">
                    <a:lumMod val="50000"/>
                  </a:schemeClr>
                </a:solidFill>
                <a:latin typeface="+mn-lt"/>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207160" y="3557814"/>
            <a:ext cx="24504080" cy="1560783"/>
          </a:xfrm>
          <a:prstGeom prst="rect">
            <a:avLst/>
          </a:prstGeom>
        </p:spPr>
        <p:txBody>
          <a:bodyPr lIns="95646" tIns="47823" rIns="95646" bIns="47823">
            <a:normAutofit/>
          </a:bodyPr>
          <a:lstStyle>
            <a:lvl1pPr marL="0" indent="0" algn="ctr">
              <a:buFontTx/>
              <a:buNone/>
              <a:defRPr sz="63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207160" y="1997033"/>
            <a:ext cx="24504080" cy="1560783"/>
          </a:xfrm>
          <a:prstGeom prst="rect">
            <a:avLst/>
          </a:prstGeom>
        </p:spPr>
        <p:txBody>
          <a:bodyPr lIns="95646" tIns="47823" rIns="95646" bIns="47823" anchor="t" anchorCtr="1">
            <a:normAutofit/>
          </a:bodyPr>
          <a:lstStyle>
            <a:lvl1pPr marL="0" indent="0" algn="ctr">
              <a:buFontTx/>
              <a:buNone/>
              <a:defRPr sz="92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207160" y="1"/>
            <a:ext cx="24504080" cy="1997032"/>
          </a:xfrm>
          <a:prstGeom prst="rect">
            <a:avLst/>
          </a:prstGeom>
        </p:spPr>
        <p:txBody>
          <a:bodyPr lIns="95646" tIns="47823" rIns="95646" bIns="47823" anchor="t" anchorCtr="1">
            <a:normAutofit/>
          </a:bodyPr>
          <a:lstStyle>
            <a:lvl1pPr marL="0" indent="0" algn="ctr">
              <a:buFontTx/>
              <a:buNone/>
              <a:defRPr sz="120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title</a:t>
            </a:r>
            <a:endParaRPr lang="en-US" dirty="0"/>
          </a:p>
        </p:txBody>
      </p:sp>
      <p:sp>
        <p:nvSpPr>
          <p:cNvPr id="45" name="Text Placeholder 5"/>
          <p:cNvSpPr>
            <a:spLocks noGrp="1"/>
          </p:cNvSpPr>
          <p:nvPr>
            <p:ph type="body" sz="quarter" idx="154" hasCustomPrompt="1"/>
          </p:nvPr>
        </p:nvSpPr>
        <p:spPr>
          <a:xfrm>
            <a:off x="678143" y="28678331"/>
            <a:ext cx="15539069" cy="989421"/>
          </a:xfrm>
          <a:prstGeom prst="rect">
            <a:avLst/>
          </a:prstGeom>
          <a:noFill/>
        </p:spPr>
        <p:txBody>
          <a:bodyPr wrap="square" lIns="78446" tIns="78446" rIns="78446" bIns="78446" anchor="ctr" anchorCtr="0">
            <a:spAutoFit/>
          </a:bodyPr>
          <a:lstStyle>
            <a:lvl1pPr marL="0" indent="0" algn="ctr">
              <a:buNone/>
              <a:defRPr sz="5400" b="1" u="sng" baseline="0">
                <a:solidFill>
                  <a:schemeClr val="accent5">
                    <a:lumMod val="50000"/>
                  </a:schemeClr>
                </a:solidFill>
              </a:defRPr>
            </a:lvl1pPr>
          </a:lstStyle>
          <a:p>
            <a:pPr lvl="0"/>
            <a:r>
              <a:rPr lang="en-US" dirty="0" smtClean="0"/>
              <a:t>(click to edit)  METHODOLOGY</a:t>
            </a:r>
            <a:endParaRPr lang="en-US" dirty="0"/>
          </a:p>
        </p:txBody>
      </p:sp>
      <p:sp>
        <p:nvSpPr>
          <p:cNvPr id="46" name="Text Placeholder 3"/>
          <p:cNvSpPr>
            <a:spLocks noGrp="1"/>
          </p:cNvSpPr>
          <p:nvPr>
            <p:ph type="body" sz="quarter" idx="155" hasCustomPrompt="1"/>
          </p:nvPr>
        </p:nvSpPr>
        <p:spPr>
          <a:xfrm>
            <a:off x="664533" y="29761575"/>
            <a:ext cx="15548887" cy="1011609"/>
          </a:xfrm>
          <a:prstGeom prst="rect">
            <a:avLst/>
          </a:prstGeom>
        </p:spPr>
        <p:txBody>
          <a:bodyPr wrap="square" lIns="196113" tIns="196113" rIns="196113" bIns="196113">
            <a:spAutoFit/>
          </a:bodyPr>
          <a:lstStyle>
            <a:lvl1pPr marL="0" indent="0">
              <a:buNone/>
              <a:defRPr sz="4000">
                <a:solidFill>
                  <a:schemeClr val="accent5">
                    <a:lumMod val="50000"/>
                  </a:schemeClr>
                </a:solidFill>
                <a:latin typeface="+mn-lt"/>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36928581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32918400" cy="4954209"/>
          </a:xfrm>
          <a:prstGeom prst="rect">
            <a:avLst/>
          </a:prstGeom>
          <a:solidFill>
            <a:schemeClr val="accent5">
              <a:lumMod val="75000"/>
            </a:schemeClr>
          </a:solidFill>
          <a:ln w="9525">
            <a:solidFill>
              <a:schemeClr val="tx1"/>
            </a:solidFill>
            <a:miter lim="800000"/>
            <a:headEnd/>
            <a:tailEnd/>
          </a:ln>
          <a:effectLst/>
        </p:spPr>
        <p:txBody>
          <a:bodyPr wrap="none" lIns="78446" tIns="39222" rIns="78446" bIns="39222" anchor="ctr"/>
          <a:lstStyle/>
          <a:p>
            <a:pPr>
              <a:defRPr/>
            </a:pPr>
            <a:endParaRPr lang="en-US" sz="7823" dirty="0"/>
          </a:p>
        </p:txBody>
      </p:sp>
      <p:sp>
        <p:nvSpPr>
          <p:cNvPr id="9" name="Rectangle 9"/>
          <p:cNvSpPr>
            <a:spLocks noChangeArrowheads="1"/>
          </p:cNvSpPr>
          <p:nvPr/>
        </p:nvSpPr>
        <p:spPr bwMode="auto">
          <a:xfrm>
            <a:off x="0" y="4975077"/>
            <a:ext cx="32918400" cy="203200"/>
          </a:xfrm>
          <a:prstGeom prst="rect">
            <a:avLst/>
          </a:prstGeom>
          <a:solidFill>
            <a:schemeClr val="accent5">
              <a:lumMod val="50000"/>
            </a:schemeClr>
          </a:solidFill>
          <a:ln w="152400">
            <a:noFill/>
            <a:miter lim="800000"/>
            <a:headEnd/>
            <a:tailEnd/>
          </a:ln>
          <a:effectLst/>
        </p:spPr>
        <p:txBody>
          <a:bodyPr wrap="none" lIns="78446" tIns="39222" rIns="78446" bIns="39222" anchor="ctr"/>
          <a:lstStyle/>
          <a:p>
            <a:pPr>
              <a:defRPr/>
            </a:pPr>
            <a:endParaRPr lang="en-US" sz="7823" dirty="0"/>
          </a:p>
        </p:txBody>
      </p:sp>
      <p:sp>
        <p:nvSpPr>
          <p:cNvPr id="16" name="Rectangle 33"/>
          <p:cNvSpPr>
            <a:spLocks noChangeArrowheads="1"/>
          </p:cNvSpPr>
          <p:nvPr/>
        </p:nvSpPr>
        <p:spPr bwMode="auto">
          <a:xfrm>
            <a:off x="686569" y="5496076"/>
            <a:ext cx="15538847" cy="37698437"/>
          </a:xfrm>
          <a:prstGeom prst="roundRect">
            <a:avLst>
              <a:gd name="adj" fmla="val 5902"/>
            </a:avLst>
          </a:prstGeom>
          <a:gradFill>
            <a:gsLst>
              <a:gs pos="0">
                <a:schemeClr val="accent1">
                  <a:tint val="66000"/>
                  <a:satMod val="160000"/>
                </a:schemeClr>
              </a:gs>
              <a:gs pos="0">
                <a:srgbClr val="CDD2DE"/>
              </a:gs>
              <a:gs pos="100000">
                <a:srgbClr val="F3F5FA"/>
              </a:gs>
            </a:gsLst>
            <a:lin ang="16200000" scaled="1"/>
          </a:gradFill>
          <a:ln w="38100">
            <a:solidFill>
              <a:schemeClr val="tx2"/>
            </a:solidFill>
            <a:miter lim="800000"/>
            <a:headEnd/>
            <a:tailEnd/>
          </a:ln>
          <a:effectLst/>
        </p:spPr>
        <p:txBody>
          <a:bodyPr wrap="none" lIns="78446" tIns="39222" rIns="78446" bIns="39222" anchor="ctr"/>
          <a:lstStyle/>
          <a:p>
            <a:pPr>
              <a:defRPr/>
            </a:pPr>
            <a:endParaRPr lang="en-US" sz="7823" dirty="0"/>
          </a:p>
        </p:txBody>
      </p:sp>
      <p:sp>
        <p:nvSpPr>
          <p:cNvPr id="21" name="Rectangle 33"/>
          <p:cNvSpPr>
            <a:spLocks noChangeArrowheads="1"/>
          </p:cNvSpPr>
          <p:nvPr userDrawn="1"/>
        </p:nvSpPr>
        <p:spPr bwMode="auto">
          <a:xfrm>
            <a:off x="16573500" y="5496076"/>
            <a:ext cx="15538847" cy="37698437"/>
          </a:xfrm>
          <a:prstGeom prst="roundRect">
            <a:avLst>
              <a:gd name="adj" fmla="val 5902"/>
            </a:avLst>
          </a:prstGeom>
          <a:gradFill flip="none" rotWithShape="1">
            <a:gsLst>
              <a:gs pos="0">
                <a:schemeClr val="accent1">
                  <a:tint val="66000"/>
                  <a:satMod val="160000"/>
                </a:schemeClr>
              </a:gs>
              <a:gs pos="0">
                <a:srgbClr val="CDD2DE"/>
              </a:gs>
              <a:gs pos="100000">
                <a:srgbClr val="F3F5FA"/>
              </a:gs>
            </a:gsLst>
            <a:lin ang="16200000" scaled="1"/>
            <a:tileRect/>
          </a:gradFill>
          <a:ln w="38100">
            <a:solidFill>
              <a:schemeClr val="tx2"/>
            </a:solidFill>
            <a:miter lim="800000"/>
            <a:headEnd/>
            <a:tailEnd/>
          </a:ln>
          <a:effectLst/>
        </p:spPr>
        <p:txBody>
          <a:bodyPr wrap="none" lIns="78446" tIns="39222" rIns="78446" bIns="39222" anchor="ctr"/>
          <a:lstStyle/>
          <a:p>
            <a:pPr>
              <a:defRPr/>
            </a:pPr>
            <a:endParaRPr lang="en-US" sz="7823" dirty="0"/>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32918400" cy="4954209"/>
          </a:xfrm>
          <a:prstGeom prst="rect">
            <a:avLst/>
          </a:prstGeom>
          <a:solidFill>
            <a:schemeClr val="accent5">
              <a:lumMod val="75000"/>
            </a:schemeClr>
          </a:solidFill>
          <a:ln w="9525">
            <a:solidFill>
              <a:schemeClr val="tx1"/>
            </a:solidFill>
            <a:miter lim="800000"/>
            <a:headEnd/>
            <a:tailEnd/>
          </a:ln>
          <a:effectLst/>
        </p:spPr>
        <p:txBody>
          <a:bodyPr wrap="none" lIns="78446" tIns="39222" rIns="78446" bIns="39222" anchor="ctr"/>
          <a:lstStyle/>
          <a:p>
            <a:pPr>
              <a:defRPr/>
            </a:pPr>
            <a:endParaRPr lang="en-US" sz="7823" dirty="0"/>
          </a:p>
        </p:txBody>
      </p:sp>
      <p:sp>
        <p:nvSpPr>
          <p:cNvPr id="9" name="Rectangle 9"/>
          <p:cNvSpPr>
            <a:spLocks noChangeArrowheads="1"/>
          </p:cNvSpPr>
          <p:nvPr/>
        </p:nvSpPr>
        <p:spPr bwMode="auto">
          <a:xfrm>
            <a:off x="0" y="4975077"/>
            <a:ext cx="32918400" cy="203200"/>
          </a:xfrm>
          <a:prstGeom prst="rect">
            <a:avLst/>
          </a:prstGeom>
          <a:solidFill>
            <a:schemeClr val="accent5">
              <a:lumMod val="50000"/>
            </a:schemeClr>
          </a:solidFill>
          <a:ln w="152400">
            <a:noFill/>
            <a:miter lim="800000"/>
            <a:headEnd/>
            <a:tailEnd/>
          </a:ln>
          <a:effectLst/>
        </p:spPr>
        <p:txBody>
          <a:bodyPr wrap="none" lIns="78446" tIns="39222" rIns="78446" bIns="39222" anchor="ctr"/>
          <a:lstStyle/>
          <a:p>
            <a:pPr>
              <a:defRPr/>
            </a:pPr>
            <a:endParaRPr lang="en-US" sz="7823" dirty="0"/>
          </a:p>
        </p:txBody>
      </p:sp>
      <p:sp>
        <p:nvSpPr>
          <p:cNvPr id="16" name="Rectangle 33"/>
          <p:cNvSpPr>
            <a:spLocks noChangeArrowheads="1"/>
          </p:cNvSpPr>
          <p:nvPr/>
        </p:nvSpPr>
        <p:spPr bwMode="auto">
          <a:xfrm>
            <a:off x="743335" y="5829301"/>
            <a:ext cx="31431731" cy="37147500"/>
          </a:xfrm>
          <a:prstGeom prst="roundRect">
            <a:avLst>
              <a:gd name="adj" fmla="val 5902"/>
            </a:avLst>
          </a:prstGeom>
          <a:gradFill>
            <a:gsLst>
              <a:gs pos="0">
                <a:schemeClr val="accent1">
                  <a:tint val="66000"/>
                  <a:satMod val="160000"/>
                </a:schemeClr>
              </a:gs>
              <a:gs pos="0">
                <a:srgbClr val="CDD2DE"/>
              </a:gs>
              <a:gs pos="100000">
                <a:srgbClr val="F3F5FA"/>
              </a:gs>
            </a:gsLst>
            <a:lin ang="16200000" scaled="1"/>
          </a:gradFill>
          <a:ln w="38100">
            <a:solidFill>
              <a:schemeClr val="tx2"/>
            </a:solidFill>
            <a:miter lim="800000"/>
            <a:headEnd/>
            <a:tailEnd/>
          </a:ln>
          <a:effectLst/>
        </p:spPr>
        <p:txBody>
          <a:bodyPr wrap="none" lIns="78446" tIns="39222" rIns="78446" bIns="39222" anchor="ctr"/>
          <a:lstStyle/>
          <a:p>
            <a:pPr>
              <a:defRPr/>
            </a:pPr>
            <a:endParaRPr lang="en-US" sz="7823" dirty="0"/>
          </a:p>
        </p:txBody>
      </p:sp>
    </p:spTree>
    <p:extLst>
      <p:ext uri="{BB962C8B-B14F-4D97-AF65-F5344CB8AC3E}">
        <p14:creationId xmlns:p14="http://schemas.microsoft.com/office/powerpoint/2010/main" val="362460319"/>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tiff"/><Relationship Id="rId5" Type="http://schemas.openxmlformats.org/officeDocument/2006/relationships/image" Target="../media/image4.tiff"/><Relationship Id="rId1" Type="http://schemas.openxmlformats.org/officeDocument/2006/relationships/slideLayout" Target="../slideLayouts/slideLayout2.xml"/><Relationship Id="rId2" Type="http://schemas.openxmlformats.org/officeDocument/2006/relationships/image" Target="../media/image1.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2"/>
          <a:stretch>
            <a:fillRect/>
          </a:stretch>
        </p:blipFill>
        <p:spPr>
          <a:xfrm>
            <a:off x="25429267" y="15579324"/>
            <a:ext cx="5147080" cy="5147080"/>
          </a:xfrm>
          <a:prstGeom prst="rect">
            <a:avLst/>
          </a:prstGeom>
          <a:noFill/>
          <a:ln>
            <a:solidFill>
              <a:sysClr val="windowText" lastClr="000000">
                <a:alpha val="60000"/>
              </a:sysClr>
            </a:solidFill>
          </a:ln>
        </p:spPr>
      </p:pic>
      <p:sp>
        <p:nvSpPr>
          <p:cNvPr id="2" name="Text Placeholder 1"/>
          <p:cNvSpPr>
            <a:spLocks noGrp="1"/>
          </p:cNvSpPr>
          <p:nvPr>
            <p:ph type="body" sz="quarter" idx="10"/>
          </p:nvPr>
        </p:nvSpPr>
        <p:spPr>
          <a:xfrm>
            <a:off x="1600199" y="6996551"/>
            <a:ext cx="30115019" cy="6674698"/>
          </a:xfrm>
        </p:spPr>
        <p:txBody>
          <a:bodyPr/>
          <a:lstStyle/>
          <a:p>
            <a:r>
              <a:rPr lang="en-US" dirty="0"/>
              <a:t>In recent years, more and more industrial control systems, which were created before </a:t>
            </a:r>
            <a:r>
              <a:rPr lang="en-US" dirty="0" smtClean="0"/>
              <a:t>the Internet era, </a:t>
            </a:r>
            <a:r>
              <a:rPr lang="en-US" dirty="0"/>
              <a:t>are connected to the network. It becomes very crucial for us to understand, analyze and improve the security of these industrial control systems when they are connected to the network. As the core in an industrial control system, programmable logic controllers (PLCs) are controlling the industrial process given some inputs. </a:t>
            </a:r>
            <a:endParaRPr lang="en-US" dirty="0"/>
          </a:p>
          <a:p>
            <a:r>
              <a:rPr lang="en-US" dirty="0"/>
              <a:t>In this project, we investigate the attacking scenario that the malicious adversaries are connected in the network, and submit any malicious logic to the PLCs to generate some wrong outputs from the PLCs to further hurt the industrial processes. We suggest to use stealthy logging mechanism in this scenario to send the status of the PLCs to a central monitoring server in a secure and stealthy way periodically. This method can verify the integrity of the log and the adversary is not able figure out whether he gets caught or not. After an intrusion is detected, the server will restart the infected PLCs with a known clean state. This will carry on the normal operation of the industrial processes. </a:t>
            </a:r>
            <a:endParaRPr lang="en-US" dirty="0"/>
          </a:p>
        </p:txBody>
      </p:sp>
      <p:sp>
        <p:nvSpPr>
          <p:cNvPr id="3" name="Text Placeholder 2"/>
          <p:cNvSpPr>
            <a:spLocks noGrp="1"/>
          </p:cNvSpPr>
          <p:nvPr>
            <p:ph type="body" sz="quarter" idx="11"/>
          </p:nvPr>
        </p:nvSpPr>
        <p:spPr>
          <a:xfrm>
            <a:off x="2286000" y="5871102"/>
            <a:ext cx="12601108" cy="1081754"/>
          </a:xfrm>
        </p:spPr>
        <p:txBody>
          <a:bodyPr/>
          <a:lstStyle/>
          <a:p>
            <a:pPr algn="l"/>
            <a:r>
              <a:rPr lang="en-US" sz="6000" dirty="0" smtClean="0"/>
              <a:t>1. INTRODUCTION</a:t>
            </a:r>
            <a:endParaRPr lang="en-US" sz="6000" dirty="0"/>
          </a:p>
        </p:txBody>
      </p:sp>
      <p:sp>
        <p:nvSpPr>
          <p:cNvPr id="5" name="Text Placeholder 4"/>
          <p:cNvSpPr>
            <a:spLocks noGrp="1"/>
          </p:cNvSpPr>
          <p:nvPr>
            <p:ph type="body" sz="quarter" idx="25"/>
          </p:nvPr>
        </p:nvSpPr>
        <p:spPr>
          <a:xfrm>
            <a:off x="2604439" y="35864797"/>
            <a:ext cx="12571741" cy="1081754"/>
          </a:xfrm>
        </p:spPr>
        <p:txBody>
          <a:bodyPr/>
          <a:lstStyle/>
          <a:p>
            <a:pPr algn="l"/>
            <a:r>
              <a:rPr lang="en-US" sz="6000" dirty="0" smtClean="0"/>
              <a:t>3. CONCLUSION</a:t>
            </a:r>
            <a:endParaRPr lang="en-US" sz="6000" dirty="0"/>
          </a:p>
        </p:txBody>
      </p:sp>
      <p:sp>
        <p:nvSpPr>
          <p:cNvPr id="6" name="Text Placeholder 5"/>
          <p:cNvSpPr>
            <a:spLocks noGrp="1"/>
          </p:cNvSpPr>
          <p:nvPr>
            <p:ph type="body" sz="quarter" idx="26"/>
          </p:nvPr>
        </p:nvSpPr>
        <p:spPr>
          <a:xfrm>
            <a:off x="1381274" y="36961832"/>
            <a:ext cx="27228294" cy="1504052"/>
          </a:xfrm>
        </p:spPr>
        <p:txBody>
          <a:bodyPr/>
          <a:lstStyle/>
          <a:p>
            <a:r>
              <a:rPr lang="en-US" sz="3600" dirty="0" smtClean="0"/>
              <a:t>The security of embedded systems can be greatly improved by using simple and practical techniques. This vision has been published in Circuit Cellar Magazine, issue # 297, p. 80, April 2015</a:t>
            </a:r>
          </a:p>
        </p:txBody>
      </p:sp>
      <p:sp>
        <p:nvSpPr>
          <p:cNvPr id="7" name="Text Placeholder 6"/>
          <p:cNvSpPr>
            <a:spLocks noGrp="1"/>
          </p:cNvSpPr>
          <p:nvPr>
            <p:ph type="body" sz="quarter" idx="27"/>
          </p:nvPr>
        </p:nvSpPr>
        <p:spPr>
          <a:xfrm>
            <a:off x="2604439" y="38353331"/>
            <a:ext cx="14824907" cy="1081754"/>
          </a:xfrm>
        </p:spPr>
        <p:txBody>
          <a:bodyPr/>
          <a:lstStyle/>
          <a:p>
            <a:pPr algn="l"/>
            <a:r>
              <a:rPr lang="en-US" sz="6000" dirty="0" smtClean="0"/>
              <a:t>REFERENCES</a:t>
            </a:r>
            <a:endParaRPr lang="en-US" sz="6000" dirty="0"/>
          </a:p>
        </p:txBody>
      </p:sp>
      <p:sp>
        <p:nvSpPr>
          <p:cNvPr id="8" name="Text Placeholder 7"/>
          <p:cNvSpPr>
            <a:spLocks noGrp="1"/>
          </p:cNvSpPr>
          <p:nvPr>
            <p:ph type="body" sz="quarter" idx="28"/>
          </p:nvPr>
        </p:nvSpPr>
        <p:spPr>
          <a:xfrm>
            <a:off x="1600199" y="39504929"/>
            <a:ext cx="29756029" cy="1996494"/>
          </a:xfrm>
        </p:spPr>
        <p:txBody>
          <a:bodyPr/>
          <a:lstStyle/>
          <a:p>
            <a:pPr>
              <a:spcBef>
                <a:spcPts val="2400"/>
              </a:spcBef>
            </a:pPr>
            <a:r>
              <a:rPr lang="en-US" sz="2800" dirty="0"/>
              <a:t>[1</a:t>
            </a:r>
            <a:r>
              <a:rPr lang="en-US" sz="2800" dirty="0" smtClean="0"/>
              <a:t>] </a:t>
            </a:r>
            <a:r>
              <a:rPr lang="en-US" sz="2800" dirty="0"/>
              <a:t>Bowers, Kevin D., et al. "</a:t>
            </a:r>
            <a:r>
              <a:rPr lang="en-US" sz="2800" dirty="0" err="1"/>
              <a:t>Pillarbox</a:t>
            </a:r>
            <a:r>
              <a:rPr lang="en-US" sz="2800" dirty="0"/>
              <a:t>: Combating next-generation malware with fast forward-secure logging." </a:t>
            </a:r>
            <a:r>
              <a:rPr lang="en-US" sz="2800" i="1" dirty="0"/>
              <a:t>International Workshop on Recent Advances in Intrusion Detection</a:t>
            </a:r>
            <a:r>
              <a:rPr lang="en-US" sz="2800" dirty="0"/>
              <a:t>. Springer, Cham, </a:t>
            </a:r>
            <a:r>
              <a:rPr lang="en-US" sz="2800" dirty="0" smtClean="0"/>
              <a:t>2014.</a:t>
            </a:r>
            <a:endParaRPr lang="en-US" sz="2800" dirty="0"/>
          </a:p>
          <a:p>
            <a:pPr>
              <a:spcBef>
                <a:spcPts val="2400"/>
              </a:spcBef>
            </a:pPr>
            <a:r>
              <a:rPr lang="en-US" sz="2800" dirty="0"/>
              <a:t>[2] </a:t>
            </a:r>
            <a:r>
              <a:rPr lang="en-US" sz="2800" dirty="0" smtClean="0"/>
              <a:t>???</a:t>
            </a:r>
            <a:endParaRPr lang="en-US" sz="2800" dirty="0"/>
          </a:p>
        </p:txBody>
      </p:sp>
      <p:sp>
        <p:nvSpPr>
          <p:cNvPr id="15" name="Text Placeholder 14"/>
          <p:cNvSpPr>
            <a:spLocks noGrp="1"/>
          </p:cNvSpPr>
          <p:nvPr>
            <p:ph type="body" sz="quarter" idx="154"/>
          </p:nvPr>
        </p:nvSpPr>
        <p:spPr>
          <a:xfrm>
            <a:off x="1594577" y="14032046"/>
            <a:ext cx="15301308" cy="1081754"/>
          </a:xfrm>
        </p:spPr>
        <p:txBody>
          <a:bodyPr/>
          <a:lstStyle/>
          <a:p>
            <a:pPr algn="l"/>
            <a:r>
              <a:rPr lang="en-US" sz="6000" dirty="0" smtClean="0"/>
              <a:t>2. </a:t>
            </a:r>
            <a:r>
              <a:rPr lang="en-US" sz="6000" dirty="0" err="1" smtClean="0"/>
              <a:t>SnapShotter</a:t>
            </a:r>
            <a:endParaRPr lang="en-US" sz="6000" dirty="0"/>
          </a:p>
        </p:txBody>
      </p:sp>
      <p:sp>
        <p:nvSpPr>
          <p:cNvPr id="16" name="Text Placeholder 15"/>
          <p:cNvSpPr>
            <a:spLocks noGrp="1"/>
          </p:cNvSpPr>
          <p:nvPr>
            <p:ph type="body" sz="quarter" idx="155"/>
          </p:nvPr>
        </p:nvSpPr>
        <p:spPr>
          <a:xfrm>
            <a:off x="1401520" y="14901312"/>
            <a:ext cx="13586559" cy="9506243"/>
          </a:xfrm>
        </p:spPr>
        <p:txBody>
          <a:bodyPr/>
          <a:lstStyle/>
          <a:p>
            <a:r>
              <a:rPr lang="en-US" dirty="0"/>
              <a:t>Our defense mechanism can be summarized in security related information gathering and secure logging, sending the logs to a server for the purpose of analysis, incident identification and taking effective actions by the server to foil such </a:t>
            </a:r>
            <a:r>
              <a:rPr lang="en-US" dirty="0" smtClean="0"/>
              <a:t>incidents:</a:t>
            </a:r>
            <a:endParaRPr lang="en-US" dirty="0"/>
          </a:p>
          <a:p>
            <a:pPr marL="742950" indent="-742950" algn="just">
              <a:buFont typeface="Arial" panose="020B0604020202020204" pitchFamily="34" charset="0"/>
              <a:buChar char="•"/>
            </a:pPr>
            <a:r>
              <a:rPr lang="en-US" dirty="0" smtClean="0"/>
              <a:t>Each PLC device </a:t>
            </a:r>
            <a:r>
              <a:rPr lang="en-US" dirty="0"/>
              <a:t>is required to run a light weight </a:t>
            </a:r>
            <a:r>
              <a:rPr lang="en-US" i="1" dirty="0" err="1" smtClean="0"/>
              <a:t>SnapShotter</a:t>
            </a:r>
            <a:r>
              <a:rPr lang="en-US" i="1" dirty="0" smtClean="0"/>
              <a:t> </a:t>
            </a:r>
            <a:r>
              <a:rPr lang="en-US" i="1" dirty="0"/>
              <a:t>agent that</a:t>
            </a:r>
            <a:r>
              <a:rPr lang="en-US" dirty="0"/>
              <a:t> periodically reports the device status back to the </a:t>
            </a:r>
            <a:r>
              <a:rPr lang="en-US" dirty="0" smtClean="0"/>
              <a:t>server</a:t>
            </a:r>
          </a:p>
          <a:p>
            <a:pPr marL="742950" indent="-742950" algn="just">
              <a:buFont typeface="Arial" panose="020B0604020202020204" pitchFamily="34" charset="0"/>
              <a:buChar char="•"/>
            </a:pPr>
            <a:r>
              <a:rPr lang="en-US" dirty="0" smtClean="0"/>
              <a:t>The </a:t>
            </a:r>
            <a:r>
              <a:rPr lang="en-US" dirty="0"/>
              <a:t>server verifies the </a:t>
            </a:r>
            <a:r>
              <a:rPr lang="en-US" dirty="0" smtClean="0"/>
              <a:t>received log and the </a:t>
            </a:r>
            <a:r>
              <a:rPr lang="en-US" dirty="0" smtClean="0"/>
              <a:t>operation integrity</a:t>
            </a:r>
          </a:p>
          <a:p>
            <a:pPr marL="742950" indent="-742950" algn="just">
              <a:buFont typeface="Arial" panose="020B0604020202020204" pitchFamily="34" charset="0"/>
              <a:buChar char="•"/>
            </a:pPr>
            <a:r>
              <a:rPr lang="en-US" dirty="0" smtClean="0"/>
              <a:t>If the received log is tampered or the operation is not valid, the server raises an alarm</a:t>
            </a:r>
          </a:p>
          <a:p>
            <a:pPr marL="742950" indent="-742950" algn="just">
              <a:buFont typeface="Arial" panose="020B0604020202020204" pitchFamily="34" charset="0"/>
              <a:buChar char="•"/>
            </a:pPr>
            <a:r>
              <a:rPr lang="en-US" dirty="0" smtClean="0"/>
              <a:t>In case of an </a:t>
            </a:r>
            <a:r>
              <a:rPr lang="en-US" dirty="0" err="1" smtClean="0"/>
              <a:t>intrusin</a:t>
            </a:r>
            <a:r>
              <a:rPr lang="en-US" dirty="0" smtClean="0"/>
              <a:t>, the PLC device will be reset to a safe/clean state by the server</a:t>
            </a:r>
            <a:endParaRPr lang="en-US" dirty="0"/>
          </a:p>
        </p:txBody>
      </p:sp>
      <p:sp>
        <p:nvSpPr>
          <p:cNvPr id="17" name="Text Placeholder 11"/>
          <p:cNvSpPr>
            <a:spLocks noGrp="1"/>
          </p:cNvSpPr>
          <p:nvPr>
            <p:ph type="body" sz="quarter" idx="150"/>
          </p:nvPr>
        </p:nvSpPr>
        <p:spPr>
          <a:xfrm>
            <a:off x="6005183" y="2934150"/>
            <a:ext cx="21781404" cy="812104"/>
          </a:xfrm>
        </p:spPr>
        <p:txBody>
          <a:bodyPr>
            <a:noAutofit/>
          </a:bodyPr>
          <a:lstStyle/>
          <a:p>
            <a:r>
              <a:rPr lang="en-US" sz="4800" dirty="0" smtClean="0"/>
              <a:t>University </a:t>
            </a:r>
            <a:r>
              <a:rPr lang="en-US" sz="4800" dirty="0"/>
              <a:t>of </a:t>
            </a:r>
            <a:r>
              <a:rPr lang="en-US" sz="4800" dirty="0" smtClean="0"/>
              <a:t>Connecticut</a:t>
            </a:r>
            <a:endParaRPr lang="en-US" sz="4800" dirty="0"/>
          </a:p>
          <a:p>
            <a:endParaRPr lang="en-US" sz="4800" dirty="0"/>
          </a:p>
        </p:txBody>
      </p:sp>
      <p:sp>
        <p:nvSpPr>
          <p:cNvPr id="18" name="Text Placeholder 12"/>
          <p:cNvSpPr>
            <a:spLocks noGrp="1"/>
          </p:cNvSpPr>
          <p:nvPr>
            <p:ph type="body" sz="quarter" idx="151"/>
          </p:nvPr>
        </p:nvSpPr>
        <p:spPr>
          <a:xfrm>
            <a:off x="6005183" y="2097262"/>
            <a:ext cx="21781404" cy="770691"/>
          </a:xfrm>
        </p:spPr>
        <p:txBody>
          <a:bodyPr>
            <a:normAutofit fontScale="55000" lnSpcReduction="20000"/>
          </a:bodyPr>
          <a:lstStyle/>
          <a:p>
            <a:r>
              <a:rPr lang="en-US" dirty="0" err="1" smtClean="0"/>
              <a:t>Chenglu</a:t>
            </a:r>
            <a:r>
              <a:rPr lang="en-US" dirty="0" smtClean="0"/>
              <a:t> </a:t>
            </a:r>
            <a:r>
              <a:rPr lang="en-US" dirty="0" err="1" smtClean="0"/>
              <a:t>Jin</a:t>
            </a:r>
            <a:r>
              <a:rPr lang="en-US" dirty="0" smtClean="0"/>
              <a:t>, Saeed </a:t>
            </a:r>
            <a:r>
              <a:rPr lang="en-US" dirty="0" err="1" smtClean="0"/>
              <a:t>Valizadeh</a:t>
            </a:r>
            <a:r>
              <a:rPr lang="en-US" dirty="0" smtClean="0"/>
              <a:t>, Mason </a:t>
            </a:r>
            <a:r>
              <a:rPr lang="en-US" dirty="0" err="1" smtClean="0"/>
              <a:t>Ginter</a:t>
            </a:r>
            <a:r>
              <a:rPr lang="en-US" dirty="0" smtClean="0"/>
              <a:t>, and Marten </a:t>
            </a:r>
            <a:r>
              <a:rPr lang="en-US" dirty="0"/>
              <a:t>van </a:t>
            </a:r>
            <a:r>
              <a:rPr lang="en-US" dirty="0" err="1" smtClean="0"/>
              <a:t>Dijk</a:t>
            </a:r>
            <a:endParaRPr lang="en-US" dirty="0"/>
          </a:p>
        </p:txBody>
      </p:sp>
      <p:sp>
        <p:nvSpPr>
          <p:cNvPr id="19" name="Text Placeholder 13"/>
          <p:cNvSpPr>
            <a:spLocks noGrp="1"/>
          </p:cNvSpPr>
          <p:nvPr>
            <p:ph type="body" sz="quarter" idx="153"/>
          </p:nvPr>
        </p:nvSpPr>
        <p:spPr>
          <a:xfrm>
            <a:off x="4222628" y="573756"/>
            <a:ext cx="24473145" cy="1290203"/>
          </a:xfrm>
        </p:spPr>
        <p:txBody>
          <a:bodyPr>
            <a:noAutofit/>
          </a:bodyPr>
          <a:lstStyle/>
          <a:p>
            <a:r>
              <a:rPr lang="en-US" sz="7600" dirty="0" err="1" smtClean="0"/>
              <a:t>SnapShotter</a:t>
            </a:r>
            <a:r>
              <a:rPr lang="en-US" sz="7600" dirty="0" smtClean="0"/>
              <a:t>: A lightweight Intrusion Detection for PLCs</a:t>
            </a:r>
            <a:endParaRPr lang="en-US" sz="7600" dirty="0"/>
          </a:p>
        </p:txBody>
      </p:sp>
      <p:sp>
        <p:nvSpPr>
          <p:cNvPr id="20" name="Text Placeholder 11"/>
          <p:cNvSpPr txBox="1">
            <a:spLocks/>
          </p:cNvSpPr>
          <p:nvPr/>
        </p:nvSpPr>
        <p:spPr>
          <a:xfrm>
            <a:off x="5568498" y="4097331"/>
            <a:ext cx="21781404" cy="638297"/>
          </a:xfrm>
          <a:prstGeom prst="rect">
            <a:avLst/>
          </a:prstGeom>
        </p:spPr>
        <p:txBody>
          <a:bodyPr lIns="95646" tIns="47823" rIns="95646" bIns="47823">
            <a:normAutofit fontScale="70000" lnSpcReduction="20000"/>
          </a:bodyPr>
          <a:lstStyle>
            <a:lvl1pPr marL="0" indent="0" algn="ctr" defTabSz="3765366" rtl="0" eaLnBrk="1" latinLnBrk="0" hangingPunct="1">
              <a:spcBef>
                <a:spcPct val="20000"/>
              </a:spcBef>
              <a:buFontTx/>
              <a:buNone/>
              <a:defRPr sz="6300" kern="1200">
                <a:solidFill>
                  <a:schemeClr val="bg1"/>
                </a:solidFill>
                <a:latin typeface="+mj-lt"/>
                <a:ea typeface="+mn-ea"/>
                <a:cs typeface="+mn-cs"/>
              </a:defRPr>
            </a:lvl1pPr>
            <a:lvl2pPr marL="3059360" indent="-1176677" algn="l" defTabSz="3765366" rtl="0" eaLnBrk="1" latinLnBrk="0" hangingPunct="1">
              <a:spcBef>
                <a:spcPct val="20000"/>
              </a:spcBef>
              <a:buFontTx/>
              <a:buNone/>
              <a:defRPr sz="7500" kern="1200">
                <a:solidFill>
                  <a:schemeClr val="tx1"/>
                </a:solidFill>
                <a:latin typeface="+mn-lt"/>
                <a:ea typeface="+mn-ea"/>
                <a:cs typeface="+mn-cs"/>
              </a:defRPr>
            </a:lvl2pPr>
            <a:lvl3pPr marL="4706708" indent="-941342" algn="l" defTabSz="3765366" rtl="0" eaLnBrk="1" latinLnBrk="0" hangingPunct="1">
              <a:spcBef>
                <a:spcPct val="20000"/>
              </a:spcBef>
              <a:buFontTx/>
              <a:buNone/>
              <a:defRPr sz="7500" kern="1200">
                <a:solidFill>
                  <a:schemeClr val="tx1"/>
                </a:solidFill>
                <a:latin typeface="+mn-lt"/>
                <a:ea typeface="+mn-ea"/>
                <a:cs typeface="+mn-cs"/>
              </a:defRPr>
            </a:lvl3pPr>
            <a:lvl4pPr marL="6589391" indent="-941342" algn="l" defTabSz="3765366" rtl="0" eaLnBrk="1" latinLnBrk="0" hangingPunct="1">
              <a:spcBef>
                <a:spcPct val="20000"/>
              </a:spcBef>
              <a:buFontTx/>
              <a:buNone/>
              <a:defRPr sz="7500" kern="1200">
                <a:solidFill>
                  <a:schemeClr val="tx1"/>
                </a:solidFill>
                <a:latin typeface="+mn-lt"/>
                <a:ea typeface="+mn-ea"/>
                <a:cs typeface="+mn-cs"/>
              </a:defRPr>
            </a:lvl4pPr>
            <a:lvl5pPr marL="8472073" indent="-941342" algn="l" defTabSz="3765366" rtl="0" eaLnBrk="1" latinLnBrk="0" hangingPunct="1">
              <a:spcBef>
                <a:spcPct val="20000"/>
              </a:spcBef>
              <a:buFontTx/>
              <a:buNone/>
              <a:defRPr sz="75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dirty="0"/>
              <a:t>{</a:t>
            </a:r>
            <a:r>
              <a:rPr lang="en-US" dirty="0" err="1"/>
              <a:t>chenglu.jin</a:t>
            </a:r>
            <a:r>
              <a:rPr lang="en-US" dirty="0"/>
              <a:t>, </a:t>
            </a:r>
            <a:r>
              <a:rPr lang="en-US" dirty="0" err="1"/>
              <a:t>saeed.val</a:t>
            </a:r>
            <a:r>
              <a:rPr lang="en-US" dirty="0"/>
              <a:t>, </a:t>
            </a:r>
            <a:r>
              <a:rPr lang="en-US" dirty="0" err="1"/>
              <a:t>mason.ginter</a:t>
            </a:r>
            <a:r>
              <a:rPr lang="en-US" dirty="0"/>
              <a:t>, </a:t>
            </a:r>
            <a:r>
              <a:rPr lang="en-US" dirty="0" err="1"/>
              <a:t>marten.van</a:t>
            </a:r>
            <a:r>
              <a:rPr lang="en-US" dirty="0"/>
              <a:t> </a:t>
            </a:r>
            <a:r>
              <a:rPr lang="en-US" dirty="0" err="1"/>
              <a:t>dijk</a:t>
            </a:r>
            <a:r>
              <a:rPr lang="en-US" dirty="0"/>
              <a:t>}@</a:t>
            </a:r>
            <a:r>
              <a:rPr lang="en-US" dirty="0" err="1"/>
              <a:t>uconn.edu</a:t>
            </a:r>
            <a:r>
              <a:rPr lang="en-US" dirty="0"/>
              <a:t> </a:t>
            </a:r>
            <a:endParaRPr lang="en-US" dirty="0"/>
          </a:p>
          <a:p>
            <a:endParaRPr lang="en-US" dirty="0"/>
          </a:p>
        </p:txBody>
      </p:sp>
      <p:sp>
        <p:nvSpPr>
          <p:cNvPr id="125" name="Isosceles Triangle 124"/>
          <p:cNvSpPr/>
          <p:nvPr/>
        </p:nvSpPr>
        <p:spPr>
          <a:xfrm rot="5400000">
            <a:off x="17122157" y="16760233"/>
            <a:ext cx="4034745" cy="2369595"/>
          </a:xfrm>
          <a:prstGeom prst="triangle">
            <a:avLst/>
          </a:prstGeom>
          <a:solidFill>
            <a:srgbClr val="5B9BD5">
              <a:lumMod val="20000"/>
              <a:lumOff val="80000"/>
            </a:srgbClr>
          </a:solidFill>
          <a:ln w="22225" cap="flat"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8" name="Text Placeholder 15"/>
          <p:cNvSpPr>
            <a:spLocks noGrp="1"/>
          </p:cNvSpPr>
          <p:nvPr>
            <p:ph type="body" sz="quarter" idx="155"/>
          </p:nvPr>
        </p:nvSpPr>
        <p:spPr>
          <a:xfrm>
            <a:off x="1381274" y="23861882"/>
            <a:ext cx="28282636" cy="12992441"/>
          </a:xfrm>
        </p:spPr>
        <p:txBody>
          <a:bodyPr/>
          <a:lstStyle/>
          <a:p>
            <a:pPr algn="just"/>
            <a:r>
              <a:rPr lang="en-US" sz="4400" b="1" dirty="0" smtClean="0"/>
              <a:t>Lower </a:t>
            </a:r>
            <a:r>
              <a:rPr lang="en-US" sz="4400" b="1" dirty="0" smtClean="0"/>
              <a:t>Complexity and performance overhead</a:t>
            </a:r>
            <a:endParaRPr lang="en-US" sz="3600" b="1" dirty="0" smtClean="0"/>
          </a:p>
          <a:p>
            <a:pPr algn="just"/>
            <a:r>
              <a:rPr lang="en-US" dirty="0" smtClean="0"/>
              <a:t>In </a:t>
            </a:r>
            <a:r>
              <a:rPr lang="en-US" dirty="0"/>
              <a:t>contrast to </a:t>
            </a:r>
            <a:r>
              <a:rPr lang="en-US" dirty="0" err="1" smtClean="0"/>
              <a:t>Symbiote</a:t>
            </a:r>
            <a:r>
              <a:rPr lang="en-US" dirty="0" smtClean="0"/>
              <a:t> [1] (</a:t>
            </a:r>
            <a:r>
              <a:rPr lang="en-US" dirty="0"/>
              <a:t>a piece of software </a:t>
            </a:r>
            <a:r>
              <a:rPr lang="en-US" dirty="0" smtClean="0"/>
              <a:t>injected </a:t>
            </a:r>
            <a:r>
              <a:rPr lang="en-US" dirty="0"/>
              <a:t>into </a:t>
            </a:r>
            <a:endParaRPr lang="en-US" dirty="0" smtClean="0"/>
          </a:p>
          <a:p>
            <a:pPr algn="just"/>
            <a:r>
              <a:rPr lang="en-US" dirty="0" smtClean="0"/>
              <a:t>the </a:t>
            </a:r>
            <a:r>
              <a:rPr lang="en-US" dirty="0"/>
              <a:t>device’s </a:t>
            </a:r>
            <a:r>
              <a:rPr lang="en-US" dirty="0" smtClean="0"/>
              <a:t>firmware </a:t>
            </a:r>
            <a:r>
              <a:rPr lang="en-US" dirty="0"/>
              <a:t>to detect any malicious intrusions</a:t>
            </a:r>
            <a:r>
              <a:rPr lang="en-US" dirty="0" smtClean="0"/>
              <a:t>), </a:t>
            </a:r>
            <a:r>
              <a:rPr lang="en-US" dirty="0"/>
              <a:t>we exploit light weight checker agents at devices </a:t>
            </a:r>
            <a:r>
              <a:rPr lang="en-US" dirty="0" smtClean="0"/>
              <a:t>that:</a:t>
            </a:r>
          </a:p>
          <a:p>
            <a:pPr marL="571500" indent="-571500" algn="just">
              <a:buFont typeface="Arial" panose="020B0604020202020204" pitchFamily="34" charset="0"/>
              <a:buChar char="•"/>
            </a:pPr>
            <a:r>
              <a:rPr lang="en-US" dirty="0" smtClean="0"/>
              <a:t>Merely </a:t>
            </a:r>
            <a:r>
              <a:rPr lang="en-US" dirty="0"/>
              <a:t>forward </a:t>
            </a:r>
            <a:r>
              <a:rPr lang="en-US" dirty="0" smtClean="0"/>
              <a:t>the device </a:t>
            </a:r>
            <a:r>
              <a:rPr lang="en-US" dirty="0"/>
              <a:t>status to the server </a:t>
            </a:r>
            <a:endParaRPr lang="en-US" dirty="0" smtClean="0"/>
          </a:p>
          <a:p>
            <a:pPr marL="571500" indent="-571500" algn="just">
              <a:buFont typeface="Arial" panose="020B0604020202020204" pitchFamily="34" charset="0"/>
              <a:buChar char="•"/>
            </a:pPr>
            <a:r>
              <a:rPr lang="en-US" dirty="0"/>
              <a:t>A</a:t>
            </a:r>
            <a:r>
              <a:rPr lang="en-US" dirty="0" smtClean="0"/>
              <a:t>ll </a:t>
            </a:r>
            <a:r>
              <a:rPr lang="en-US" dirty="0"/>
              <a:t>the related heavy computations are offloaded to the proxy </a:t>
            </a:r>
            <a:r>
              <a:rPr lang="en-US" dirty="0" smtClean="0"/>
              <a:t>server</a:t>
            </a:r>
          </a:p>
          <a:p>
            <a:pPr marL="571500" indent="-571500" algn="just">
              <a:buFont typeface="Arial" panose="020B0604020202020204" pitchFamily="34" charset="0"/>
              <a:buChar char="•"/>
            </a:pPr>
            <a:r>
              <a:rPr lang="en-US" dirty="0" smtClean="0">
                <a:solidFill>
                  <a:srgbClr val="00B050"/>
                </a:solidFill>
              </a:rPr>
              <a:t>Very </a:t>
            </a:r>
            <a:r>
              <a:rPr lang="en-US" dirty="0">
                <a:solidFill>
                  <a:srgbClr val="00B050"/>
                </a:solidFill>
              </a:rPr>
              <a:t>small computational overhead in gathering and reporting critical device status messages to the </a:t>
            </a:r>
            <a:r>
              <a:rPr lang="en-US" dirty="0" smtClean="0">
                <a:solidFill>
                  <a:srgbClr val="00B050"/>
                </a:solidFill>
              </a:rPr>
              <a:t>server</a:t>
            </a:r>
            <a:endParaRPr lang="en-US" dirty="0">
              <a:solidFill>
                <a:srgbClr val="00B050"/>
              </a:solidFill>
            </a:endParaRPr>
          </a:p>
          <a:p>
            <a:pPr marL="571500" indent="-571500" algn="just">
              <a:buFont typeface="Arial" panose="020B0604020202020204" pitchFamily="34" charset="0"/>
              <a:buChar char="•"/>
            </a:pPr>
            <a:r>
              <a:rPr lang="en-US" dirty="0" smtClean="0"/>
              <a:t>Communication </a:t>
            </a:r>
            <a:r>
              <a:rPr lang="en-US" dirty="0"/>
              <a:t>overhead can be amortized </a:t>
            </a:r>
            <a:r>
              <a:rPr lang="en-US" dirty="0" smtClean="0"/>
              <a:t>as </a:t>
            </a:r>
            <a:r>
              <a:rPr lang="en-US" dirty="0"/>
              <a:t>the sensor data from the checker agents can be piggybacked to the original data messages being transferred between the device and the </a:t>
            </a:r>
            <a:r>
              <a:rPr lang="en-US" dirty="0" smtClean="0"/>
              <a:t>server</a:t>
            </a:r>
            <a:endParaRPr lang="en-US" dirty="0"/>
          </a:p>
          <a:p>
            <a:pPr algn="just"/>
            <a:r>
              <a:rPr lang="en-US" b="1" dirty="0" smtClean="0"/>
              <a:t>Guaranteed Reporting of Malicious Activity</a:t>
            </a:r>
            <a:endParaRPr lang="en-US" dirty="0" smtClean="0"/>
          </a:p>
          <a:p>
            <a:pPr algn="just"/>
            <a:r>
              <a:rPr lang="en-US" dirty="0" smtClean="0"/>
              <a:t>We </a:t>
            </a:r>
            <a:r>
              <a:rPr lang="en-US" dirty="0"/>
              <a:t>propose an additional layer of security for modern embedded devices by </a:t>
            </a:r>
            <a:r>
              <a:rPr lang="en-US" dirty="0" smtClean="0"/>
              <a:t>using </a:t>
            </a:r>
            <a:r>
              <a:rPr lang="en-US" dirty="0" err="1" smtClean="0"/>
              <a:t>PillarBox</a:t>
            </a:r>
            <a:r>
              <a:rPr lang="en-US" dirty="0" smtClean="0"/>
              <a:t> </a:t>
            </a:r>
            <a:r>
              <a:rPr lang="en-US" dirty="0"/>
              <a:t>[2</a:t>
            </a:r>
            <a:r>
              <a:rPr lang="en-US" dirty="0" smtClean="0"/>
              <a:t>] that:</a:t>
            </a:r>
          </a:p>
          <a:p>
            <a:pPr marL="571500" indent="-571500" algn="just">
              <a:buFont typeface="Arial" panose="020B0604020202020204" pitchFamily="34" charset="0"/>
              <a:buChar char="•"/>
            </a:pPr>
            <a:r>
              <a:rPr lang="en-US" dirty="0" smtClean="0"/>
              <a:t>Keeps </a:t>
            </a:r>
            <a:r>
              <a:rPr lang="en-US" dirty="0"/>
              <a:t>an obfuscated log of malicious events taking place at the device </a:t>
            </a:r>
            <a:endParaRPr lang="en-US" dirty="0" smtClean="0"/>
          </a:p>
          <a:p>
            <a:pPr marL="571500" indent="-571500" algn="just">
              <a:buFont typeface="Arial" panose="020B0604020202020204" pitchFamily="34" charset="0"/>
              <a:buChar char="•"/>
            </a:pPr>
            <a:r>
              <a:rPr lang="en-US" dirty="0" smtClean="0"/>
              <a:t>The log is reported </a:t>
            </a:r>
            <a:r>
              <a:rPr lang="en-US" dirty="0"/>
              <a:t>back to the server at pre-defined time </a:t>
            </a:r>
            <a:r>
              <a:rPr lang="en-US" dirty="0" smtClean="0"/>
              <a:t>intervals</a:t>
            </a:r>
          </a:p>
          <a:p>
            <a:pPr algn="just"/>
            <a:r>
              <a:rPr lang="en-US" dirty="0" smtClean="0"/>
              <a:t>This </a:t>
            </a:r>
            <a:r>
              <a:rPr lang="en-US" dirty="0"/>
              <a:t>enables our server to act accordingly by either revoking the device from the network or by restoring it to a safe state. </a:t>
            </a:r>
            <a:endParaRPr lang="en-US" dirty="0" smtClean="0"/>
          </a:p>
          <a:p>
            <a:pPr algn="just"/>
            <a:r>
              <a:rPr lang="en-US" dirty="0" err="1" smtClean="0"/>
              <a:t>PillarBox</a:t>
            </a:r>
            <a:r>
              <a:rPr lang="en-US" dirty="0" smtClean="0"/>
              <a:t>, by exploiting </a:t>
            </a:r>
            <a:r>
              <a:rPr lang="en-US" dirty="0"/>
              <a:t>the concept of forward secure key </a:t>
            </a:r>
            <a:r>
              <a:rPr lang="en-US" dirty="0" smtClean="0"/>
              <a:t>generation in a novel way, enforces:</a:t>
            </a:r>
          </a:p>
          <a:p>
            <a:pPr marL="742950" indent="-742950" algn="just">
              <a:buFont typeface="+mj-lt"/>
              <a:buAutoNum type="arabicPeriod"/>
            </a:pPr>
            <a:r>
              <a:rPr lang="en-US" dirty="0"/>
              <a:t>I</a:t>
            </a:r>
            <a:r>
              <a:rPr lang="en-US" dirty="0" smtClean="0"/>
              <a:t>ntegrity </a:t>
            </a:r>
            <a:r>
              <a:rPr lang="en-US" dirty="0"/>
              <a:t>by being able to verify whether the logs at the device have been tampered with by an adversary who is in control of the device </a:t>
            </a:r>
            <a:endParaRPr lang="en-US" dirty="0" smtClean="0"/>
          </a:p>
          <a:p>
            <a:pPr marL="742950" indent="-742950" algn="just">
              <a:buFont typeface="+mj-lt"/>
              <a:buAutoNum type="arabicPeriod"/>
            </a:pPr>
            <a:r>
              <a:rPr lang="en-US" dirty="0"/>
              <a:t>C</a:t>
            </a:r>
            <a:r>
              <a:rPr lang="en-US" dirty="0" smtClean="0"/>
              <a:t>overtness </a:t>
            </a:r>
            <a:r>
              <a:rPr lang="en-US" dirty="0"/>
              <a:t>by hiding from an attacker with access to the device whether the log reports detection of malicious </a:t>
            </a:r>
            <a:r>
              <a:rPr lang="en-US" dirty="0" smtClean="0"/>
              <a:t>behavior</a:t>
            </a:r>
            <a:endParaRPr lang="en-US" dirty="0"/>
          </a:p>
        </p:txBody>
      </p:sp>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175" y="1985856"/>
            <a:ext cx="3657600" cy="1092055"/>
          </a:xfrm>
          <a:prstGeom prst="rect">
            <a:avLst/>
          </a:prstGeom>
        </p:spPr>
      </p:pic>
      <p:pic>
        <p:nvPicPr>
          <p:cNvPr id="4" name="Picture 3"/>
          <p:cNvPicPr>
            <a:picLocks noChangeAspect="1"/>
          </p:cNvPicPr>
          <p:nvPr/>
        </p:nvPicPr>
        <p:blipFill>
          <a:blip r:embed="rId4"/>
          <a:stretch>
            <a:fillRect/>
          </a:stretch>
        </p:blipFill>
        <p:spPr>
          <a:xfrm>
            <a:off x="29917944" y="200217"/>
            <a:ext cx="1883696" cy="3693522"/>
          </a:xfrm>
          <a:prstGeom prst="rect">
            <a:avLst/>
          </a:prstGeom>
        </p:spPr>
      </p:pic>
      <p:grpSp>
        <p:nvGrpSpPr>
          <p:cNvPr id="98" name="Group 97"/>
          <p:cNvGrpSpPr/>
          <p:nvPr/>
        </p:nvGrpSpPr>
        <p:grpSpPr>
          <a:xfrm>
            <a:off x="15863551" y="15068317"/>
            <a:ext cx="13376288" cy="5656383"/>
            <a:chOff x="1321329" y="1830571"/>
            <a:chExt cx="5065893" cy="2129554"/>
          </a:xfrm>
        </p:grpSpPr>
        <p:sp>
          <p:nvSpPr>
            <p:cNvPr id="99" name="Left-Right Arrow 98"/>
            <p:cNvSpPr/>
            <p:nvPr/>
          </p:nvSpPr>
          <p:spPr>
            <a:xfrm rot="10800000">
              <a:off x="4142513" y="3673130"/>
              <a:ext cx="749141" cy="238807"/>
            </a:xfrm>
            <a:prstGeom prst="leftRightArrow">
              <a:avLst/>
            </a:prstGeom>
            <a:solidFill>
              <a:srgbClr val="FB8537"/>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
                <a:cs typeface=""/>
              </a:endParaRPr>
            </a:p>
          </p:txBody>
        </p:sp>
        <p:pic>
          <p:nvPicPr>
            <p:cNvPr id="100" name="Picture 99"/>
            <p:cNvPicPr>
              <a:picLocks noChangeAspect="1"/>
            </p:cNvPicPr>
            <p:nvPr/>
          </p:nvPicPr>
          <p:blipFill>
            <a:blip r:embed="rId5"/>
            <a:stretch>
              <a:fillRect/>
            </a:stretch>
          </p:blipFill>
          <p:spPr>
            <a:xfrm>
              <a:off x="1321329" y="2043288"/>
              <a:ext cx="3142774" cy="1130129"/>
            </a:xfrm>
            <a:prstGeom prst="rect">
              <a:avLst/>
            </a:prstGeom>
            <a:ln>
              <a:solidFill>
                <a:sysClr val="windowText" lastClr="000000">
                  <a:alpha val="60000"/>
                </a:sysClr>
              </a:solidFill>
            </a:ln>
          </p:spPr>
        </p:pic>
        <p:sp>
          <p:nvSpPr>
            <p:cNvPr id="102" name="Rectangle 101"/>
            <p:cNvSpPr/>
            <p:nvPr/>
          </p:nvSpPr>
          <p:spPr>
            <a:xfrm>
              <a:off x="1744188" y="3516837"/>
              <a:ext cx="2297056" cy="443288"/>
            </a:xfrm>
            <a:prstGeom prst="rect">
              <a:avLst/>
            </a:prstGeom>
            <a:noFill/>
            <a:ln w="47625" cap="flat" cmpd="sng" algn="ctr">
              <a:solidFill>
                <a:sysClr val="windowText" lastClr="000000"/>
              </a:solidFill>
              <a:prstDash val="lgDashDot"/>
              <a:miter lim="800000"/>
            </a:ln>
            <a:effectLst>
              <a:softEdge rad="0"/>
            </a:effectLst>
          </p:spPr>
          <p:txBody>
            <a:bodyPr bIns="9144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err="1" smtClean="0">
                  <a:ln>
                    <a:noFill/>
                  </a:ln>
                  <a:solidFill>
                    <a:sysClr val="windowText" lastClr="000000"/>
                  </a:solidFill>
                  <a:effectLst/>
                  <a:uLnTx/>
                  <a:uFillTx/>
                  <a:latin typeface="Arial Narrow" pitchFamily="34" charset="0"/>
                  <a:ea typeface=""/>
                  <a:cs typeface=""/>
                </a:rPr>
                <a:t>SnapShotter</a:t>
              </a:r>
              <a:r>
                <a:rPr kumimoji="0" lang="en-US" sz="3600" b="0" i="0" u="none" strike="noStrike" kern="0" cap="none" spc="0" normalizeH="0" baseline="0" noProof="0" dirty="0" smtClean="0">
                  <a:ln>
                    <a:noFill/>
                  </a:ln>
                  <a:solidFill>
                    <a:sysClr val="windowText" lastClr="000000"/>
                  </a:solidFill>
                  <a:effectLst/>
                  <a:uLnTx/>
                  <a:uFillTx/>
                  <a:latin typeface="Arial Narrow" pitchFamily="34" charset="0"/>
                  <a:ea typeface=""/>
                  <a:cs typeface=""/>
                </a:rPr>
                <a:t> Agent</a:t>
              </a:r>
            </a:p>
          </p:txBody>
        </p:sp>
        <p:sp>
          <p:nvSpPr>
            <p:cNvPr id="105" name="TextBox 104"/>
            <p:cNvSpPr txBox="1"/>
            <p:nvPr/>
          </p:nvSpPr>
          <p:spPr>
            <a:xfrm>
              <a:off x="2207298" y="1830571"/>
              <a:ext cx="1532903" cy="24333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PLC</a:t>
              </a:r>
            </a:p>
          </p:txBody>
        </p:sp>
        <p:cxnSp>
          <p:nvCxnSpPr>
            <p:cNvPr id="106" name="Straight Connector 105"/>
            <p:cNvCxnSpPr/>
            <p:nvPr/>
          </p:nvCxnSpPr>
          <p:spPr>
            <a:xfrm flipH="1">
              <a:off x="2480734" y="3142465"/>
              <a:ext cx="196" cy="374372"/>
            </a:xfrm>
            <a:prstGeom prst="line">
              <a:avLst/>
            </a:prstGeom>
            <a:noFill/>
            <a:ln w="19050" cap="flat" cmpd="sng" algn="ctr">
              <a:solidFill>
                <a:sysClr val="windowText" lastClr="000000"/>
              </a:solidFill>
              <a:prstDash val="solid"/>
              <a:miter lim="800000"/>
            </a:ln>
            <a:effectLst/>
          </p:spPr>
        </p:cxnSp>
        <p:cxnSp>
          <p:nvCxnSpPr>
            <p:cNvPr id="107" name="Straight Connector 106"/>
            <p:cNvCxnSpPr/>
            <p:nvPr/>
          </p:nvCxnSpPr>
          <p:spPr>
            <a:xfrm flipH="1">
              <a:off x="3466745" y="3142465"/>
              <a:ext cx="196" cy="374372"/>
            </a:xfrm>
            <a:prstGeom prst="line">
              <a:avLst/>
            </a:prstGeom>
            <a:noFill/>
            <a:ln w="19050" cap="flat" cmpd="sng" algn="ctr">
              <a:solidFill>
                <a:sysClr val="windowText" lastClr="000000"/>
              </a:solidFill>
              <a:prstDash val="solid"/>
              <a:miter lim="800000"/>
            </a:ln>
            <a:effectLst/>
          </p:spPr>
        </p:cxnSp>
        <p:sp>
          <p:nvSpPr>
            <p:cNvPr id="104" name="TextBox 103"/>
            <p:cNvSpPr txBox="1"/>
            <p:nvPr/>
          </p:nvSpPr>
          <p:spPr>
            <a:xfrm>
              <a:off x="5507812" y="3373275"/>
              <a:ext cx="879410" cy="45190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Monitoring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Server</a:t>
              </a:r>
              <a:endParaRPr kumimoji="0" 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353127864"/>
      </p:ext>
    </p:extLst>
  </p:cSld>
  <p:clrMapOvr>
    <a:masterClrMapping/>
  </p:clrMapOvr>
</p:sld>
</file>

<file path=ppt/theme/theme1.xml><?xml version="1.0" encoding="utf-8"?>
<a:theme xmlns:a="http://schemas.openxmlformats.org/drawingml/2006/main" name="PosterPresentations.com-70CMx10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osterPresentations.com-70CMx10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1787</TotalTime>
  <Words>657</Words>
  <Application>Microsoft Macintosh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 Narrow</vt:lpstr>
      <vt:lpstr>Calibri</vt:lpstr>
      <vt:lpstr>Georgia</vt:lpstr>
      <vt:lpstr>Trebuchet MS</vt:lpstr>
      <vt:lpstr>Arial</vt:lpstr>
      <vt:lpstr>PosterPresentations.com-70CMx100CM</vt:lpstr>
      <vt:lpstr>1_PosterPresentations.com-70CMx100CM</vt:lpstr>
      <vt:lpstr>PowerPoint Presentation</vt:lpstr>
    </vt:vector>
  </TitlesOfParts>
  <Company>Hewlett-Packard Company</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Ana Gamino</cp:lastModifiedBy>
  <cp:revision>173</cp:revision>
  <dcterms:created xsi:type="dcterms:W3CDTF">2012-02-10T00:10:15Z</dcterms:created>
  <dcterms:modified xsi:type="dcterms:W3CDTF">2017-11-07T21:31:19Z</dcterms:modified>
</cp:coreProperties>
</file>