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8" r:id="rId2"/>
    <p:sldId id="320" r:id="rId3"/>
    <p:sldId id="335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985A"/>
    <a:srgbClr val="E6D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0"/>
    <p:restoredTop sz="88862"/>
  </p:normalViewPr>
  <p:slideViewPr>
    <p:cSldViewPr>
      <p:cViewPr varScale="1">
        <p:scale>
          <a:sx n="95" d="100"/>
          <a:sy n="95" d="100"/>
        </p:scale>
        <p:origin x="4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67D56-ED46-0046-9D22-512D19192A11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FF34D-0E78-904F-A794-DD5C6C3C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2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FF34D-0E78-904F-A794-DD5C6C3C3C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6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Programming &amp;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C++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Wouldn’t it just be nice to call a function “average” and average what we want?!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0"/>
            <a:ext cx="8763000" cy="3840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Float average(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b);</a:t>
            </a:r>
          </a:p>
          <a:p>
            <a:r>
              <a:rPr lang="en-US" dirty="0" smtClean="0"/>
              <a:t>Float average(float a, float b);</a:t>
            </a:r>
          </a:p>
          <a:p>
            <a:r>
              <a:rPr lang="en-US" dirty="0" smtClean="0"/>
              <a:t>Float average(long a, long b);</a:t>
            </a:r>
          </a:p>
          <a:p>
            <a:r>
              <a:rPr lang="en-US" dirty="0" smtClean="0"/>
              <a:t>Float average(double a, double b);</a:t>
            </a:r>
          </a:p>
          <a:p>
            <a:r>
              <a:rPr lang="en-US" dirty="0" smtClean="0"/>
              <a:t>Float average(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c);</a:t>
            </a:r>
          </a:p>
          <a:p>
            <a:r>
              <a:rPr lang="en-US" dirty="0" smtClean="0"/>
              <a:t>With FUNCTION OVERLOADING (some of) IT IS POSSIBLE!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8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attempts to match function calls with available functions</a:t>
            </a:r>
          </a:p>
          <a:p>
            <a:r>
              <a:rPr lang="en-US" dirty="0" smtClean="0"/>
              <a:t>Programmer can overload functions explicitly</a:t>
            </a:r>
          </a:p>
          <a:p>
            <a:pPr lvl="1"/>
            <a:r>
              <a:rPr lang="en-US" dirty="0" smtClean="0"/>
              <a:t>Behavior is well defined</a:t>
            </a:r>
          </a:p>
          <a:p>
            <a:r>
              <a:rPr lang="en-US" dirty="0" smtClean="0"/>
              <a:t>Overloaded function must have different number and/or types of parameters</a:t>
            </a:r>
          </a:p>
          <a:p>
            <a:pPr lvl="1"/>
            <a:r>
              <a:rPr lang="en-US" dirty="0" smtClean="0"/>
              <a:t>What about return type?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2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out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separated out into independent files</a:t>
            </a:r>
          </a:p>
          <a:p>
            <a:r>
              <a:rPr lang="en-US" dirty="0" smtClean="0"/>
              <a:t>Function declarations must be provided before use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Function declarations go into a user include (header) file</a:t>
            </a:r>
          </a:p>
          <a:p>
            <a:r>
              <a:rPr lang="en-US" dirty="0" smtClean="0"/>
              <a:t>Function definitions go into a separate source code file (which gets compiled and linked 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9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Secondary Source and Header files should be the same BASE file name</a:t>
            </a:r>
          </a:p>
          <a:p>
            <a:pPr lvl="1"/>
            <a:r>
              <a:rPr lang="en-US" dirty="0" smtClean="0"/>
              <a:t>Header file has extension .h</a:t>
            </a:r>
          </a:p>
          <a:p>
            <a:pPr lvl="1"/>
            <a:r>
              <a:rPr lang="en-US" dirty="0" smtClean="0"/>
              <a:t>Source code file has extension .</a:t>
            </a:r>
            <a:r>
              <a:rPr lang="en-US" dirty="0" err="1" smtClean="0"/>
              <a:t>cpp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Header file contains declarations/prototypes</a:t>
            </a:r>
          </a:p>
          <a:p>
            <a:r>
              <a:rPr lang="en-US" dirty="0" smtClean="0"/>
              <a:t>Recall functions, like any variable, can only be defined ONCE . . 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 preprocessor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files get incorporated in the preprocessing step of compiling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FILENAME_H</a:t>
            </a:r>
          </a:p>
          <a:p>
            <a:r>
              <a:rPr lang="en-US" dirty="0" smtClean="0"/>
              <a:t>#define FILENAME_H</a:t>
            </a:r>
          </a:p>
          <a:p>
            <a:pPr lvl="1"/>
            <a:r>
              <a:rPr lang="en-US" dirty="0" smtClean="0"/>
              <a:t>Function prototypes</a:t>
            </a:r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Files &amp;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files need to include ONLY THE HEADER FILES</a:t>
            </a:r>
          </a:p>
          <a:p>
            <a:pPr lvl="1"/>
            <a:r>
              <a:rPr lang="en-US" dirty="0" smtClean="0"/>
              <a:t>NEVER include a SOURCE CODE FILE</a:t>
            </a:r>
          </a:p>
          <a:p>
            <a:pPr lvl="1"/>
            <a:r>
              <a:rPr lang="en-US" dirty="0" smtClean="0"/>
              <a:t>This means if you #include “</a:t>
            </a:r>
            <a:r>
              <a:rPr lang="en-US" dirty="0" err="1" smtClean="0"/>
              <a:t>anything.cpp</a:t>
            </a:r>
            <a:r>
              <a:rPr lang="en-US" dirty="0" smtClean="0"/>
              <a:t>” it is WRONG!</a:t>
            </a:r>
          </a:p>
          <a:p>
            <a:pPr lvl="1"/>
            <a:endParaRPr lang="en-US" dirty="0"/>
          </a:p>
          <a:p>
            <a:r>
              <a:rPr lang="en-US" dirty="0" err="1" smtClean="0"/>
              <a:t>functionFile.cpp</a:t>
            </a:r>
            <a:r>
              <a:rPr lang="en-US" dirty="0" smtClean="0"/>
              <a:t> will #include “</a:t>
            </a:r>
            <a:r>
              <a:rPr lang="en-US" dirty="0" err="1" smtClean="0"/>
              <a:t>functionFile.h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mainProgram.cpp</a:t>
            </a:r>
            <a:r>
              <a:rPr lang="en-US" dirty="0" smtClean="0"/>
              <a:t> will #include “</a:t>
            </a:r>
            <a:r>
              <a:rPr lang="en-US" dirty="0" err="1" smtClean="0"/>
              <a:t>functionFile.h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Overview </a:t>
            </a:r>
            <a:r>
              <a:rPr lang="mr-IN" dirty="0" smtClean="0"/>
              <a:t>–</a:t>
            </a:r>
            <a:r>
              <a:rPr lang="en-US" dirty="0" smtClean="0"/>
              <a:t> multiple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Preprocessor </a:t>
            </a:r>
            <a:endParaRPr lang="en-US" dirty="0" smtClean="0"/>
          </a:p>
          <a:p>
            <a:pPr lvl="1"/>
            <a:r>
              <a:rPr lang="en-US" dirty="0" smtClean="0"/>
              <a:t>Adds </a:t>
            </a:r>
            <a:r>
              <a:rPr lang="en-US" dirty="0" err="1" smtClean="0"/>
              <a:t>functionFile.h</a:t>
            </a:r>
            <a:r>
              <a:rPr lang="en-US" dirty="0" smtClean="0"/>
              <a:t> WITHOUT repeating declarations</a:t>
            </a:r>
          </a:p>
          <a:p>
            <a:r>
              <a:rPr lang="en-US" dirty="0" smtClean="0"/>
              <a:t>Compiler </a:t>
            </a:r>
          </a:p>
          <a:p>
            <a:pPr lvl="1"/>
            <a:r>
              <a:rPr lang="en-US" dirty="0" smtClean="0"/>
              <a:t>Source files (all .</a:t>
            </a:r>
            <a:r>
              <a:rPr lang="en-US" dirty="0" err="1" smtClean="0"/>
              <a:t>cpp</a:t>
            </a:r>
            <a:r>
              <a:rPr lang="en-US" dirty="0" smtClean="0"/>
              <a:t> files) get compiled</a:t>
            </a:r>
          </a:p>
          <a:p>
            <a:r>
              <a:rPr lang="en-US" dirty="0" smtClean="0"/>
              <a:t>Assembler </a:t>
            </a:r>
          </a:p>
          <a:p>
            <a:pPr lvl="1"/>
            <a:r>
              <a:rPr lang="en-US" dirty="0" smtClean="0"/>
              <a:t>Source files (all .</a:t>
            </a:r>
            <a:r>
              <a:rPr lang="en-US" dirty="0" err="1" smtClean="0"/>
              <a:t>cpp</a:t>
            </a:r>
            <a:r>
              <a:rPr lang="en-US" dirty="0" smtClean="0"/>
              <a:t> files) get compiled</a:t>
            </a:r>
            <a:endParaRPr lang="en-US" dirty="0"/>
          </a:p>
          <a:p>
            <a:r>
              <a:rPr lang="en-US" dirty="0"/>
              <a:t>Linker </a:t>
            </a:r>
            <a:endParaRPr lang="en-US" dirty="0" smtClean="0"/>
          </a:p>
          <a:p>
            <a:pPr lvl="1"/>
            <a:r>
              <a:rPr lang="en-US" dirty="0" smtClean="0"/>
              <a:t>All source files get combined into a target executable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around variables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Variables</a:t>
            </a:r>
          </a:p>
          <a:p>
            <a:pPr lvl="1"/>
            <a:r>
              <a:rPr lang="en-US" dirty="0" smtClean="0"/>
              <a:t>Static in this context means the variable, once created, remains available for the next function call</a:t>
            </a:r>
          </a:p>
          <a:p>
            <a:pPr lvl="1"/>
            <a:r>
              <a:rPr lang="en-US" dirty="0" smtClean="0"/>
              <a:t>Value (once initialized in the first function call) will be the ending value from the previous function call</a:t>
            </a:r>
          </a:p>
          <a:p>
            <a:pPr lvl="1"/>
            <a:endParaRPr lang="en-US" dirty="0"/>
          </a:p>
          <a:p>
            <a:r>
              <a:rPr lang="en-US" dirty="0" smtClean="0"/>
              <a:t>How would we make our own random number generator?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9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Prototype / Declaration</a:t>
            </a:r>
          </a:p>
          <a:p>
            <a:r>
              <a:rPr lang="en-US" dirty="0" smtClean="0"/>
              <a:t>Function Definition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err="1" smtClean="0"/>
              <a:t>Return_type</a:t>
            </a:r>
            <a:r>
              <a:rPr lang="en-US" dirty="0" smtClean="0"/>
              <a:t> </a:t>
            </a:r>
            <a:r>
              <a:rPr lang="en-US" dirty="0" err="1" smtClean="0"/>
              <a:t>Function_name</a:t>
            </a:r>
            <a:r>
              <a:rPr lang="en-US" dirty="0" smtClean="0"/>
              <a:t>(</a:t>
            </a:r>
            <a:r>
              <a:rPr lang="en-US" dirty="0" err="1" smtClean="0"/>
              <a:t>Parameter_list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Functions must be declared before they’re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Other environments?</a:t>
            </a:r>
          </a:p>
          <a:p>
            <a:r>
              <a:rPr lang="en-US" dirty="0" smtClean="0"/>
              <a:t>How easy was getting a C++ file to work?</a:t>
            </a:r>
          </a:p>
          <a:p>
            <a:r>
              <a:rPr lang="en-US" dirty="0" smtClean="0"/>
              <a:t>How easy was breaking your C++ code?</a:t>
            </a:r>
          </a:p>
          <a:p>
            <a:pPr lvl="1"/>
            <a:r>
              <a:rPr lang="en-US" dirty="0" smtClean="0"/>
              <a:t>What did you do?</a:t>
            </a:r>
          </a:p>
          <a:p>
            <a:r>
              <a:rPr lang="en-US" smtClean="0"/>
              <a:t>What functions did you make?</a:t>
            </a:r>
            <a:endParaRPr lang="en-US" dirty="0" smtClean="0"/>
          </a:p>
          <a:p>
            <a:r>
              <a:rPr lang="en-US" dirty="0" smtClean="0"/>
              <a:t>Problems encountered?</a:t>
            </a:r>
          </a:p>
          <a:p>
            <a:pPr lvl="1"/>
            <a:r>
              <a:rPr lang="en-US" dirty="0" smtClean="0"/>
              <a:t>Solutions?</a:t>
            </a:r>
          </a:p>
        </p:txBody>
      </p:sp>
    </p:spTree>
    <p:extLst>
      <p:ext uri="{BB962C8B-B14F-4D97-AF65-F5344CB8AC3E}">
        <p14:creationId xmlns:p14="http://schemas.microsoft.com/office/powerpoint/2010/main" val="17187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functions</a:t>
            </a:r>
          </a:p>
          <a:p>
            <a:endParaRPr lang="en-US" dirty="0" smtClean="0"/>
          </a:p>
          <a:p>
            <a:r>
              <a:rPr lang="en-US" dirty="0" smtClean="0"/>
              <a:t>Temperature raising/lowering functions</a:t>
            </a:r>
          </a:p>
          <a:p>
            <a:endParaRPr lang="en-US" dirty="0"/>
          </a:p>
          <a:p>
            <a:r>
              <a:rPr lang="en-US" dirty="0" smtClean="0"/>
              <a:t>Averaging functions</a:t>
            </a:r>
          </a:p>
          <a:p>
            <a:endParaRPr lang="en-US" dirty="0"/>
          </a:p>
          <a:p>
            <a:r>
              <a:rPr lang="en-US" dirty="0" smtClean="0"/>
              <a:t>Runtime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can only return one “thing”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swap (</a:t>
            </a:r>
            <a:r>
              <a:rPr lang="en-US" dirty="0" err="1"/>
              <a:t>int</a:t>
            </a:r>
            <a:r>
              <a:rPr lang="en-US" dirty="0"/>
              <a:t> val1, </a:t>
            </a:r>
            <a:r>
              <a:rPr lang="en-US" dirty="0" err="1"/>
              <a:t>int</a:t>
            </a:r>
            <a:r>
              <a:rPr lang="en-US" dirty="0"/>
              <a:t> val2)</a:t>
            </a:r>
          </a:p>
          <a:p>
            <a:r>
              <a:rPr lang="en-US" dirty="0"/>
              <a:t>{</a:t>
            </a:r>
          </a:p>
          <a:p>
            <a:r>
              <a:rPr lang="pl-PL" dirty="0"/>
              <a:t>    </a:t>
            </a:r>
            <a:r>
              <a:rPr lang="pl-PL" dirty="0" err="1"/>
              <a:t>int</a:t>
            </a:r>
            <a:r>
              <a:rPr lang="pl-PL" dirty="0"/>
              <a:t> temp = val1;</a:t>
            </a:r>
          </a:p>
          <a:p>
            <a:r>
              <a:rPr lang="is-IS" dirty="0"/>
              <a:t>    val1 = val2;</a:t>
            </a:r>
          </a:p>
          <a:p>
            <a:r>
              <a:rPr lang="is-IS" dirty="0"/>
              <a:t>    val2 = temp;</a:t>
            </a:r>
          </a:p>
          <a:p>
            <a:r>
              <a:rPr lang="pl-PL" dirty="0"/>
              <a:t>    return;</a:t>
            </a:r>
          </a:p>
          <a:p>
            <a:r>
              <a:rPr lang="pl-P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Swap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pl-PL" dirty="0"/>
              <a:t>    </a:t>
            </a:r>
            <a:r>
              <a:rPr lang="pl-PL" dirty="0" err="1"/>
              <a:t>int</a:t>
            </a:r>
            <a:r>
              <a:rPr lang="pl-PL" dirty="0"/>
              <a:t> a = 7, b = 2;</a:t>
            </a:r>
          </a:p>
          <a:p>
            <a:r>
              <a:rPr lang="mr-IN" dirty="0"/>
              <a:t>    </a:t>
            </a:r>
            <a:r>
              <a:rPr lang="mr-IN" dirty="0" err="1"/>
              <a:t>cout</a:t>
            </a:r>
            <a:r>
              <a:rPr lang="mr-IN" dirty="0"/>
              <a:t>&lt;&lt;</a:t>
            </a:r>
            <a:r>
              <a:rPr lang="mr-IN" dirty="0" err="1"/>
              <a:t>a</a:t>
            </a:r>
            <a:r>
              <a:rPr lang="mr-IN" dirty="0"/>
              <a:t>&lt;&lt;" "&lt;&lt;</a:t>
            </a:r>
            <a:r>
              <a:rPr lang="mr-IN" dirty="0" err="1"/>
              <a:t>b</a:t>
            </a:r>
            <a:r>
              <a:rPr lang="mr-IN" dirty="0"/>
              <a:t>&lt;&lt;</a:t>
            </a:r>
            <a:r>
              <a:rPr lang="mr-IN" dirty="0" err="1"/>
              <a:t>endl</a:t>
            </a:r>
            <a:r>
              <a:rPr lang="mr-IN" dirty="0"/>
              <a:t>;  // </a:t>
            </a:r>
            <a:r>
              <a:rPr lang="mr-IN" dirty="0" err="1"/>
              <a:t>outputs</a:t>
            </a:r>
            <a:r>
              <a:rPr lang="mr-IN" dirty="0"/>
              <a:t>: 7 2</a:t>
            </a:r>
          </a:p>
          <a:p>
            <a:r>
              <a:rPr lang="pl-PL" dirty="0"/>
              <a:t>    </a:t>
            </a:r>
            <a:r>
              <a:rPr lang="pl-PL" dirty="0" err="1"/>
              <a:t>swap</a:t>
            </a:r>
            <a:r>
              <a:rPr lang="pl-PL" dirty="0"/>
              <a:t>(a, b);</a:t>
            </a:r>
          </a:p>
          <a:p>
            <a:r>
              <a:rPr lang="mr-IN" dirty="0"/>
              <a:t>    </a:t>
            </a:r>
            <a:r>
              <a:rPr lang="mr-IN" dirty="0" err="1"/>
              <a:t>cout</a:t>
            </a:r>
            <a:r>
              <a:rPr lang="mr-IN" dirty="0"/>
              <a:t>&lt;&lt;</a:t>
            </a:r>
            <a:r>
              <a:rPr lang="mr-IN" dirty="0" err="1"/>
              <a:t>a</a:t>
            </a:r>
            <a:r>
              <a:rPr lang="mr-IN" dirty="0"/>
              <a:t>&lt;&lt;" "&lt;&lt;</a:t>
            </a:r>
            <a:r>
              <a:rPr lang="mr-IN" dirty="0" err="1"/>
              <a:t>b</a:t>
            </a:r>
            <a:r>
              <a:rPr lang="mr-IN" dirty="0"/>
              <a:t>&lt;&lt;</a:t>
            </a:r>
            <a:r>
              <a:rPr lang="mr-IN" dirty="0" err="1"/>
              <a:t>endl</a:t>
            </a:r>
            <a:r>
              <a:rPr lang="mr-IN" dirty="0"/>
              <a:t>;  // </a:t>
            </a:r>
            <a:r>
              <a:rPr lang="mr-IN" dirty="0" err="1"/>
              <a:t>outputs</a:t>
            </a:r>
            <a:r>
              <a:rPr lang="mr-IN" dirty="0"/>
              <a:t>: 7 2</a:t>
            </a:r>
          </a:p>
          <a:p>
            <a:r>
              <a:rPr lang="mr-IN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swap (</a:t>
            </a:r>
            <a:r>
              <a:rPr lang="en-US" dirty="0" err="1"/>
              <a:t>int</a:t>
            </a:r>
            <a:r>
              <a:rPr lang="en-US" dirty="0"/>
              <a:t> &amp; val1, </a:t>
            </a:r>
            <a:r>
              <a:rPr lang="en-US" dirty="0" err="1"/>
              <a:t>int</a:t>
            </a:r>
            <a:r>
              <a:rPr lang="en-US" dirty="0"/>
              <a:t> &amp; val2)</a:t>
            </a:r>
          </a:p>
          <a:p>
            <a:r>
              <a:rPr lang="en-US" dirty="0"/>
              <a:t>{</a:t>
            </a:r>
          </a:p>
          <a:p>
            <a:r>
              <a:rPr lang="pl-PL" dirty="0"/>
              <a:t>    </a:t>
            </a:r>
            <a:r>
              <a:rPr lang="pl-PL" dirty="0" err="1"/>
              <a:t>int</a:t>
            </a:r>
            <a:r>
              <a:rPr lang="pl-PL" dirty="0"/>
              <a:t> temp = val1;</a:t>
            </a:r>
          </a:p>
          <a:p>
            <a:r>
              <a:rPr lang="is-IS" dirty="0"/>
              <a:t>    val1 = val2;</a:t>
            </a:r>
          </a:p>
          <a:p>
            <a:r>
              <a:rPr lang="is-IS" dirty="0"/>
              <a:t>    val2 = temp;</a:t>
            </a:r>
          </a:p>
          <a:p>
            <a:r>
              <a:rPr lang="pl-PL" dirty="0"/>
              <a:t>    return;</a:t>
            </a:r>
          </a:p>
          <a:p>
            <a:r>
              <a:rPr lang="pl-P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Ampersand spacing is a preference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&amp;  </a:t>
            </a:r>
            <a:r>
              <a:rPr lang="en-US" dirty="0" err="1" smtClean="0"/>
              <a:t>val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&amp; </a:t>
            </a:r>
            <a:r>
              <a:rPr lang="en-US" dirty="0" err="1" smtClean="0"/>
              <a:t>val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  &amp;</a:t>
            </a:r>
            <a:r>
              <a:rPr lang="en-US" dirty="0" err="1" smtClean="0"/>
              <a:t>val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Functions can only return one “thing”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Construct a function that reads in a point from a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2 numbers</a:t>
            </a:r>
          </a:p>
          <a:p>
            <a:r>
              <a:rPr lang="en-US" dirty="0" smtClean="0"/>
              <a:t>Average 2 integers</a:t>
            </a:r>
          </a:p>
          <a:p>
            <a:r>
              <a:rPr lang="en-US" dirty="0" smtClean="0"/>
              <a:t>Average 2 floats</a:t>
            </a:r>
          </a:p>
          <a:p>
            <a:r>
              <a:rPr lang="en-US" dirty="0" smtClean="0"/>
              <a:t>Average 2 doubles</a:t>
            </a:r>
          </a:p>
          <a:p>
            <a:r>
              <a:rPr lang="en-US" dirty="0" smtClean="0"/>
              <a:t>Average 3 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3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5482</TotalTime>
  <Words>546</Words>
  <Application>Microsoft Macintosh PowerPoint</Application>
  <PresentationFormat>On-screen Show (4:3)</PresentationFormat>
  <Paragraphs>119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Mangal</vt:lpstr>
      <vt:lpstr>Wingdings</vt:lpstr>
      <vt:lpstr>Arial</vt:lpstr>
      <vt:lpstr>Office Theme</vt:lpstr>
      <vt:lpstr>C++ Programming &amp; Design</vt:lpstr>
      <vt:lpstr>Function Basics</vt:lpstr>
      <vt:lpstr>Lab 1 Feedback</vt:lpstr>
      <vt:lpstr>Function Examples</vt:lpstr>
      <vt:lpstr>Functions can only return one “thing”</vt:lpstr>
      <vt:lpstr>Sample Swap Function</vt:lpstr>
      <vt:lpstr>Passing parameters by reference</vt:lpstr>
      <vt:lpstr>Reference Parameters</vt:lpstr>
      <vt:lpstr>Back to Averaging</vt:lpstr>
      <vt:lpstr>Wouldn’t it just be nice to call a function “average” and average what we want?!</vt:lpstr>
      <vt:lpstr>Function Overloading</vt:lpstr>
      <vt:lpstr>Separating out Functions</vt:lpstr>
      <vt:lpstr>Header file</vt:lpstr>
      <vt:lpstr>Header file preprocessor directives</vt:lpstr>
      <vt:lpstr>Source Code Files &amp; Header Files</vt:lpstr>
      <vt:lpstr>Compiling Overview – multiple files</vt:lpstr>
      <vt:lpstr>Keeping around variables in functions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89</cp:revision>
  <dcterms:created xsi:type="dcterms:W3CDTF">2006-08-16T00:00:00Z</dcterms:created>
  <dcterms:modified xsi:type="dcterms:W3CDTF">2016-12-21T22:21:14Z</dcterms:modified>
</cp:coreProperties>
</file>