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54" r:id="rId3"/>
    <p:sldId id="312" r:id="rId4"/>
    <p:sldId id="355" r:id="rId5"/>
    <p:sldId id="356" r:id="rId6"/>
    <p:sldId id="358" r:id="rId7"/>
    <p:sldId id="357" r:id="rId8"/>
    <p:sldId id="359" r:id="rId9"/>
    <p:sldId id="360" r:id="rId10"/>
    <p:sldId id="361" r:id="rId11"/>
    <p:sldId id="362" r:id="rId12"/>
    <p:sldId id="363" r:id="rId13"/>
    <p:sldId id="365" r:id="rId14"/>
    <p:sldId id="364" r:id="rId15"/>
    <p:sldId id="366" r:id="rId16"/>
    <p:sldId id="367" r:id="rId17"/>
    <p:sldId id="368" r:id="rId18"/>
    <p:sldId id="369" r:id="rId19"/>
    <p:sldId id="371" r:id="rId20"/>
    <p:sldId id="370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14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Built-in Functions for NTCAs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“Hi”);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BurritoToppings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362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43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5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7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9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91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3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5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77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39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01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43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05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53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5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39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01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8600" y="4343400"/>
            <a:ext cx="8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“Hi”);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BurritoToppings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895600"/>
            <a:ext cx="457200" cy="3048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43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5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7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9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91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3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5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77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39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01000" y="41148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43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05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53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5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39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01000" y="33528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8600" y="4343400"/>
            <a:ext cx="8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source[10] = “There”;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target[10] = “Hi”;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source);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source[10] = “There”;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target[10] = “Hi”;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source);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5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2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5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1752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1000" y="4114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source[10] = “There”;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target[10] = “Hi”;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source);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5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2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5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362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1000" y="4114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95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81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05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67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29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53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57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19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81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3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05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9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53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5638800"/>
            <a:ext cx="8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source[10] = “There”;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target[10] = “Hi”;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source);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5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2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5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895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1000" y="4114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95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81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05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67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29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53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57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19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81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3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05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9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53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5638800"/>
            <a:ext cx="8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“!!”);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“!”);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3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5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7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9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91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3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5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77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39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01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43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05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53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5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39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01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8600" y="4572000"/>
            <a:ext cx="8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“!!”);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“!”);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362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43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5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7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9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91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3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5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77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39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01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43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05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53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5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39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01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8600" y="4572000"/>
            <a:ext cx="8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“!!”);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“!”);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895600"/>
            <a:ext cx="457200" cy="3048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43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05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67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29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91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3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5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77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39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01000" y="43434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43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05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53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5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39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01000" y="35814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8600" y="4572000"/>
            <a:ext cx="8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array[10] = “Hello”;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(array);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length;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9718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   //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9718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   //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3276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   //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   //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3276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   //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   //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   // -1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3657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   //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   //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   // -1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3962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   //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   //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   // -1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// -1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39624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   //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   //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   // -1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// -1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4648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   //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   //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   // -1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// -1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62000" y="49530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ntca1[20]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ntca2[20] = “bob”;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ntca3[20] = “Bob”;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ntca2);   // 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ntca3);   // 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(ntca3, ntca1);   // -1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“bobby”); // -1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(!(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(ntca1, ntca2))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identical”&lt;&lt;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&lt;&lt;”these strings are different”&lt;&lt;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33400" y="2895600"/>
            <a:ext cx="2895600" cy="1524000"/>
          </a:xfrm>
          <a:prstGeom prst="wedgeRect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Take Note!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array[10] = “Hello”;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(array);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length;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362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 source[10] = “Walk This Way”;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char target[15];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source);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source);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strncpy</a:t>
            </a:r>
            <a:endParaRPr lang="en-US" dirty="0" smtClean="0"/>
          </a:p>
          <a:p>
            <a:r>
              <a:rPr lang="en-US" dirty="0" err="1" smtClean="0"/>
              <a:t>strncmp</a:t>
            </a:r>
            <a:endParaRPr lang="en-US" dirty="0" smtClean="0"/>
          </a:p>
          <a:p>
            <a:r>
              <a:rPr lang="en-US" dirty="0" err="1" smtClean="0"/>
              <a:t>strncat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array[10] = “Hello”;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(array);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length;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45720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0" y="38100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895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sz="41300" dirty="0" smtClean="0"/>
              <a:t>5</a:t>
            </a:r>
            <a:endParaRPr lang="en-US" sz="41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source[10] = “Hey”;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target[10] = “Boy Howdy”;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source);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source[10] = “Hey”;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target[10] = “Boy Howdy”;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source);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5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2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5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1752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1000" y="4114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source[10] = “Hey”;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target[10] = “Boy Howdy”;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source);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5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2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5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3622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1000" y="4114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95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81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05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67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29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53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57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19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81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3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05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9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53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5638800"/>
            <a:ext cx="8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source[10] = “Hey”;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char target[10] = “Boy Howdy”;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(target, source);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53400" y="3886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1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29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91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53400" y="3124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52400" y="2895600"/>
            <a:ext cx="4572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1000" y="411480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95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19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81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05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67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29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91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53400" y="5410200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95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57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19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[2]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81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3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05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[5]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[6]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9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[7]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[8]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53400" y="4648200"/>
            <a:ext cx="76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[9]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5638800"/>
            <a:ext cx="8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2050</Words>
  <Application>Microsoft Macintosh PowerPoint</Application>
  <PresentationFormat>On-screen Show (4:3)</PresentationFormat>
  <Paragraphs>589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Courier New</vt:lpstr>
      <vt:lpstr>Wingdings</vt:lpstr>
      <vt:lpstr>Arial</vt:lpstr>
      <vt:lpstr>Office Theme</vt:lpstr>
      <vt:lpstr>Built-in Functions for NTCAs</vt:lpstr>
      <vt:lpstr>strlen</vt:lpstr>
      <vt:lpstr>strlen</vt:lpstr>
      <vt:lpstr>strlen</vt:lpstr>
      <vt:lpstr>5</vt:lpstr>
      <vt:lpstr>strcpy</vt:lpstr>
      <vt:lpstr>strcpy</vt:lpstr>
      <vt:lpstr>strcpy</vt:lpstr>
      <vt:lpstr>strcpy</vt:lpstr>
      <vt:lpstr>strcpy</vt:lpstr>
      <vt:lpstr>strcpy</vt:lpstr>
      <vt:lpstr>strcat</vt:lpstr>
      <vt:lpstr>strcat</vt:lpstr>
      <vt:lpstr>strcat</vt:lpstr>
      <vt:lpstr>strcat</vt:lpstr>
      <vt:lpstr>strcat</vt:lpstr>
      <vt:lpstr>strcat</vt:lpstr>
      <vt:lpstr>strcat</vt:lpstr>
      <vt:lpstr>strcmp</vt:lpstr>
      <vt:lpstr>strcmp</vt:lpstr>
      <vt:lpstr>strcmp</vt:lpstr>
      <vt:lpstr>strcmp</vt:lpstr>
      <vt:lpstr>strcmp</vt:lpstr>
      <vt:lpstr>strcmp</vt:lpstr>
      <vt:lpstr>strcmp</vt:lpstr>
      <vt:lpstr>strcmp</vt:lpstr>
      <vt:lpstr>strcmp</vt:lpstr>
      <vt:lpstr>strcmp</vt:lpstr>
      <vt:lpstr>strcmp</vt:lpstr>
      <vt:lpstr>Dangers</vt:lpstr>
      <vt:lpstr>Also Available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283</cp:revision>
  <dcterms:created xsi:type="dcterms:W3CDTF">2006-08-16T00:00:00Z</dcterms:created>
  <dcterms:modified xsi:type="dcterms:W3CDTF">2016-12-23T21:39:29Z</dcterms:modified>
</cp:coreProperties>
</file>