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49" r:id="rId3"/>
    <p:sldId id="470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314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AC2"/>
    <a:srgbClr val="B69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91" autoAdjust="0"/>
  </p:normalViewPr>
  <p:slideViewPr>
    <p:cSldViewPr>
      <p:cViewPr varScale="1">
        <p:scale>
          <a:sx n="122" d="100"/>
          <a:sy n="122" d="100"/>
        </p:scale>
        <p:origin x="82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8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74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70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0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1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02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7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0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8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2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72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6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7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8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3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44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More About File Reading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Entire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while (fin &gt;&gt; num)     // gets integer data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fin &gt;&gt; name;	   // gets name data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process_data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(num, name);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2286000"/>
            <a:ext cx="3048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362200"/>
            <a:ext cx="29498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124663 Price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124645 Hurson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124687 Buechler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124752 Davis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Entire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fin &gt;&gt; num;		// necessary for case of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//   empty file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while (!fin.eof())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process_data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fin &gt;&gt; num;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2286000"/>
            <a:ext cx="30480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362200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3    -1    34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56     3    14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12     6   124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7912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</a:t>
            </a:r>
            <a:r>
              <a:rPr lang="en-US" dirty="0" err="1" smtClean="0">
                <a:solidFill>
                  <a:srgbClr val="FF0000"/>
                </a:solidFill>
              </a:rPr>
              <a:t>eof</a:t>
            </a:r>
            <a:r>
              <a:rPr lang="en-US" dirty="0" smtClean="0">
                <a:solidFill>
                  <a:srgbClr val="FF0000"/>
                </a:solidFill>
              </a:rPr>
              <a:t> becomes </a:t>
            </a:r>
            <a:r>
              <a:rPr lang="en-US" i="1" dirty="0" smtClean="0">
                <a:solidFill>
                  <a:srgbClr val="FF0000"/>
                </a:solidFill>
              </a:rPr>
              <a:t>true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only after trying to read </a:t>
            </a:r>
            <a:r>
              <a:rPr lang="en-US" b="1" u="sng" dirty="0" smtClean="0">
                <a:solidFill>
                  <a:srgbClr val="FF0000"/>
                </a:solidFill>
              </a:rPr>
              <a:t>past</a:t>
            </a:r>
            <a:r>
              <a:rPr lang="en-US" u="sng" dirty="0" smtClean="0">
                <a:solidFill>
                  <a:srgbClr val="FF0000"/>
                </a:solidFill>
              </a:rPr>
              <a:t> the last datum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in;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(“input.dat”);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(“output.dat”);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while (in&gt;&gt;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    out&lt;&lt;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&lt;&lt;" ";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return 0;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in;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(“input.dat”);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(“output.dat”);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while (in&gt;&gt;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    out&lt;&lt;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&lt;&lt;" ";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return 0;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30480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in;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(“input.dat”);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(“output.dat”);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while (in&gt;&gt;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    out&lt;&lt;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&lt;&lt;" ";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return 0;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32766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in;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(“input.dat”);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(“output.dat”);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while (in&gt;&gt;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    out&lt;&lt;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&lt;&lt;" ";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return 0;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37338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in;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(“input.dat”);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(“output.dat”);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while (in&gt;&gt;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    out&lt;&lt;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&lt;&lt;" ";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return 0;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39624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in;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(“input.dat”);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(“output.dat”);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while (in&gt;&gt;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    out&lt;&lt;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&lt;&lt;" ";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return 0;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44196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in;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(“input.dat”);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(“output.dat”);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while (in&gt;&gt;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    out&lt;&lt;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&lt;&lt;" ";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return 0;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3400" y="4648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in;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(“input.dat”);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(“output.dat”);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while (in&gt;&gt;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    out&lt;&lt;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&lt;&lt;" ";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return 0;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51816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Prompts: Not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do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&lt;&lt; “What is your next number? ”;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} while (fin &gt;&gt; num);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2286000"/>
            <a:ext cx="3048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362200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3    -1    34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56     3    14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12     6   124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in;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(“input.dat”);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(“output.dat”);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while (in&gt;&gt;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    out&lt;&lt;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next_value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&lt;&lt;" ";</a:t>
            </a:r>
          </a:p>
          <a:p>
            <a:pPr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    return 0;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5410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Entire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while (num != -1)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process_data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fin &gt;&gt; num;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2286000"/>
            <a:ext cx="3048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362200"/>
            <a:ext cx="29498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3    11    34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56     3    14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12     6   124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-1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Entire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while (num != -1)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process_data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fin &gt;&gt; num;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2286000"/>
            <a:ext cx="3048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362200"/>
            <a:ext cx="29498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3    11    34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56     3    14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12     6   124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-1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04800" y="3886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611720">
            <a:off x="5909502" y="2172936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Entire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while (num != -1)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process_data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fin &gt;&gt; num;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2286000"/>
            <a:ext cx="3048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362200"/>
            <a:ext cx="29498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3    11    34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56     3    14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12     6   124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-1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04800" y="44196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334000" y="3505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3429000"/>
            <a:ext cx="87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marks end </a:t>
            </a:r>
          </a:p>
          <a:p>
            <a:r>
              <a:rPr lang="en-US" sz="1200" dirty="0" smtClean="0"/>
              <a:t>of data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Entire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// SIZE is size of dataset – known a priori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fin &gt;&gt; num;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process_data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2286000"/>
            <a:ext cx="3048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362200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3    -1    34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56     3    14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12     6   124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Entire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// size of dataset unknown!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while (fin &gt;&gt; num)   // returns false when last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{                    //    data element read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process_data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2286000"/>
            <a:ext cx="3048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362200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3    -1    34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56     3    14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12     6   124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Entire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while (fin &gt;&gt; num)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fin &gt;&gt; num;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process_data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2286000"/>
            <a:ext cx="3048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362200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3    -1    34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56     3    14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12     6   124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Entire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while (fin &gt;&gt; num)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fin &gt;&gt; num;	//skips every other datum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process_data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2286000"/>
            <a:ext cx="3048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362200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3    -1    34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56     3    14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12     6   124</a:t>
            </a:r>
          </a:p>
        </p:txBody>
      </p:sp>
      <p:sp>
        <p:nvSpPr>
          <p:cNvPr id="8" name="Right Arrow 7"/>
          <p:cNvSpPr/>
          <p:nvPr/>
        </p:nvSpPr>
        <p:spPr>
          <a:xfrm>
            <a:off x="762000" y="4419600"/>
            <a:ext cx="457200" cy="3048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buzzer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-457200" y="39624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923</Words>
  <Application>Microsoft Macintosh PowerPoint</Application>
  <PresentationFormat>On-screen Show (4:3)</PresentationFormat>
  <Paragraphs>409</Paragraphs>
  <Slides>21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Courier New</vt:lpstr>
      <vt:lpstr>Wingdings</vt:lpstr>
      <vt:lpstr>Arial</vt:lpstr>
      <vt:lpstr>Office Theme</vt:lpstr>
      <vt:lpstr>More About File Reading</vt:lpstr>
      <vt:lpstr>Prompts: Not Needed</vt:lpstr>
      <vt:lpstr>Reading the Entire File</vt:lpstr>
      <vt:lpstr>Reading the Entire File</vt:lpstr>
      <vt:lpstr>Reading the Entire File</vt:lpstr>
      <vt:lpstr>Reading the Entire File</vt:lpstr>
      <vt:lpstr>Reading the Entire File</vt:lpstr>
      <vt:lpstr>Reading the Entire File</vt:lpstr>
      <vt:lpstr>Reading the Entire File</vt:lpstr>
      <vt:lpstr>Reading the Entire File</vt:lpstr>
      <vt:lpstr>Reading the Entire File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316</cp:revision>
  <dcterms:created xsi:type="dcterms:W3CDTF">2006-08-16T00:00:00Z</dcterms:created>
  <dcterms:modified xsi:type="dcterms:W3CDTF">2016-12-23T22:08:41Z</dcterms:modified>
</cp:coreProperties>
</file>