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441" r:id="rId3"/>
    <p:sldId id="354" r:id="rId4"/>
    <p:sldId id="383" r:id="rId5"/>
    <p:sldId id="385" r:id="rId6"/>
    <p:sldId id="386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400" r:id="rId16"/>
    <p:sldId id="398" r:id="rId17"/>
    <p:sldId id="401" r:id="rId18"/>
    <p:sldId id="402" r:id="rId19"/>
    <p:sldId id="409" r:id="rId20"/>
    <p:sldId id="403" r:id="rId21"/>
    <p:sldId id="404" r:id="rId22"/>
    <p:sldId id="405" r:id="rId23"/>
    <p:sldId id="406" r:id="rId24"/>
    <p:sldId id="407" r:id="rId25"/>
    <p:sldId id="408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1" r:id="rId37"/>
    <p:sldId id="420" r:id="rId38"/>
    <p:sldId id="422" r:id="rId39"/>
    <p:sldId id="423" r:id="rId40"/>
    <p:sldId id="425" r:id="rId41"/>
    <p:sldId id="426" r:id="rId42"/>
    <p:sldId id="439" r:id="rId43"/>
    <p:sldId id="384" r:id="rId44"/>
    <p:sldId id="427" r:id="rId45"/>
    <p:sldId id="428" r:id="rId46"/>
    <p:sldId id="429" r:id="rId47"/>
    <p:sldId id="430" r:id="rId48"/>
    <p:sldId id="431" r:id="rId49"/>
    <p:sldId id="432" r:id="rId50"/>
    <p:sldId id="434" r:id="rId51"/>
    <p:sldId id="433" r:id="rId52"/>
    <p:sldId id="440" r:id="rId53"/>
    <p:sldId id="435" r:id="rId54"/>
    <p:sldId id="437" r:id="rId55"/>
    <p:sldId id="436" r:id="rId56"/>
    <p:sldId id="438" r:id="rId57"/>
    <p:sldId id="314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94725" autoAdjust="0"/>
  </p:normalViewPr>
  <p:slideViewPr>
    <p:cSldViewPr>
      <p:cViewPr varScale="1">
        <p:scale>
          <a:sx n="102" d="100"/>
          <a:sy n="102" d="100"/>
        </p:scale>
        <p:origin x="176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5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8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1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58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0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5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1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9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82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78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5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0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7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3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8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6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05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3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04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3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8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2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7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87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6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6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98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0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4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90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8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String and Character Manipulation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086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334000"/>
            <a:ext cx="612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places </a:t>
            </a:r>
            <a:r>
              <a:rPr lang="en-US" sz="2400" dirty="0" smtClean="0"/>
              <a:t>“Jim Smith” </a:t>
            </a:r>
            <a:r>
              <a:rPr lang="en-US" sz="2400" dirty="0" smtClean="0"/>
              <a:t>into the input buffer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086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334000"/>
            <a:ext cx="632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pulls </a:t>
            </a:r>
            <a:r>
              <a:rPr lang="en-US" sz="2400" dirty="0" smtClean="0"/>
              <a:t>“Jim” </a:t>
            </a:r>
            <a:r>
              <a:rPr lang="en-US" sz="2400" dirty="0" smtClean="0"/>
              <a:t>from the buffer and into name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4114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086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334000"/>
            <a:ext cx="5419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What is your hometown?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4724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086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334000"/>
            <a:ext cx="5271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does not wait for the user input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4724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778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Instead </a:t>
            </a:r>
            <a:r>
              <a:rPr lang="en-US" sz="2400" dirty="0" smtClean="0"/>
              <a:t>“Smith” </a:t>
            </a:r>
            <a:r>
              <a:rPr lang="en-US" sz="2400" dirty="0" smtClean="0"/>
              <a:t>is pulled from the buffer and into hometown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0200" y="3810000"/>
            <a:ext cx="838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3048000"/>
            <a:ext cx="838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1600200"/>
            <a:ext cx="2057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8400" y="3810000"/>
            <a:ext cx="1447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3048000"/>
            <a:ext cx="838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00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38600" y="3810000"/>
            <a:ext cx="685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3048000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600200"/>
            <a:ext cx="2438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38600" y="3810000"/>
            <a:ext cx="685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3048000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600200"/>
            <a:ext cx="2438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429000" y="4648200"/>
            <a:ext cx="3505200" cy="1447800"/>
          </a:xfrm>
          <a:prstGeom prst="wedgeRectCallout">
            <a:avLst>
              <a:gd name="adj1" fmla="val -21853"/>
              <a:gd name="adj2" fmla="val -6757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Delimiter Character is NOT included in input; it’s discarded.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strlen</a:t>
            </a:r>
            <a:endParaRPr lang="en-US" dirty="0" smtClean="0"/>
          </a:p>
          <a:p>
            <a:r>
              <a:rPr lang="en-US" dirty="0" err="1" smtClean="0"/>
              <a:t>strcpy</a:t>
            </a:r>
            <a:endParaRPr lang="en-US" dirty="0" smtClean="0"/>
          </a:p>
          <a:p>
            <a:pPr lvl="1"/>
            <a:r>
              <a:rPr lang="en-US" dirty="0" err="1" smtClean="0"/>
              <a:t>strncpy</a:t>
            </a:r>
            <a:endParaRPr lang="en-US" dirty="0" smtClean="0"/>
          </a:p>
          <a:p>
            <a:r>
              <a:rPr lang="en-US" dirty="0" err="1" smtClean="0"/>
              <a:t>strcat</a:t>
            </a:r>
            <a:endParaRPr lang="en-US" dirty="0" smtClean="0"/>
          </a:p>
          <a:p>
            <a:pPr lvl="1"/>
            <a:r>
              <a:rPr lang="en-US" dirty="0" err="1" smtClean="0"/>
              <a:t>strncat</a:t>
            </a:r>
            <a:endParaRPr lang="en-US" dirty="0" smtClean="0"/>
          </a:p>
          <a:p>
            <a:r>
              <a:rPr lang="en-US" dirty="0" err="1" smtClean="0"/>
              <a:t>strcmp</a:t>
            </a:r>
            <a:endParaRPr lang="en-US" dirty="0" smtClean="0"/>
          </a:p>
          <a:p>
            <a:pPr lvl="1"/>
            <a:r>
              <a:rPr lang="en-US" dirty="0" err="1" smtClean="0"/>
              <a:t>strncmp</a:t>
            </a:r>
            <a:endParaRPr lang="en-US" dirty="0"/>
          </a:p>
          <a:p>
            <a:r>
              <a:rPr lang="en-US" dirty="0" smtClean="0"/>
              <a:t>NO SAFETY CHECKING!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2743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334000"/>
            <a:ext cx="469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What’s your name?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3124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334000"/>
            <a:ext cx="357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enters: </a:t>
            </a:r>
            <a:r>
              <a:rPr lang="en-US" sz="2400" dirty="0" smtClean="0"/>
              <a:t>Barack Obama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334000"/>
            <a:ext cx="5419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What is your hometown?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3886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334000"/>
            <a:ext cx="368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enters: </a:t>
            </a:r>
            <a:r>
              <a:rPr lang="en-US" sz="2400" dirty="0" smtClean="0"/>
              <a:t>Washington DC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4191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334000"/>
            <a:ext cx="496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</a:t>
            </a:r>
            <a:r>
              <a:rPr lang="en-US" sz="2400" dirty="0" smtClean="0"/>
              <a:t>Name: Barack Obama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input_stream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string_var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delimiter_char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4572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334000"/>
            <a:ext cx="5973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continues: Hometown: Washington DC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alternative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hometown);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“Name: “ &lt;&lt;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“Hometown: “ &lt;&lt;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362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442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What’s your age?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743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208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enters: </a:t>
            </a:r>
            <a:r>
              <a:rPr lang="en-US" sz="2400" dirty="0" smtClean="0"/>
              <a:t>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name[10]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“Mike”; //NTCA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using std::string;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“Mike”;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2209800"/>
            <a:ext cx="8763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C++ Standard Library Strings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(a.k.a. Standard  String Class)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743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545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places </a:t>
            </a:r>
            <a:r>
              <a:rPr lang="en-US" sz="2400" dirty="0" smtClean="0"/>
              <a:t>“18\n</a:t>
            </a:r>
            <a:r>
              <a:rPr lang="en-US" sz="2400" dirty="0" smtClean="0"/>
              <a:t>” into the input buffer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743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5970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pulls </a:t>
            </a:r>
            <a:r>
              <a:rPr lang="en-US" sz="2400" dirty="0" smtClean="0"/>
              <a:t>“18</a:t>
            </a:r>
            <a:r>
              <a:rPr lang="en-US" sz="2400" dirty="0" smtClean="0"/>
              <a:t>” from the buffer and into age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124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469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What’s your name?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2578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5258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does not wait for the user input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more input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age?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57800"/>
            <a:ext cx="914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34000"/>
            <a:ext cx="902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Instead it pulls “\n” from the buffer into name and </a:t>
            </a:r>
            <a:r>
              <a:rPr lang="en-US" sz="2400" dirty="0" err="1" smtClean="0"/>
              <a:t>getline</a:t>
            </a:r>
            <a:r>
              <a:rPr lang="en-US" sz="2400" dirty="0" smtClean="0"/>
              <a:t> is finished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</a:t>
            </a:r>
            <a:r>
              <a:rPr lang="en-US" dirty="0" err="1" smtClean="0"/>
              <a:t>vs</a:t>
            </a:r>
            <a:r>
              <a:rPr lang="en-US" dirty="0" smtClean="0"/>
              <a:t> C-string(ntca)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 = 80;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[SIZE];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given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family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SIZE-1);  //different syntax!!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C-string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 = 10;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char name[SIZE];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(500, ‘\n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’);      //LIKE </a:t>
            </a:r>
            <a:r>
              <a:rPr lang="en-US" sz="2000" dirty="0" err="1"/>
              <a:t>fflush</a:t>
            </a:r>
            <a:r>
              <a:rPr lang="en-US" sz="2000" dirty="0"/>
              <a:t>(</a:t>
            </a:r>
            <a:r>
              <a:rPr lang="en-US" sz="2000" dirty="0" err="1"/>
              <a:t>stdin</a:t>
            </a:r>
            <a:r>
              <a:rPr lang="en-US" sz="2000" dirty="0" smtClean="0"/>
              <a:t>) ?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(name, SIZE-1);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name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C-string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 = 10;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char name[SIZE];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(500,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(name, SIZE-1);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name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057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C-string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 = 10;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char name[SIZE];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(500,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(name, SIZE-1);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name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743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476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What’s your name?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C-string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 = 10;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char name[SIZE];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(500,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(name, SIZE-1);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name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124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694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clears any extraneous \n from the input buffer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using std::string;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string name = “Clayton”;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C-string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 = 10;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char name[SIZE];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(500,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(name, SIZE-1);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name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27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enters: </a:t>
            </a:r>
            <a:r>
              <a:rPr lang="en-US" sz="2400" dirty="0" err="1" smtClean="0"/>
              <a:t>Chimley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C-string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 = 10;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char name[SIZE];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(500,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(name, SIZE-1);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name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886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8382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338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</a:t>
            </a:r>
            <a:r>
              <a:rPr lang="en-US" sz="2400" dirty="0" err="1" smtClean="0"/>
              <a:t>Chimley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486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3800" y="4724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990600"/>
          </a:xfrm>
        </p:spPr>
        <p:txBody>
          <a:bodyPr/>
          <a:lstStyle/>
          <a:p>
            <a:r>
              <a:rPr lang="en-US" dirty="0" smtClean="0"/>
              <a:t>Extraction vs.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229600" cy="39624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extraction operator (</a:t>
            </a:r>
            <a:r>
              <a:rPr lang="en-US" dirty="0" err="1" smtClean="0">
                <a:solidFill>
                  <a:schemeClr val="tx1"/>
                </a:solidFill>
              </a:rPr>
              <a:t>cin</a:t>
            </a:r>
            <a:r>
              <a:rPr lang="en-US" dirty="0" smtClean="0">
                <a:solidFill>
                  <a:schemeClr val="tx1"/>
                </a:solidFill>
              </a:rPr>
              <a:t>&gt;&gt;variable) will    always skip leading whitespace and leave \n in the buffer.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getline</a:t>
            </a:r>
            <a:r>
              <a:rPr lang="en-US" dirty="0" smtClean="0">
                <a:solidFill>
                  <a:schemeClr val="tx1"/>
                </a:solidFill>
              </a:rPr>
              <a:t> functions will read leading whitespace and will not leave the \n in the buffer.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Rule: </a:t>
            </a:r>
            <a:r>
              <a:rPr lang="en-US" dirty="0" smtClean="0">
                <a:solidFill>
                  <a:schemeClr val="tx1"/>
                </a:solidFill>
              </a:rPr>
              <a:t> always know what is in your input buffer.</a:t>
            </a:r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cctype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525963"/>
          </a:xfrm>
        </p:spPr>
        <p:txBody>
          <a:bodyPr>
            <a:no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the uppercase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('a'); -&gt; 'A‘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similar 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true if uppercase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('a'); -&gt; false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islower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similar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similar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similar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ispunct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true if punctuation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ispunct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('!'); -&gt; true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isspace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true if whitespace – space, newline, tab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0, count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[20] = “Hello! Hi.”;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!= ‘\0’)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ispunct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count++;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&lt;&lt;count&lt;&lt;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41300" dirty="0" smtClean="0"/>
              <a:t>2</a:t>
            </a:r>
            <a:endParaRPr lang="en-US" sz="41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0, count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[20] = “Hello! Hi.”;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!= ‘\0’)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count++;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&lt;&lt;count&lt;&lt;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41300" dirty="0" smtClean="0"/>
              <a:t>1</a:t>
            </a:r>
            <a:endParaRPr lang="en-US" sz="41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0, count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[20] = “Hello! Hi.”;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!= ‘\0’)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ntca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Courier New" pitchFamily="49" charset="0"/>
                <a:cs typeface="Courier New" pitchFamily="49" charset="0"/>
              </a:rPr>
              <a:t>HELLO! HI.</a:t>
            </a:r>
            <a:endParaRPr lang="en-US" sz="41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41300" dirty="0" smtClean="0"/>
              <a:t>7</a:t>
            </a:r>
            <a:endParaRPr lang="en-US" sz="41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(const char input)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981200" y="1981200"/>
            <a:ext cx="4953000" cy="420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(const char input)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digit = false;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if (input &gt;= 48 &amp;&amp; input &lt;= 57)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digit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return digit;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(const char input)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return(input&gt;=48 &amp;&amp; input&lt;=57);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 – allows one character to be read from input</a:t>
            </a:r>
          </a:p>
          <a:p>
            <a:pPr lvl="1"/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char_variable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peek – reads the next character from the input buffer without extracting it</a:t>
            </a:r>
          </a:p>
          <a:p>
            <a:pPr lvl="1"/>
            <a:r>
              <a:rPr lang="en-US" dirty="0" err="1" smtClean="0"/>
              <a:t>char_variable</a:t>
            </a:r>
            <a:r>
              <a:rPr lang="en-US" dirty="0" smtClean="0"/>
              <a:t> = </a:t>
            </a:r>
            <a:r>
              <a:rPr lang="en-US" dirty="0" err="1" smtClean="0"/>
              <a:t>cin.peek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putback</a:t>
            </a:r>
            <a:r>
              <a:rPr lang="en-US" dirty="0" smtClean="0"/>
              <a:t> – places the character back into the input buffer</a:t>
            </a:r>
          </a:p>
          <a:p>
            <a:pPr lvl="1"/>
            <a:r>
              <a:rPr lang="en-US" dirty="0" err="1" smtClean="0"/>
              <a:t>cin.putback</a:t>
            </a:r>
            <a:r>
              <a:rPr lang="en-US" dirty="0" smtClean="0"/>
              <a:t>(</a:t>
            </a:r>
            <a:r>
              <a:rPr lang="en-US" dirty="0" err="1" smtClean="0"/>
              <a:t>char_variable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put – outputs a single character</a:t>
            </a:r>
          </a:p>
          <a:p>
            <a:pPr lvl="1"/>
            <a:r>
              <a:rPr lang="en-US" dirty="0" err="1" smtClean="0"/>
              <a:t>cout.put</a:t>
            </a:r>
            <a:r>
              <a:rPr lang="en-US" dirty="0" smtClean="0"/>
              <a:t>(</a:t>
            </a:r>
            <a:r>
              <a:rPr lang="en-US" dirty="0" err="1" smtClean="0"/>
              <a:t>char_variable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char_variable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</p:spPr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next;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&lt;&lt;”enter your poem: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&lt;&lt;next;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while (next != ‘\n’);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next;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&lt;&lt;”enter your poem: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&lt;&lt;next;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while (next != ‘\n’);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 poetry[500];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&lt;&lt;”enter your poem: “;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cin.getline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(poetry, 499);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&lt;&lt;poetry;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96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getline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reads line-by-line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</a:t>
            </a:r>
          </a:p>
          <a:p>
            <a:pPr lvl="1"/>
            <a:r>
              <a:rPr lang="en-US" dirty="0" smtClean="0"/>
              <a:t>reads word-by-word</a:t>
            </a:r>
          </a:p>
          <a:p>
            <a:r>
              <a:rPr lang="en-US" dirty="0" smtClean="0"/>
              <a:t>get()</a:t>
            </a:r>
          </a:p>
          <a:p>
            <a:pPr lvl="1"/>
            <a:r>
              <a:rPr lang="en-US" dirty="0" smtClean="0"/>
              <a:t>reads character-by-character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name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2895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257800"/>
            <a:ext cx="7086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334000"/>
            <a:ext cx="469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outputs: What’s your name?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 input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hometown;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“What’s your name? 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name;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“What is your hometown?”;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hometown;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505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086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334000"/>
            <a:ext cx="297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enters: </a:t>
            </a:r>
            <a:r>
              <a:rPr lang="en-US" sz="2400" dirty="0" smtClean="0"/>
              <a:t>Jim Smith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2835</Words>
  <Application>Microsoft Macintosh PowerPoint</Application>
  <PresentationFormat>On-screen Show (4:3)</PresentationFormat>
  <Paragraphs>619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Courier New</vt:lpstr>
      <vt:lpstr>Wingdings</vt:lpstr>
      <vt:lpstr>Arial</vt:lpstr>
      <vt:lpstr>Office Theme</vt:lpstr>
      <vt:lpstr>String and Character Manipulation</vt:lpstr>
      <vt:lpstr>C-String functions</vt:lpstr>
      <vt:lpstr>MORE Strings</vt:lpstr>
      <vt:lpstr>std::string</vt:lpstr>
      <vt:lpstr>7</vt:lpstr>
      <vt:lpstr>std::string input limitations</vt:lpstr>
      <vt:lpstr>std::string input limitations</vt:lpstr>
      <vt:lpstr>std::string input limitations</vt:lpstr>
      <vt:lpstr>std::string input limitations</vt:lpstr>
      <vt:lpstr>std::string input limitations</vt:lpstr>
      <vt:lpstr>std::string input limitations</vt:lpstr>
      <vt:lpstr>std::string input limitations</vt:lpstr>
      <vt:lpstr>std::string input limitations</vt:lpstr>
      <vt:lpstr>std::string input limitations</vt:lpstr>
      <vt:lpstr>std::string input fix</vt:lpstr>
      <vt:lpstr>std::string input fix</vt:lpstr>
      <vt:lpstr>std::string input fix</vt:lpstr>
      <vt:lpstr>std::string input fix</vt:lpstr>
      <vt:lpstr>std::string input fix</vt:lpstr>
      <vt:lpstr>std::string input fix</vt:lpstr>
      <vt:lpstr>std::string input fix</vt:lpstr>
      <vt:lpstr>std::string input fix</vt:lpstr>
      <vt:lpstr>std::string input fix</vt:lpstr>
      <vt:lpstr>std::string input fix</vt:lpstr>
      <vt:lpstr>std::string input fix</vt:lpstr>
      <vt:lpstr>std::string alternative fix</vt:lpstr>
      <vt:lpstr>std::string more input nuances</vt:lpstr>
      <vt:lpstr>std::string more input nuances</vt:lpstr>
      <vt:lpstr>std::string more input nuances</vt:lpstr>
      <vt:lpstr>std::string more input nuances</vt:lpstr>
      <vt:lpstr>std::string more input nuances</vt:lpstr>
      <vt:lpstr>std::string more input nuances</vt:lpstr>
      <vt:lpstr>std::string more input nuances</vt:lpstr>
      <vt:lpstr>std::string more input nuances</vt:lpstr>
      <vt:lpstr>std::string vs C-string(ntca)</vt:lpstr>
      <vt:lpstr>more C-string getline</vt:lpstr>
      <vt:lpstr>more C-string getline</vt:lpstr>
      <vt:lpstr>more C-string getline</vt:lpstr>
      <vt:lpstr>more C-string getline</vt:lpstr>
      <vt:lpstr>more C-string getline</vt:lpstr>
      <vt:lpstr>more C-string getline</vt:lpstr>
      <vt:lpstr>Extraction vs. getline</vt:lpstr>
      <vt:lpstr>#include&lt;cctype&gt;</vt:lpstr>
      <vt:lpstr>C-string Manipulation</vt:lpstr>
      <vt:lpstr>2</vt:lpstr>
      <vt:lpstr>C-string Manipulation</vt:lpstr>
      <vt:lpstr>1</vt:lpstr>
      <vt:lpstr>C-string Manipulation</vt:lpstr>
      <vt:lpstr>HELLO! HI.</vt:lpstr>
      <vt:lpstr>Write Your Own</vt:lpstr>
      <vt:lpstr>Write Your Own</vt:lpstr>
      <vt:lpstr>Write Your Own</vt:lpstr>
      <vt:lpstr>Character Input and Output</vt:lpstr>
      <vt:lpstr>get</vt:lpstr>
      <vt:lpstr>get</vt:lpstr>
      <vt:lpstr>Input Options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316</cp:revision>
  <dcterms:created xsi:type="dcterms:W3CDTF">2006-08-16T00:00:00Z</dcterms:created>
  <dcterms:modified xsi:type="dcterms:W3CDTF">2016-12-24T01:46:27Z</dcterms:modified>
</cp:coreProperties>
</file>