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56" r:id="rId3"/>
    <p:sldId id="470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70" r:id="rId16"/>
    <p:sldId id="568" r:id="rId17"/>
    <p:sldId id="569" r:id="rId18"/>
    <p:sldId id="314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400" y="28956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400" y="3276600"/>
            <a:ext cx="381000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400" y="35814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400" y="39624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400" y="49530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Temp Convert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b="1" dirty="0" err="1"/>
              <a:t>menuChoice</a:t>
            </a:r>
            <a:r>
              <a:rPr lang="en-US" b="1" dirty="0"/>
              <a:t> {</a:t>
            </a:r>
            <a:r>
              <a:rPr lang="en-US" b="1" i="1" dirty="0"/>
              <a:t>MENU_C, MENU_F, MENU_QUIT};</a:t>
            </a:r>
          </a:p>
          <a:p>
            <a:r>
              <a:rPr lang="en-US" dirty="0" err="1"/>
              <a:t>menuChoice</a:t>
            </a:r>
            <a:r>
              <a:rPr lang="en-US" dirty="0"/>
              <a:t> </a:t>
            </a:r>
            <a:r>
              <a:rPr lang="en-US" b="1" dirty="0" err="1"/>
              <a:t>getMenuChoice</a:t>
            </a:r>
            <a:r>
              <a:rPr lang="en-US" b="1" dirty="0" smtClean="0"/>
              <a:t>();</a:t>
            </a:r>
          </a:p>
          <a:p>
            <a:endParaRPr lang="en-US" b="1" dirty="0"/>
          </a:p>
          <a:p>
            <a:r>
              <a:rPr lang="pt-BR" dirty="0"/>
              <a:t>	</a:t>
            </a:r>
            <a:r>
              <a:rPr lang="pt-BR" b="1" dirty="0"/>
              <a:t>do {</a:t>
            </a:r>
          </a:p>
          <a:p>
            <a:r>
              <a:rPr lang="pt-BR" dirty="0"/>
              <a:t>		response = </a:t>
            </a:r>
            <a:r>
              <a:rPr lang="pt-BR" dirty="0" err="1"/>
              <a:t>getMenuChoice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		</a:t>
            </a:r>
            <a:r>
              <a:rPr lang="pt-BR" b="1" dirty="0"/>
              <a:t>switch (response) {</a:t>
            </a:r>
          </a:p>
          <a:p>
            <a:r>
              <a:rPr lang="pt-BR" dirty="0"/>
              <a:t>		</a:t>
            </a:r>
            <a:r>
              <a:rPr lang="pt-BR" b="1" dirty="0"/>
              <a:t>case </a:t>
            </a:r>
            <a:r>
              <a:rPr lang="pt-BR" b="1" i="1" dirty="0"/>
              <a:t>MENU_C:</a:t>
            </a:r>
          </a:p>
          <a:p>
            <a:r>
              <a:rPr lang="pt-BR" dirty="0"/>
              <a:t>			</a:t>
            </a:r>
            <a:r>
              <a:rPr lang="pt-BR" dirty="0" err="1"/>
              <a:t>inTemp</a:t>
            </a:r>
            <a:r>
              <a:rPr lang="pt-BR" dirty="0"/>
              <a:t> = "</a:t>
            </a:r>
            <a:r>
              <a:rPr lang="pt-BR" u="sng" dirty="0" err="1"/>
              <a:t>Celceius</a:t>
            </a:r>
            <a:r>
              <a:rPr lang="pt-BR" u="sng" dirty="0"/>
              <a:t>";</a:t>
            </a:r>
          </a:p>
          <a:p>
            <a:r>
              <a:rPr lang="pt-BR" dirty="0"/>
              <a:t>			</a:t>
            </a:r>
            <a:r>
              <a:rPr lang="pt-BR" dirty="0" err="1"/>
              <a:t>outTemp</a:t>
            </a:r>
            <a:r>
              <a:rPr lang="pt-BR" dirty="0"/>
              <a:t> = "</a:t>
            </a:r>
            <a:r>
              <a:rPr lang="pt-BR" u="sng" dirty="0"/>
              <a:t>Fahrenheit";</a:t>
            </a:r>
          </a:p>
          <a:p>
            <a:r>
              <a:rPr lang="pt-BR" dirty="0"/>
              <a:t>			</a:t>
            </a:r>
            <a:r>
              <a:rPr lang="pt-BR" dirty="0" err="1"/>
              <a:t>temperature</a:t>
            </a:r>
            <a:r>
              <a:rPr lang="pt-BR" dirty="0"/>
              <a:t> = </a:t>
            </a:r>
            <a:r>
              <a:rPr lang="pt-BR" dirty="0" err="1"/>
              <a:t>getTemp</a:t>
            </a:r>
            <a:r>
              <a:rPr lang="pt-BR" dirty="0"/>
              <a:t>(</a:t>
            </a:r>
            <a:r>
              <a:rPr lang="pt-BR" dirty="0" err="1"/>
              <a:t>inTemp</a:t>
            </a:r>
            <a:r>
              <a:rPr lang="pt-BR" dirty="0"/>
              <a:t>);</a:t>
            </a:r>
          </a:p>
          <a:p>
            <a:r>
              <a:rPr lang="pt-BR" dirty="0"/>
              <a:t>			</a:t>
            </a:r>
            <a:r>
              <a:rPr lang="pt-BR" dirty="0" err="1"/>
              <a:t>dispTemp</a:t>
            </a:r>
            <a:r>
              <a:rPr lang="pt-BR" dirty="0"/>
              <a:t>(</a:t>
            </a:r>
            <a:r>
              <a:rPr lang="pt-BR" dirty="0" err="1"/>
              <a:t>convertCtoF</a:t>
            </a:r>
            <a:r>
              <a:rPr lang="pt-BR" dirty="0"/>
              <a:t>(</a:t>
            </a:r>
            <a:r>
              <a:rPr lang="pt-BR" dirty="0" err="1"/>
              <a:t>temperature</a:t>
            </a:r>
            <a:r>
              <a:rPr lang="pt-BR" dirty="0"/>
              <a:t>), </a:t>
            </a:r>
            <a:r>
              <a:rPr lang="pt-BR" dirty="0" err="1"/>
              <a:t>outTemp</a:t>
            </a:r>
            <a:r>
              <a:rPr lang="pt-BR" dirty="0"/>
              <a:t>);</a:t>
            </a:r>
          </a:p>
          <a:p>
            <a:r>
              <a:rPr lang="en-US" dirty="0"/>
              <a:t>			</a:t>
            </a:r>
            <a:r>
              <a:rPr lang="en-US" b="1" dirty="0"/>
              <a:t>break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724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678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(time(NULL));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short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count_heads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short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count_tails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coin_toss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{head, tail};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coin_toss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flip;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string tosses[2] = {“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head”,”tail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”}; 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&lt;=200;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   flip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coin_toss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(rand()%2);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   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&lt;&lt;”we flipped a “&lt;&lt;tosses[flip]&lt;&lt;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   flip ?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count_tails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 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count_heads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 ;     // tally the flips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&lt;&lt;"We tossed: 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count_heads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 heads"&lt;&lt;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 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count_tails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 tails"&lt;&lt;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678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(time(NULL));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short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count_heads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short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count_tails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coin_toss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{head, tail};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coin_toss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flip;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string tosses[2] = {“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head”,”tail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”}; 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&lt;=200;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   flip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coin_toss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(rand()%2);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       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&lt;&lt;”we flipped a “&lt;&lt;tosses[flip]&lt;&lt;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   flip ?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count_tails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 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count_heads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 ;     // tally the flips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&lt;&lt;"We tossed: 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count_heads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 heads"&lt;&lt;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 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count_tails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&lt;&lt;" tails"&lt;&lt;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600" y="1752600"/>
            <a:ext cx="21336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flipped a head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flipped a head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flipped a tail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flipped a head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flipped a tail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flipped a tail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tossed:110 heads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90 tails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1371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{enumerator1, enumerator2, ...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enumeratorN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 {one, two, three, four, five};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//example 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{Ace, King, Queen, Jack};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48006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810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8194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905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{enumerator1, enumerator2, ...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enumeratorN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 {one, two, three, four, five};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//example 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{Ace, King, Queen, Jack};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38100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819400"/>
            <a:ext cx="914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1447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{enumerator1, enumerator2, ...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enumeratorN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 {one, two, three, four, five};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//example 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{Ace, King, Queen, Jack};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48006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3810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2819400"/>
            <a:ext cx="83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1905000"/>
            <a:ext cx="1676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{enumerator1, enumerator2, ...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enumeratorN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 {one, two, three, four, five};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//example 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{Ace, King, Queen, Jack};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4800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10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819400"/>
            <a:ext cx="83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1905000"/>
            <a:ext cx="1676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{enumerator1, enumerator2, ...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enumeratorN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 {one, two, three, four, five};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//example 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{Ace, King, Queen, Jack};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4800600"/>
            <a:ext cx="762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3810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819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7000" y="1905000"/>
            <a:ext cx="1676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{enumerator1, enumerator2, ...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enumeratorN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 {one, two, three, four, five};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//example 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{Ace, King, Queen, Jack};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1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{green, blue, yellow};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green;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2; 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 hue = color(2); 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hue;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example 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exit {door = 7, window = 3, chimney, drain = 1};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4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324</Words>
  <Application>Microsoft Macintosh PowerPoint</Application>
  <PresentationFormat>On-screen Show (4:3)</PresentationFormat>
  <Paragraphs>212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Mangal</vt:lpstr>
      <vt:lpstr>Wingdings</vt:lpstr>
      <vt:lpstr>Arial</vt:lpstr>
      <vt:lpstr>Office Theme</vt:lpstr>
      <vt:lpstr>Enumerations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Your First Enums</vt:lpstr>
      <vt:lpstr>EXAMPLE – Temp Convert Menu</vt:lpstr>
      <vt:lpstr>Readable</vt:lpstr>
      <vt:lpstr>Readable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341</cp:revision>
  <dcterms:created xsi:type="dcterms:W3CDTF">2006-08-16T00:00:00Z</dcterms:created>
  <dcterms:modified xsi:type="dcterms:W3CDTF">2016-12-26T20:11:21Z</dcterms:modified>
</cp:coreProperties>
</file>