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585" r:id="rId3"/>
    <p:sldId id="584" r:id="rId4"/>
    <p:sldId id="586" r:id="rId5"/>
    <p:sldId id="588" r:id="rId6"/>
    <p:sldId id="587" r:id="rId7"/>
    <p:sldId id="592" r:id="rId8"/>
    <p:sldId id="591" r:id="rId9"/>
    <p:sldId id="590" r:id="rId10"/>
    <p:sldId id="589" r:id="rId11"/>
    <p:sldId id="594" r:id="rId12"/>
    <p:sldId id="593" r:id="rId13"/>
    <p:sldId id="595" r:id="rId14"/>
    <p:sldId id="596" r:id="rId15"/>
    <p:sldId id="597" r:id="rId16"/>
    <p:sldId id="598" r:id="rId17"/>
    <p:sldId id="599" r:id="rId18"/>
    <p:sldId id="600" r:id="rId19"/>
    <p:sldId id="601" r:id="rId20"/>
    <p:sldId id="602" r:id="rId21"/>
    <p:sldId id="603" r:id="rId22"/>
    <p:sldId id="314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AC2"/>
    <a:srgbClr val="B69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77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87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4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6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4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83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9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33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8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64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5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35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9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9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18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Defining Class Functions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 continued...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void Fraction::print()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&lt;&lt;“(”&lt;&lt;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&lt;&lt;“/”&lt;&lt;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&lt;&lt;“)”;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::reciprocal()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Fraction returnable;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returnable.m_Numerator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returnable.m_Denominator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   return returnable;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void Fraction::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(const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*=m;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*=m;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   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3429000" y="4343400"/>
            <a:ext cx="1219200" cy="6096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in Use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“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Fraction f1, f2, f3;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f2.unreduce(2);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f1.reciprocal();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 + f2;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in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“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Fraction f1, f2, f3;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f2.unreduce(2);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f1.reciprocal();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 + f2;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26670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in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readin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&lt;&lt;“enter numerator: ”;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&lt;&lt;“enter denominator: ”;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“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Fraction f1, f2, f3;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f2.unreduce(2);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f1.reciprocal();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 + f2;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28956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in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Fraction::print()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&lt;&lt;“(”&lt;&lt;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&lt;&lt;“/”&lt;&lt;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&lt;&lt;“)”;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“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Fraction f1, f2, f3;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f2.unreduce(2);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f1.reciprocal();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 + f2;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31242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in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readin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&lt;&lt;“enter numerator: ”;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&lt;&lt;“enter denominator: ”;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“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Fraction f1, f2, f3;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f2.unreduce(2);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f1.reciprocal();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 + f2;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34290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in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Fraction::print()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&lt;&lt;“(”&lt;&lt;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&lt;&lt;“/”&lt;&lt;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&lt;&lt;“)”;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“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Fraction f1, f2, f3;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f2.unreduce(2);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f1.reciprocal();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 + f2;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36576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in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“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Fraction f1, f2, f3;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f2.unreduce(2);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f1.reciprocal();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 + f2;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39624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in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Fraction::print()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&lt;&lt;“(”&lt;&lt;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&lt;&lt;“/”&lt;&lt;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&lt;&lt;“)”;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“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Fraction f1, f2, f3;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f2.unreduce(2);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f1.reciprocal();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 + f2;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41910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in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::reciprocal()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returnable;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returnable.m_Numerator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returnable.m_Denominator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returnable;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“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Fraction f1, f2, f3;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f2.unreduce(2);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f1.reciprocal();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 + f2;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44196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and 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“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f,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aseline="0" dirty="0" err="1" smtClean="0">
                <a:latin typeface="Courier New" pitchFamily="49" charset="0"/>
                <a:cs typeface="Courier New" pitchFamily="49" charset="0"/>
              </a:rPr>
              <a:t>f.m_Numerator</a:t>
            </a: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f.readin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aseline="0" dirty="0" err="1" smtClean="0">
                <a:latin typeface="Courier New" pitchFamily="49" charset="0"/>
                <a:cs typeface="Courier New" pitchFamily="49" charset="0"/>
              </a:rPr>
              <a:t>f.print</a:t>
            </a: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f.unreduce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36576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in Use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“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Fraction f1, f2, f3;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f2.unreduce(2);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f1.reciprocal();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 + f2;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47244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duh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???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Fraction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::operator+(???)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???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105400" y="4419600"/>
            <a:ext cx="304800" cy="30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B-b-b-but!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“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Fraction f1, f2, f3;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f1.print();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f2.readin();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f2.unreduce(2);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f2.print();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f1.reciprocal();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f3 = f1 + f2;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19600" y="44196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??? Fraction::operator=(???)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???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std::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std::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Fraction::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1981200" y="3276600"/>
            <a:ext cx="2590800" cy="2286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std::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Fraction::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&lt;&lt;“enter numerator: 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&gt;&gt;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&lt;&lt;“enter denominator: 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 continued...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 continued...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void Fraction::print()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&lt;&lt;“(”&lt;&lt;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&lt;&lt;“/”&lt;&lt;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&lt;&lt;“)”;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1905000" y="1905000"/>
            <a:ext cx="2743200" cy="19050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FRACTION_H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 continued...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void Fraction::print()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&lt;&lt;“(”&lt;&lt;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&lt;&lt;“/”&lt;&lt;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&lt;&lt;“)”;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::reciprocal()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Fraction returnable;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returnable.m_Numerator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returnable.m_Denominator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   return returnable;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2819400" y="3352800"/>
            <a:ext cx="1752600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1377</Words>
  <Application>Microsoft Macintosh PowerPoint</Application>
  <PresentationFormat>On-screen Show (4:3)</PresentationFormat>
  <Paragraphs>520</Paragraphs>
  <Slides>22</Slides>
  <Notes>22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Courier New</vt:lpstr>
      <vt:lpstr>Wingdings</vt:lpstr>
      <vt:lpstr>Arial</vt:lpstr>
      <vt:lpstr>Office Theme</vt:lpstr>
      <vt:lpstr>Defining Class Functions</vt:lpstr>
      <vt:lpstr>Definition and Use</vt:lpstr>
      <vt:lpstr>Function Definitions</vt:lpstr>
      <vt:lpstr>Function Definitions</vt:lpstr>
      <vt:lpstr>Function Definitions</vt:lpstr>
      <vt:lpstr>Function Definitions</vt:lpstr>
      <vt:lpstr>Function Definitions</vt:lpstr>
      <vt:lpstr>Function Definitions</vt:lpstr>
      <vt:lpstr>Function Definitions</vt:lpstr>
      <vt:lpstr>Function Definitions</vt:lpstr>
      <vt:lpstr>Fraction in Use</vt:lpstr>
      <vt:lpstr>Fraction in Use</vt:lpstr>
      <vt:lpstr>Fraction in Use</vt:lpstr>
      <vt:lpstr>Fraction in Use</vt:lpstr>
      <vt:lpstr>Fraction in Use</vt:lpstr>
      <vt:lpstr>Fraction in Use</vt:lpstr>
      <vt:lpstr>Fraction in Use</vt:lpstr>
      <vt:lpstr>Fraction in Use</vt:lpstr>
      <vt:lpstr>Fraction in Use</vt:lpstr>
      <vt:lpstr>Fraction in Use</vt:lpstr>
      <vt:lpstr>B-b-b-but!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362</cp:revision>
  <dcterms:created xsi:type="dcterms:W3CDTF">2006-08-16T00:00:00Z</dcterms:created>
  <dcterms:modified xsi:type="dcterms:W3CDTF">2016-12-28T01:24:03Z</dcterms:modified>
</cp:coreProperties>
</file>