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626" r:id="rId3"/>
    <p:sldId id="607" r:id="rId4"/>
    <p:sldId id="627" r:id="rId5"/>
    <p:sldId id="628" r:id="rId6"/>
    <p:sldId id="629" r:id="rId7"/>
    <p:sldId id="631" r:id="rId8"/>
    <p:sldId id="630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4" r:id="rId21"/>
    <p:sldId id="645" r:id="rId22"/>
    <p:sldId id="31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Const Member Functions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657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9317102">
            <a:off x="-770176" y="2702244"/>
            <a:ext cx="1000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Eras Bold ITC" pitchFamily="34" charset="0"/>
              </a:rPr>
              <a:t>NOT READ-ONLY</a:t>
            </a:r>
            <a:endParaRPr lang="en-US" sz="8800" dirty="0">
              <a:solidFill>
                <a:srgbClr val="FF0000"/>
              </a:solidFill>
              <a:latin typeface="Eras Bold ITC" pitchFamily="34" charset="0"/>
            </a:endParaRPr>
          </a:p>
        </p:txBody>
      </p:sp>
      <p:pic>
        <p:nvPicPr>
          <p:cNvPr id="7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const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9624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const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1910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419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419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9317102">
            <a:off x="-770176" y="2702244"/>
            <a:ext cx="1000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Eras Bold ITC" pitchFamily="34" charset="0"/>
              </a:rPr>
              <a:t>NOT READ-ONLY</a:t>
            </a:r>
            <a:endParaRPr lang="en-US" sz="8800" dirty="0">
              <a:solidFill>
                <a:srgbClr val="FF0000"/>
              </a:solidFill>
              <a:latin typeface="Eras Bold ITC" pitchFamily="34" charset="0"/>
            </a:endParaRPr>
          </a:p>
        </p:txBody>
      </p:sp>
      <p:pic>
        <p:nvPicPr>
          <p:cNvPr id="7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724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set =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set =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set;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47244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set = false;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set = true;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set;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9317102">
            <a:off x="-770176" y="2702244"/>
            <a:ext cx="1000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Eras Bold ITC" pitchFamily="34" charset="0"/>
              </a:rPr>
              <a:t>NOT READ-ONLY</a:t>
            </a:r>
            <a:endParaRPr lang="en-US" sz="8800" dirty="0">
              <a:solidFill>
                <a:srgbClr val="FF0000"/>
              </a:solidFill>
              <a:latin typeface="Eras Bold ITC" pitchFamily="34" charset="0"/>
            </a:endParaRPr>
          </a:p>
        </p:txBody>
      </p:sp>
      <p:pic>
        <p:nvPicPr>
          <p:cNvPr id="7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4419600"/>
            <a:ext cx="609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86200"/>
            <a:ext cx="762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4419600"/>
            <a:ext cx="6096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886200"/>
            <a:ext cx="762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9317102">
            <a:off x="-304502" y="2702244"/>
            <a:ext cx="90781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Eras Bold ITC" pitchFamily="34" charset="0"/>
              </a:rPr>
              <a:t>NOT THE SAME</a:t>
            </a:r>
            <a:endParaRPr lang="en-US" sz="8800" dirty="0">
              <a:solidFill>
                <a:srgbClr val="FF0000"/>
              </a:solidFill>
              <a:latin typeface="Eras Bold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Note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895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895600"/>
            <a:ext cx="381000" cy="228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 Fraction::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19317102">
            <a:off x="-770176" y="2702244"/>
            <a:ext cx="10009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Eras Bold ITC" pitchFamily="34" charset="0"/>
              </a:rPr>
              <a:t>NOT READ-ONLY</a:t>
            </a:r>
            <a:endParaRPr lang="en-US" sz="8800" dirty="0">
              <a:solidFill>
                <a:srgbClr val="FF0000"/>
              </a:solidFill>
              <a:latin typeface="Eras Bold ITC" pitchFamily="34" charset="0"/>
            </a:endParaRPr>
          </a:p>
        </p:txBody>
      </p:sp>
      <p:pic>
        <p:nvPicPr>
          <p:cNvPr id="7" name="buzzer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2004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const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2004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Fraction::print()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&lt;&lt;“(”&lt;&lt;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&lt;&lt;“/”&lt;&lt;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&lt;&lt;“)”;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4290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::reciprocal()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reciprocal() const;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::reciprocal const()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returnable.m_Denominator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returnable;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0" y="3429000"/>
            <a:ext cx="381000" cy="2286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ding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read-only?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fraction.h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Fraction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readin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print()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Fraction reciprocal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const;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getNum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void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setNumer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(const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denom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3657600"/>
            <a:ext cx="381000" cy="228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//fraction.cpp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unreduce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*=m;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1695</Words>
  <Application>Microsoft Macintosh PowerPoint</Application>
  <PresentationFormat>On-screen Show (4:3)</PresentationFormat>
  <Paragraphs>511</Paragraphs>
  <Slides>22</Slides>
  <Notes>2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Eras Bold ITC</vt:lpstr>
      <vt:lpstr>Wingdings</vt:lpstr>
      <vt:lpstr>Arial</vt:lpstr>
      <vt:lpstr>Office Theme</vt:lpstr>
      <vt:lpstr>Const Member Functions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Which are read-only?</vt:lpstr>
      <vt:lpstr>Take Note</vt:lpstr>
      <vt:lpstr>Take Note</vt:lpstr>
      <vt:lpstr>Take Note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373</cp:revision>
  <dcterms:created xsi:type="dcterms:W3CDTF">2006-08-16T00:00:00Z</dcterms:created>
  <dcterms:modified xsi:type="dcterms:W3CDTF">2016-12-28T01:24:46Z</dcterms:modified>
</cp:coreProperties>
</file>