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604" r:id="rId3"/>
    <p:sldId id="606" r:id="rId4"/>
    <p:sldId id="610" r:id="rId5"/>
    <p:sldId id="605" r:id="rId6"/>
    <p:sldId id="607" r:id="rId7"/>
    <p:sldId id="608" r:id="rId8"/>
    <p:sldId id="609" r:id="rId9"/>
    <p:sldId id="31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 autoAdjust="0"/>
    <p:restoredTop sz="92876" autoAdjust="0"/>
  </p:normalViewPr>
  <p:slideViewPr>
    <p:cSldViewPr>
      <p:cViewPr varScale="1">
        <p:scale>
          <a:sx n="57" d="100"/>
          <a:sy n="57" d="100"/>
        </p:scale>
        <p:origin x="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8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file://localhost///minerfiles.mst.edu/dfs/storage/edtech/Courses/compsci/compsci53/Documents/ppt/foghorn.mp3" TargetMode="External"/><Relationship Id="rId2" Type="http://schemas.openxmlformats.org/officeDocument/2006/relationships/audio" Target="file://localhost///minerfiles.mst.edu/dfs/storage/edtech/Courses/compsci/compsci53/Documents/ppt/foghorn.mp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rhs.m_Numerator;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54864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" y="29718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doh2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friend function is a </a:t>
            </a:r>
            <a:r>
              <a:rPr lang="en-US" u="sng" dirty="0" smtClean="0"/>
              <a:t>non</a:t>
            </a:r>
            <a:r>
              <a:rPr lang="en-US" dirty="0" smtClean="0"/>
              <a:t>member function to a class that has been given direct access rights to the private section of the class.</a:t>
            </a:r>
          </a:p>
          <a:p>
            <a:r>
              <a:rPr lang="en-US" dirty="0" smtClean="0"/>
              <a:t>The keyword </a:t>
            </a:r>
            <a:r>
              <a:rPr lang="en-US" i="1" dirty="0" smtClean="0"/>
              <a:t>friend</a:t>
            </a:r>
            <a:r>
              <a:rPr lang="en-US" dirty="0" smtClean="0"/>
              <a:t> is always used inside the class definition of the class granting the access rights.</a:t>
            </a:r>
          </a:p>
          <a:p>
            <a:r>
              <a:rPr lang="en-US" dirty="0" smtClean="0"/>
              <a:t>Never use the word </a:t>
            </a:r>
            <a:r>
              <a:rPr lang="en-US" i="1" dirty="0" smtClean="0"/>
              <a:t>friend</a:t>
            </a:r>
            <a:r>
              <a:rPr lang="en-US" dirty="0" smtClean="0"/>
              <a:t> outside of a class definition.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667000"/>
            <a:ext cx="762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friend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friend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54864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" y="32766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Function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temp.m_Denominator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friend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 This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friend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temp.m_Denominator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friend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foghorn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9601200" y="3810000"/>
            <a:ext cx="244475" cy="24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430</Words>
  <Application>Microsoft Macintosh PowerPoint</Application>
  <PresentationFormat>On-screen Show (4:3)</PresentationFormat>
  <Paragraphs>127</Paragraphs>
  <Slides>9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Wingdings</vt:lpstr>
      <vt:lpstr>Arial</vt:lpstr>
      <vt:lpstr>Office Theme</vt:lpstr>
      <vt:lpstr>Friend Functions</vt:lpstr>
      <vt:lpstr>Recall Private Access Woes</vt:lpstr>
      <vt:lpstr>Recall Private Access Woes</vt:lpstr>
      <vt:lpstr>Friend Functions</vt:lpstr>
      <vt:lpstr>Friends!</vt:lpstr>
      <vt:lpstr>Friends!</vt:lpstr>
      <vt:lpstr>Full Function</vt:lpstr>
      <vt:lpstr>Don’t Do This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369</cp:revision>
  <dcterms:created xsi:type="dcterms:W3CDTF">2006-08-16T00:00:00Z</dcterms:created>
  <dcterms:modified xsi:type="dcterms:W3CDTF">2016-12-29T01:32:51Z</dcterms:modified>
</cp:coreProperties>
</file>