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673" r:id="rId3"/>
    <p:sldId id="679" r:id="rId4"/>
    <p:sldId id="674" r:id="rId5"/>
    <p:sldId id="675" r:id="rId6"/>
    <p:sldId id="676" r:id="rId7"/>
    <p:sldId id="677" r:id="rId8"/>
    <p:sldId id="652" r:id="rId9"/>
    <p:sldId id="651" r:id="rId10"/>
    <p:sldId id="650" r:id="rId11"/>
    <p:sldId id="649" r:id="rId12"/>
    <p:sldId id="654" r:id="rId13"/>
    <p:sldId id="678" r:id="rId14"/>
    <p:sldId id="660" r:id="rId15"/>
    <p:sldId id="659" r:id="rId16"/>
    <p:sldId id="658" r:id="rId17"/>
    <p:sldId id="657" r:id="rId18"/>
    <p:sldId id="656" r:id="rId19"/>
    <p:sldId id="655" r:id="rId20"/>
    <p:sldId id="663" r:id="rId21"/>
    <p:sldId id="662" r:id="rId22"/>
    <p:sldId id="661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671" r:id="rId31"/>
    <p:sldId id="672" r:id="rId32"/>
    <p:sldId id="314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1" autoAdjust="0"/>
    <p:restoredTop sz="87667" autoAdjust="0"/>
  </p:normalViewPr>
  <p:slideViewPr>
    <p:cSldViewPr>
      <p:cViewPr varScale="1">
        <p:scale>
          <a:sx n="65" d="100"/>
          <a:sy n="65" d="100"/>
        </p:scale>
        <p:origin x="5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0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7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91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www.stroustrup.com</a:t>
            </a:r>
            <a:r>
              <a:rPr lang="en-US" dirty="0" smtClean="0"/>
              <a:t>/bs_faq2.html#overload-dot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1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5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24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4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6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1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0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2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4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2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1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8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9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Overloading Operators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and extraction: &gt;&gt; and &lt;&lt;</a:t>
            </a:r>
          </a:p>
          <a:p>
            <a:r>
              <a:rPr lang="en-US" dirty="0" smtClean="0"/>
              <a:t>arithmetic: +, -, *, and /</a:t>
            </a:r>
          </a:p>
          <a:p>
            <a:r>
              <a:rPr lang="en-US" dirty="0" smtClean="0"/>
              <a:t>assignments: =</a:t>
            </a:r>
          </a:p>
          <a:p>
            <a:r>
              <a:rPr lang="en-US" dirty="0" smtClean="0"/>
              <a:t>arithmetic assignments: +=, -=, *=, and /=</a:t>
            </a:r>
          </a:p>
          <a:p>
            <a:pPr lvl="1"/>
            <a:r>
              <a:rPr lang="en-US" dirty="0" smtClean="0"/>
              <a:t>var1 += var2;</a:t>
            </a:r>
          </a:p>
          <a:p>
            <a:pPr lvl="1"/>
            <a:r>
              <a:rPr lang="en-US" dirty="0" smtClean="0"/>
              <a:t>var1 -= var2;</a:t>
            </a:r>
          </a:p>
          <a:p>
            <a:pPr lvl="1"/>
            <a:r>
              <a:rPr lang="en-US" dirty="0" smtClean="0"/>
              <a:t>var1 *= var2;</a:t>
            </a:r>
          </a:p>
          <a:p>
            <a:pPr lvl="1"/>
            <a:r>
              <a:rPr lang="en-US" dirty="0" smtClean="0"/>
              <a:t>var1 /= var2;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and extraction: &gt;&gt; and &lt;&lt;</a:t>
            </a:r>
          </a:p>
          <a:p>
            <a:r>
              <a:rPr lang="en-US" dirty="0" smtClean="0"/>
              <a:t>arithmetic: +, -, *, and /</a:t>
            </a:r>
          </a:p>
          <a:p>
            <a:r>
              <a:rPr lang="en-US" dirty="0" smtClean="0"/>
              <a:t>assignments: =</a:t>
            </a:r>
          </a:p>
          <a:p>
            <a:r>
              <a:rPr lang="en-US" dirty="0" smtClean="0"/>
              <a:t>arithmetic assignments: +=, -=, *=, and /=</a:t>
            </a:r>
          </a:p>
          <a:p>
            <a:r>
              <a:rPr lang="en-US" dirty="0" smtClean="0"/>
              <a:t>brackets and parenthesis: [] and ()</a:t>
            </a:r>
          </a:p>
          <a:p>
            <a:pPr lvl="1"/>
            <a:r>
              <a:rPr lang="en-US" dirty="0" smtClean="0"/>
              <a:t>object[</a:t>
            </a:r>
            <a:r>
              <a:rPr lang="en-US" dirty="0" err="1" smtClean="0"/>
              <a:t>index_pos</a:t>
            </a:r>
            <a:r>
              <a:rPr lang="en-US" dirty="0" smtClean="0"/>
              <a:t>] =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object(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and extraction: &gt;&gt; and &lt;&lt;</a:t>
            </a:r>
          </a:p>
          <a:p>
            <a:r>
              <a:rPr lang="en-US" dirty="0" smtClean="0"/>
              <a:t>arithmetic: +, -, *, and /</a:t>
            </a:r>
          </a:p>
          <a:p>
            <a:r>
              <a:rPr lang="en-US" dirty="0" smtClean="0"/>
              <a:t>assignments: =</a:t>
            </a:r>
          </a:p>
          <a:p>
            <a:r>
              <a:rPr lang="en-US" dirty="0" smtClean="0"/>
              <a:t>arithmetic assignments: +=, -=, *=, and /=</a:t>
            </a:r>
          </a:p>
          <a:p>
            <a:r>
              <a:rPr lang="en-US" dirty="0" smtClean="0"/>
              <a:t>brackets and parenthesis: [] and ()</a:t>
            </a:r>
          </a:p>
          <a:p>
            <a:r>
              <a:rPr lang="en-US" dirty="0" smtClean="0"/>
              <a:t>and many others!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and extraction: &gt;&gt; and &lt;&lt;</a:t>
            </a:r>
          </a:p>
          <a:p>
            <a:r>
              <a:rPr lang="en-US" dirty="0" smtClean="0"/>
              <a:t>arithmetic: +, -, *, and /</a:t>
            </a:r>
          </a:p>
          <a:p>
            <a:r>
              <a:rPr lang="en-US" dirty="0" smtClean="0"/>
              <a:t>assignments: =</a:t>
            </a:r>
          </a:p>
          <a:p>
            <a:r>
              <a:rPr lang="en-US" dirty="0" smtClean="0"/>
              <a:t>arithmetic assignments: +=, -=, *=, and /=</a:t>
            </a:r>
          </a:p>
          <a:p>
            <a:r>
              <a:rPr lang="en-US" dirty="0" smtClean="0"/>
              <a:t>brackets and parenthesis: [] and ()</a:t>
            </a:r>
          </a:p>
          <a:p>
            <a:r>
              <a:rPr lang="en-US" dirty="0" smtClean="0"/>
              <a:t>and many others!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FORBIDDEN OVERLOADS:  ::  .  .* 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  ?: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cannot create new operators.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cannot create new operators.</a:t>
            </a:r>
          </a:p>
          <a:p>
            <a:r>
              <a:rPr lang="en-US" sz="3000" dirty="0" smtClean="0"/>
              <a:t>If you overload an operator, at least one of the parameters must be a user-defined type.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cannot create new operators.</a:t>
            </a:r>
          </a:p>
          <a:p>
            <a:r>
              <a:rPr lang="en-US" sz="3000" dirty="0" smtClean="0"/>
              <a:t>If you overload an operator, at least one of the parameters must be a user-defined type. </a:t>
            </a:r>
          </a:p>
          <a:p>
            <a:r>
              <a:rPr lang="en-US" sz="3000" dirty="0" smtClean="0"/>
              <a:t>You cannot change the </a:t>
            </a:r>
            <a:r>
              <a:rPr lang="en-US" sz="3000" dirty="0" err="1" smtClean="0"/>
              <a:t>arity</a:t>
            </a:r>
            <a:r>
              <a:rPr lang="en-US" sz="3000" dirty="0" smtClean="0"/>
              <a:t> of a operator.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cannot create new operators.</a:t>
            </a:r>
          </a:p>
          <a:p>
            <a:r>
              <a:rPr lang="en-US" sz="3000" dirty="0" smtClean="0"/>
              <a:t>If you overload an operator, at least one of the parameters must be a user-defined type. </a:t>
            </a:r>
          </a:p>
          <a:p>
            <a:r>
              <a:rPr lang="en-US" sz="3000" dirty="0" smtClean="0"/>
              <a:t>You cannot change the </a:t>
            </a:r>
            <a:r>
              <a:rPr lang="en-US" sz="3000" dirty="0" err="1" smtClean="0"/>
              <a:t>arity</a:t>
            </a:r>
            <a:r>
              <a:rPr lang="en-US" sz="3000" dirty="0" smtClean="0"/>
              <a:t> of a operator. </a:t>
            </a:r>
          </a:p>
          <a:p>
            <a:r>
              <a:rPr lang="en-US" sz="3000" dirty="0" smtClean="0"/>
              <a:t>You cannot change the order of precedence of operators by overloading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cannot create new operators.</a:t>
            </a:r>
          </a:p>
          <a:p>
            <a:r>
              <a:rPr lang="en-US" sz="3000" dirty="0" smtClean="0"/>
              <a:t>If you overload an operator, at least one of the parameters must be a user-defined type. </a:t>
            </a:r>
          </a:p>
          <a:p>
            <a:r>
              <a:rPr lang="en-US" sz="3000" dirty="0" smtClean="0"/>
              <a:t>You cannot change the </a:t>
            </a:r>
            <a:r>
              <a:rPr lang="en-US" sz="3000" dirty="0" err="1" smtClean="0"/>
              <a:t>arity</a:t>
            </a:r>
            <a:r>
              <a:rPr lang="en-US" sz="3000" dirty="0" smtClean="0"/>
              <a:t> of a operator. </a:t>
            </a:r>
          </a:p>
          <a:p>
            <a:r>
              <a:rPr lang="en-US" sz="3000" dirty="0" smtClean="0"/>
              <a:t>You cannot change the order of precedence of operators by overloading them.</a:t>
            </a:r>
          </a:p>
          <a:p>
            <a:r>
              <a:rPr lang="en-US" sz="3000" dirty="0" smtClean="0"/>
              <a:t>Certain operators must be overloaded as class members. They are = [] () -&gt;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cannot create new operators.</a:t>
            </a:r>
          </a:p>
          <a:p>
            <a:r>
              <a:rPr lang="en-US" dirty="0" smtClean="0"/>
              <a:t>If you overload an operator, at least one of the parameters must be a user-defined type. </a:t>
            </a:r>
          </a:p>
          <a:p>
            <a:r>
              <a:rPr lang="en-US" dirty="0" smtClean="0"/>
              <a:t>You cannot change the </a:t>
            </a:r>
            <a:r>
              <a:rPr lang="en-US" dirty="0" err="1" smtClean="0"/>
              <a:t>arity</a:t>
            </a:r>
            <a:r>
              <a:rPr lang="en-US" dirty="0" smtClean="0"/>
              <a:t> of a operator. </a:t>
            </a:r>
          </a:p>
          <a:p>
            <a:r>
              <a:rPr lang="en-US" dirty="0" smtClean="0"/>
              <a:t>You cannot change the order of precedence of operators by overloading them.</a:t>
            </a:r>
          </a:p>
          <a:p>
            <a:r>
              <a:rPr lang="en-US" dirty="0" smtClean="0"/>
              <a:t>Certain operators must be overloaded as class members. They are = [] () -&gt;</a:t>
            </a:r>
          </a:p>
          <a:p>
            <a:r>
              <a:rPr lang="en-US" dirty="0" smtClean="0"/>
              <a:t>An overloaded operator cannot have default arguments.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are functions, but with a different kind of name – a symbol.</a:t>
            </a:r>
          </a:p>
          <a:p>
            <a:r>
              <a:rPr lang="en-US" dirty="0" smtClean="0"/>
              <a:t>Functions have parameters to which you pass arguments; operators have parameters to which you pass operands. Operands = Arguments.</a:t>
            </a:r>
          </a:p>
          <a:p>
            <a:r>
              <a:rPr lang="en-US" dirty="0" smtClean="0"/>
              <a:t>The name of a operator is “operator &lt;symbol&gt;”</a:t>
            </a:r>
          </a:p>
          <a:p>
            <a:r>
              <a:rPr lang="en-US" dirty="0" smtClean="0"/>
              <a:t>Operators are called differently from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your definitions of an overloaded operator make sense. As an example, you would not want to define ‘+’ for complex numbers as subtraction.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your definitions of an overloaded operator make sense. As an example, you would not want to define ‘+’ for complex numbers as subtraction. </a:t>
            </a:r>
          </a:p>
          <a:p>
            <a:r>
              <a:rPr lang="en-US" dirty="0" smtClean="0"/>
              <a:t>Define an operator overload as a member function if it modifies the calling object; as a nonmember function if it doesn’t.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your definitions of an overloaded operator make sense. As an example, you would not want to define ‘+’ for complex numbers as subtraction. </a:t>
            </a:r>
          </a:p>
          <a:p>
            <a:r>
              <a:rPr lang="en-US" dirty="0" smtClean="0"/>
              <a:t>Define an operator overload as a member function if it modifies the calling object; as a nonmember function if it doesn’t.</a:t>
            </a:r>
          </a:p>
          <a:p>
            <a:r>
              <a:rPr lang="en-US" dirty="0" smtClean="0"/>
              <a:t>Define symmetric operator pairs in terms of one another. As an example, define != using the == operator you already defined.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352800"/>
            <a:ext cx="8839200" cy="277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mult_fracs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Fraction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temp.m_Denominator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lhs.m_Denominator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rhs.m_Denominator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temp;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friend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mult_fracs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352800"/>
            <a:ext cx="8839200" cy="277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result(lhs);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friend Fraction operator* (const 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352800"/>
            <a:ext cx="8839200" cy="277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operator* (const Fraction &amp; lhs, 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Fraction result(lhs);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(result*=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friend Fraction operator* (const 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905000" y="5334000"/>
            <a:ext cx="1371600" cy="609600"/>
          </a:xfrm>
          <a:prstGeom prst="wedgeRectCallout">
            <a:avLst>
              <a:gd name="adj1" fmla="val -21633"/>
              <a:gd name="adj2" fmla="val -83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needs to be defined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3352800"/>
            <a:ext cx="8839200" cy="277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Fraction&amp;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Fraction::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baseline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friend Fraction operator* (const Fraction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&amp; lhs, const Fraction &amp;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rhs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Fraction&amp; operator*= (const Fraction 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*this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762000" y="2971800"/>
            <a:ext cx="1600200" cy="6096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2667000"/>
            <a:ext cx="12192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 flipV="1">
            <a:off x="2362200" y="3200400"/>
            <a:ext cx="1905000" cy="762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2590800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*this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762000" y="2971800"/>
            <a:ext cx="1600200" cy="6096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2667000"/>
            <a:ext cx="12192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 flipV="1">
            <a:off x="2362200" y="3200400"/>
            <a:ext cx="1905000" cy="762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2590800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838200" y="4038600"/>
            <a:ext cx="2438400" cy="1295400"/>
          </a:xfrm>
          <a:prstGeom prst="wedgeRectCallout">
            <a:avLst>
              <a:gd name="adj1" fmla="val -21208"/>
              <a:gd name="adj2" fmla="val -71618"/>
            </a:avLst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6985A"/>
                </a:solidFill>
              </a:rPr>
              <a:t>x refers to the pointer</a:t>
            </a:r>
            <a:endParaRPr lang="en-US" dirty="0">
              <a:solidFill>
                <a:srgbClr val="B6985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*this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762000" y="2971800"/>
            <a:ext cx="1600200" cy="6096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2667000"/>
            <a:ext cx="12192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 flipV="1">
            <a:off x="2362200" y="3200400"/>
            <a:ext cx="1905000" cy="762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2590800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191000" y="4114800"/>
            <a:ext cx="2438400" cy="1295400"/>
          </a:xfrm>
          <a:prstGeom prst="wedgeRectCallout">
            <a:avLst>
              <a:gd name="adj1" fmla="val -21208"/>
              <a:gd name="adj2" fmla="val -71618"/>
            </a:avLst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6985A"/>
                </a:solidFill>
              </a:rPr>
              <a:t>*x refers to the </a:t>
            </a:r>
            <a:r>
              <a:rPr lang="en-US" dirty="0" err="1" smtClean="0">
                <a:solidFill>
                  <a:srgbClr val="B6985A"/>
                </a:solidFill>
              </a:rPr>
              <a:t>int</a:t>
            </a:r>
            <a:r>
              <a:rPr lang="en-US" dirty="0" smtClean="0">
                <a:solidFill>
                  <a:srgbClr val="B6985A"/>
                </a:solidFill>
              </a:rPr>
              <a:t> being pointed at</a:t>
            </a:r>
            <a:endParaRPr lang="en-US" dirty="0">
              <a:solidFill>
                <a:srgbClr val="B6985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say “operator overloading” because all operators are already defined – you cannot create new operators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lvl="1" indent="-342900"/>
            <a:r>
              <a:rPr lang="en-US" dirty="0"/>
              <a:t>An operator can be defined either as a member function of a class or a non-member function.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*this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28600" y="1295400"/>
            <a:ext cx="1600200" cy="6096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267200"/>
            <a:ext cx="80772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urved Connector 6"/>
          <p:cNvCxnSpPr>
            <a:stCxn id="4" idx="3"/>
            <a:endCxn id="5" idx="0"/>
          </p:cNvCxnSpPr>
          <p:nvPr/>
        </p:nvCxnSpPr>
        <p:spPr>
          <a:xfrm>
            <a:off x="1828800" y="1600200"/>
            <a:ext cx="3048000" cy="2667000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914400"/>
            <a:ext cx="168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pointer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28600" y="2286000"/>
            <a:ext cx="3048000" cy="1524000"/>
          </a:xfrm>
          <a:prstGeom prst="wedgeRectCallout">
            <a:avLst>
              <a:gd name="adj1" fmla="val -21208"/>
              <a:gd name="adj2" fmla="val -71618"/>
            </a:avLst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6985A"/>
                </a:solidFill>
              </a:rPr>
              <a:t>this refers to the pointer that is keeping track of your Fraction object’s place in memory – </a:t>
            </a:r>
            <a:r>
              <a:rPr lang="en-US" b="1" dirty="0" smtClean="0">
                <a:solidFill>
                  <a:srgbClr val="B6985A"/>
                </a:solidFill>
              </a:rPr>
              <a:t>pointing to the </a:t>
            </a:r>
            <a:r>
              <a:rPr lang="en-US" b="1" u="sng" dirty="0" smtClean="0">
                <a:solidFill>
                  <a:srgbClr val="B6985A"/>
                </a:solidFill>
              </a:rPr>
              <a:t>calling object</a:t>
            </a:r>
            <a:r>
              <a:rPr lang="en-US" dirty="0" smtClean="0">
                <a:solidFill>
                  <a:srgbClr val="B6985A"/>
                </a:solidFill>
              </a:rPr>
              <a:t> </a:t>
            </a:r>
            <a:r>
              <a:rPr lang="en-US" b="1" dirty="0" smtClean="0">
                <a:solidFill>
                  <a:srgbClr val="B6985A"/>
                </a:solidFill>
              </a:rPr>
              <a:t>of this function</a:t>
            </a:r>
            <a:endParaRPr lang="en-US" b="1" u="sng" dirty="0">
              <a:solidFill>
                <a:srgbClr val="B6985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*this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28600" y="1295400"/>
            <a:ext cx="1600200" cy="6096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267200"/>
            <a:ext cx="80772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Fraction&amp; Fraction::operator*= (const Fraction &amp;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  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rhs.m_Numerator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 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rhs.m_Denominator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urved Connector 6"/>
          <p:cNvCxnSpPr>
            <a:stCxn id="4" idx="3"/>
            <a:endCxn id="5" idx="0"/>
          </p:cNvCxnSpPr>
          <p:nvPr/>
        </p:nvCxnSpPr>
        <p:spPr>
          <a:xfrm>
            <a:off x="1828800" y="1600200"/>
            <a:ext cx="3048000" cy="2667000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914400"/>
            <a:ext cx="168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pointer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029200" y="2286000"/>
            <a:ext cx="3962400" cy="1295400"/>
          </a:xfrm>
          <a:prstGeom prst="wedgeRectCallout">
            <a:avLst>
              <a:gd name="adj1" fmla="val 21167"/>
              <a:gd name="adj2" fmla="val 92853"/>
            </a:avLst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6985A"/>
                </a:solidFill>
              </a:rPr>
              <a:t>*this refers to the fraction object currently executing your call to *=</a:t>
            </a:r>
          </a:p>
          <a:p>
            <a:pPr algn="ctr"/>
            <a:r>
              <a:rPr lang="en-US" b="1" dirty="0" smtClean="0">
                <a:solidFill>
                  <a:srgbClr val="B6985A"/>
                </a:solidFill>
              </a:rPr>
              <a:t>the </a:t>
            </a:r>
            <a:r>
              <a:rPr lang="en-US" b="1" u="sng" dirty="0" smtClean="0">
                <a:solidFill>
                  <a:srgbClr val="B6985A"/>
                </a:solidFill>
              </a:rPr>
              <a:t>calling object</a:t>
            </a:r>
            <a:endParaRPr lang="en-US" b="1" u="sng" dirty="0">
              <a:solidFill>
                <a:srgbClr val="B6985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 var1 * var2                (a binary operator)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 var1 * var2                (a binary operator)</a:t>
            </a:r>
          </a:p>
          <a:p>
            <a:pPr lvl="1"/>
            <a:r>
              <a:rPr lang="en-US" dirty="0" smtClean="0"/>
              <a:t>var1 is the lhs operand, var2 is the </a:t>
            </a:r>
            <a:r>
              <a:rPr lang="en-US" dirty="0" err="1" smtClean="0"/>
              <a:t>rhs</a:t>
            </a:r>
            <a:r>
              <a:rPr lang="en-US" dirty="0" smtClean="0"/>
              <a:t> operand.</a:t>
            </a:r>
          </a:p>
          <a:p>
            <a:pPr lvl="1"/>
            <a:r>
              <a:rPr lang="en-US" dirty="0" smtClean="0"/>
              <a:t>If operator * () is a non-member function, then var1 and var2 are arguments passed to fill two parameters.</a:t>
            </a:r>
          </a:p>
          <a:p>
            <a:pPr lvl="1"/>
            <a:r>
              <a:rPr lang="en-US" dirty="0" smtClean="0"/>
              <a:t>If operator * () is a member function, then var1 is the </a:t>
            </a:r>
            <a:r>
              <a:rPr lang="en-US" i="1" dirty="0" smtClean="0"/>
              <a:t>calling object </a:t>
            </a:r>
            <a:r>
              <a:rPr lang="en-US" dirty="0" smtClean="0"/>
              <a:t> and var2 is passed to a parameter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 ~var1                          (a unary operator)</a:t>
            </a:r>
          </a:p>
          <a:p>
            <a:pPr lvl="1"/>
            <a:r>
              <a:rPr lang="en-US" dirty="0" smtClean="0"/>
              <a:t>var1 is the only operand.</a:t>
            </a:r>
          </a:p>
          <a:p>
            <a:pPr lvl="1"/>
            <a:r>
              <a:rPr lang="en-US" dirty="0" smtClean="0"/>
              <a:t>If operator ~ () is a non-member function, then var1 is the argument passed to fill a single parameter.</a:t>
            </a:r>
          </a:p>
          <a:p>
            <a:pPr lvl="1"/>
            <a:r>
              <a:rPr lang="en-US" dirty="0" smtClean="0"/>
              <a:t>If operator ~ () is a member function, then var1 is the </a:t>
            </a:r>
            <a:r>
              <a:rPr lang="en-US" i="1" dirty="0" smtClean="0"/>
              <a:t>calling object.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and extraction: &gt;&gt; and &lt;&lt;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and extraction: </a:t>
            </a:r>
            <a:r>
              <a:rPr lang="en-US" dirty="0" smtClean="0"/>
              <a:t>&lt;&lt; and &gt;&gt;</a:t>
            </a:r>
            <a:endParaRPr lang="en-US" dirty="0" smtClean="0"/>
          </a:p>
          <a:p>
            <a:r>
              <a:rPr lang="en-US" dirty="0" smtClean="0"/>
              <a:t>arithmetic: +, -, *, and /</a:t>
            </a:r>
          </a:p>
          <a:p>
            <a:pPr lvl="1"/>
            <a:r>
              <a:rPr lang="en-US" dirty="0" smtClean="0"/>
              <a:t>var1 + var2</a:t>
            </a:r>
          </a:p>
          <a:p>
            <a:pPr lvl="1"/>
            <a:r>
              <a:rPr lang="en-US" dirty="0" smtClean="0"/>
              <a:t>var1 - var2</a:t>
            </a:r>
          </a:p>
          <a:p>
            <a:pPr lvl="1"/>
            <a:r>
              <a:rPr lang="en-US" dirty="0" smtClean="0"/>
              <a:t>var1 * var2</a:t>
            </a:r>
          </a:p>
          <a:p>
            <a:pPr lvl="1"/>
            <a:r>
              <a:rPr lang="en-US" dirty="0" smtClean="0"/>
              <a:t>var1 / var2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and extraction: &gt;&gt; and &lt;&lt;</a:t>
            </a:r>
          </a:p>
          <a:p>
            <a:r>
              <a:rPr lang="en-US" dirty="0" smtClean="0"/>
              <a:t>arithmetic: +, -, *, and /</a:t>
            </a:r>
          </a:p>
          <a:p>
            <a:r>
              <a:rPr lang="en-US" dirty="0" smtClean="0"/>
              <a:t>assignments: =</a:t>
            </a:r>
          </a:p>
          <a:p>
            <a:pPr lvl="1"/>
            <a:r>
              <a:rPr lang="en-US" dirty="0" smtClean="0"/>
              <a:t>var1 = var2;</a:t>
            </a:r>
          </a:p>
          <a:p>
            <a:pPr lvl="1"/>
            <a:r>
              <a:rPr lang="en-US" dirty="0" smtClean="0"/>
              <a:t>var1 = var2 + var3;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8548</TotalTime>
  <Words>1272</Words>
  <Application>Microsoft Macintosh PowerPoint</Application>
  <PresentationFormat>On-screen Show (4:3)</PresentationFormat>
  <Paragraphs>255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Courier New</vt:lpstr>
      <vt:lpstr>Wingdings</vt:lpstr>
      <vt:lpstr>Arial</vt:lpstr>
      <vt:lpstr>Office Theme</vt:lpstr>
      <vt:lpstr>Overloading Operators</vt:lpstr>
      <vt:lpstr>Operators</vt:lpstr>
      <vt:lpstr>Operator Overloading</vt:lpstr>
      <vt:lpstr>Operator Calls</vt:lpstr>
      <vt:lpstr>Operator Calls</vt:lpstr>
      <vt:lpstr>Operator Calls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Additional Rules</vt:lpstr>
      <vt:lpstr>Additional Rules</vt:lpstr>
      <vt:lpstr>Additional Rules</vt:lpstr>
      <vt:lpstr>Additional Rules</vt:lpstr>
      <vt:lpstr>Additional Rules</vt:lpstr>
      <vt:lpstr>Additional Rules</vt:lpstr>
      <vt:lpstr>Rules of Thumb</vt:lpstr>
      <vt:lpstr>Rules of Thumb</vt:lpstr>
      <vt:lpstr>Rules of Thumb</vt:lpstr>
      <vt:lpstr>Recall</vt:lpstr>
      <vt:lpstr>Revised!</vt:lpstr>
      <vt:lpstr>Revised!</vt:lpstr>
      <vt:lpstr>Revised!</vt:lpstr>
      <vt:lpstr>*this</vt:lpstr>
      <vt:lpstr>*this</vt:lpstr>
      <vt:lpstr>*this</vt:lpstr>
      <vt:lpstr>*this</vt:lpstr>
      <vt:lpstr>*this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430</cp:revision>
  <dcterms:created xsi:type="dcterms:W3CDTF">2006-08-16T00:00:00Z</dcterms:created>
  <dcterms:modified xsi:type="dcterms:W3CDTF">2016-12-30T04:42:17Z</dcterms:modified>
</cp:coreProperties>
</file>