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3"/>
  </p:notesMasterIdLst>
  <p:sldIdLst>
    <p:sldId id="256" r:id="rId2"/>
    <p:sldId id="723" r:id="rId3"/>
    <p:sldId id="673" r:id="rId4"/>
    <p:sldId id="727" r:id="rId5"/>
    <p:sldId id="725" r:id="rId6"/>
    <p:sldId id="726" r:id="rId7"/>
    <p:sldId id="733" r:id="rId8"/>
    <p:sldId id="728" r:id="rId9"/>
    <p:sldId id="734" r:id="rId10"/>
    <p:sldId id="729" r:id="rId11"/>
    <p:sldId id="730" r:id="rId12"/>
    <p:sldId id="731" r:id="rId13"/>
    <p:sldId id="732" r:id="rId14"/>
    <p:sldId id="735" r:id="rId15"/>
    <p:sldId id="736" r:id="rId16"/>
    <p:sldId id="675" r:id="rId17"/>
    <p:sldId id="676" r:id="rId18"/>
    <p:sldId id="677" r:id="rId19"/>
    <p:sldId id="678" r:id="rId20"/>
    <p:sldId id="689" r:id="rId21"/>
    <p:sldId id="737" r:id="rId22"/>
    <p:sldId id="688" r:id="rId23"/>
    <p:sldId id="741" r:id="rId24"/>
    <p:sldId id="690" r:id="rId25"/>
    <p:sldId id="691" r:id="rId26"/>
    <p:sldId id="693" r:id="rId27"/>
    <p:sldId id="740" r:id="rId28"/>
    <p:sldId id="694" r:id="rId29"/>
    <p:sldId id="695" r:id="rId30"/>
    <p:sldId id="696" r:id="rId31"/>
    <p:sldId id="697" r:id="rId32"/>
    <p:sldId id="698" r:id="rId33"/>
    <p:sldId id="699" r:id="rId34"/>
    <p:sldId id="700" r:id="rId35"/>
    <p:sldId id="701" r:id="rId36"/>
    <p:sldId id="704" r:id="rId37"/>
    <p:sldId id="738" r:id="rId38"/>
    <p:sldId id="702" r:id="rId39"/>
    <p:sldId id="705" r:id="rId40"/>
    <p:sldId id="706" r:id="rId41"/>
    <p:sldId id="707" r:id="rId42"/>
    <p:sldId id="708" r:id="rId43"/>
    <p:sldId id="709" r:id="rId44"/>
    <p:sldId id="710" r:id="rId45"/>
    <p:sldId id="739" r:id="rId46"/>
    <p:sldId id="711" r:id="rId47"/>
    <p:sldId id="712" r:id="rId48"/>
    <p:sldId id="713" r:id="rId49"/>
    <p:sldId id="714" r:id="rId50"/>
    <p:sldId id="715" r:id="rId51"/>
    <p:sldId id="314" r:id="rId52"/>
  </p:sldIdLst>
  <p:sldSz cx="9144000" cy="6858000" type="screen4x3"/>
  <p:notesSz cx="6858000" cy="9144000"/>
  <p:custDataLst>
    <p:tags r:id="rId5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6985A"/>
    <a:srgbClr val="E6DAC2"/>
    <a:srgbClr val="F2DC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 autoAdjust="0"/>
    <p:restoredTop sz="94725" autoAdjust="0"/>
  </p:normalViewPr>
  <p:slideViewPr>
    <p:cSldViewPr>
      <p:cViewPr varScale="1">
        <p:scale>
          <a:sx n="110" d="100"/>
          <a:sy n="110" d="100"/>
        </p:scale>
        <p:origin x="1144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notesMaster" Target="notesMasters/notesMaster1.xml"/><Relationship Id="rId54" Type="http://schemas.openxmlformats.org/officeDocument/2006/relationships/tags" Target="tags/tag1.xml"/><Relationship Id="rId55" Type="http://schemas.openxmlformats.org/officeDocument/2006/relationships/presProps" Target="presProps.xml"/><Relationship Id="rId56" Type="http://schemas.openxmlformats.org/officeDocument/2006/relationships/viewProps" Target="viewProps.xml"/><Relationship Id="rId57" Type="http://schemas.openxmlformats.org/officeDocument/2006/relationships/theme" Target="theme/theme1.xml"/><Relationship Id="rId58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497E53-E2C1-4802-B856-82578D520DE7}" type="datetimeFigureOut">
              <a:rPr lang="en-US" smtClean="0"/>
              <a:pPr/>
              <a:t>12/29/16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4DFFB5-EE8E-4589-BF92-2C4B254A39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0316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DFFB5-EE8E-4589-BF92-2C4B254A394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3683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DFFB5-EE8E-4589-BF92-2C4B254A394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2458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DFFB5-EE8E-4589-BF92-2C4B254A394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192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DFFB5-EE8E-4589-BF92-2C4B254A394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2776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DFFB5-EE8E-4589-BF92-2C4B254A394F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546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DFFB5-EE8E-4589-BF92-2C4B254A394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360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DFFB5-EE8E-4589-BF92-2C4B254A394F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8712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DFFB5-EE8E-4589-BF92-2C4B254A394F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4749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DFFB5-EE8E-4589-BF92-2C4B254A394F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442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DFFB5-EE8E-4589-BF92-2C4B254A394F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78948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DFFB5-EE8E-4589-BF92-2C4B254A394F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0342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DFFB5-EE8E-4589-BF92-2C4B254A394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5975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DFFB5-EE8E-4589-BF92-2C4B254A394F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05785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DFFB5-EE8E-4589-BF92-2C4B254A394F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6975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DFFB5-EE8E-4589-BF92-2C4B254A394F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46207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DFFB5-EE8E-4589-BF92-2C4B254A394F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46921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DFFB5-EE8E-4589-BF92-2C4B254A394F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15947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DFFB5-EE8E-4589-BF92-2C4B254A394F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93978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DFFB5-EE8E-4589-BF92-2C4B254A394F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48095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DFFB5-EE8E-4589-BF92-2C4B254A394F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83289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DFFB5-EE8E-4589-BF92-2C4B254A394F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02787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DFFB5-EE8E-4589-BF92-2C4B254A394F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1510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DFFB5-EE8E-4589-BF92-2C4B254A394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66907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DFFB5-EE8E-4589-BF92-2C4B254A394F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98066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DFFB5-EE8E-4589-BF92-2C4B254A394F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4085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DFFB5-EE8E-4589-BF92-2C4B254A394F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39427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DFFB5-EE8E-4589-BF92-2C4B254A394F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9410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DFFB5-EE8E-4589-BF92-2C4B254A394F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70704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DFFB5-EE8E-4589-BF92-2C4B254A394F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96979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DFFB5-EE8E-4589-BF92-2C4B254A394F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60068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DFFB5-EE8E-4589-BF92-2C4B254A394F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488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DFFB5-EE8E-4589-BF92-2C4B254A394F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55659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DFFB5-EE8E-4589-BF92-2C4B254A394F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5291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DFFB5-EE8E-4589-BF92-2C4B254A394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0752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DFFB5-EE8E-4589-BF92-2C4B254A394F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77579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DFFB5-EE8E-4589-BF92-2C4B254A394F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25338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DFFB5-EE8E-4589-BF92-2C4B254A394F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73870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DFFB5-EE8E-4589-BF92-2C4B254A394F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4787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DFFB5-EE8E-4589-BF92-2C4B254A394F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1434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DFFB5-EE8E-4589-BF92-2C4B254A394F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13676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DFFB5-EE8E-4589-BF92-2C4B254A394F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83187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DFFB5-EE8E-4589-BF92-2C4B254A394F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20868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DFFB5-EE8E-4589-BF92-2C4B254A394F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98923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DFFB5-EE8E-4589-BF92-2C4B254A394F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269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DFFB5-EE8E-4589-BF92-2C4B254A394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310469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DFFB5-EE8E-4589-BF92-2C4B254A394F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94778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DFFB5-EE8E-4589-BF92-2C4B254A394F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5342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DFFB5-EE8E-4589-BF92-2C4B254A394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661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DFFB5-EE8E-4589-BF92-2C4B254A394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9894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DFFB5-EE8E-4589-BF92-2C4B254A394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7943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DFFB5-EE8E-4589-BF92-2C4B254A394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3272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12/29/16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12/29/16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12/29/16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" y="609600"/>
            <a:ext cx="8763000" cy="8080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1600200"/>
            <a:ext cx="87630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7" name="Picture 6" descr="logo.png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76200" y="76200"/>
            <a:ext cx="715559" cy="691025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914400" y="304800"/>
            <a:ext cx="8001000" cy="228600"/>
          </a:xfrm>
          <a:prstGeom prst="rect">
            <a:avLst/>
          </a:prstGeom>
          <a:solidFill>
            <a:srgbClr val="E6DAC2"/>
          </a:solidFill>
          <a:ln>
            <a:solidFill>
              <a:srgbClr val="B698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152400" y="6324600"/>
            <a:ext cx="8763000" cy="228600"/>
          </a:xfrm>
          <a:prstGeom prst="rect">
            <a:avLst/>
          </a:prstGeom>
          <a:solidFill>
            <a:srgbClr val="E6DAC2"/>
          </a:solidFill>
          <a:ln>
            <a:solidFill>
              <a:srgbClr val="B698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0" y="6596390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rgbClr val="B6985A"/>
                </a:solidFill>
              </a:rPr>
              <a:t>http://cs.mst.edu</a:t>
            </a:r>
            <a:endParaRPr lang="en-US" sz="1100" dirty="0">
              <a:solidFill>
                <a:srgbClr val="B6985A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B6985A"/>
        </a:buClr>
        <a:buFont typeface="Wingdings" pitchFamily="2" charset="2"/>
        <a:buChar char="§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B6985A"/>
        </a:buClr>
        <a:buFont typeface="Wingdings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B6985A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B6985A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B6985A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0"/>
            <a:ext cx="8763000" cy="6857999"/>
          </a:xfrm>
        </p:spPr>
        <p:txBody>
          <a:bodyPr>
            <a:normAutofit/>
          </a:bodyPr>
          <a:lstStyle/>
          <a:p>
            <a:r>
              <a:rPr lang="en-US" dirty="0" smtClean="0"/>
              <a:t>Multiplication and Chaining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Trace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447800"/>
            <a:ext cx="8382000" cy="4648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//main.cpp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...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main()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Fraction</a:t>
            </a: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f(1,2), g(3,4), h;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h = f * g;</a:t>
            </a:r>
          </a:p>
          <a:p>
            <a:pPr marL="34290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f*=g*=h;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// fraction.cpp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Fraction::Fraction(const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num, const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den) : 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m_Numerator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(num),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m_Denominator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(den) 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m_Denominator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== 0)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{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&lt;&lt; “error: 0 passed in as denominator” &lt;&lt;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exit(1);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2133600" y="2514600"/>
            <a:ext cx="381000" cy="228600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533400" y="4191000"/>
            <a:ext cx="381000" cy="228600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629400" y="2590800"/>
            <a:ext cx="1981200" cy="914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m_Numerator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: 3</a:t>
            </a:r>
          </a:p>
          <a:p>
            <a:pPr algn="ctr"/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m_Denominator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: ?  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629400" y="2209800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629400" y="3886200"/>
            <a:ext cx="1981200" cy="914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m_Numerator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: 0</a:t>
            </a:r>
          </a:p>
          <a:p>
            <a:pPr algn="ctr"/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m_Denominator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: 1   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629400" y="35052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Trace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447800"/>
            <a:ext cx="8382000" cy="4648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//main.cpp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...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main()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Fraction</a:t>
            </a: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f(1,2), g(3,4), h;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h = f * g;</a:t>
            </a:r>
          </a:p>
          <a:p>
            <a:pPr marL="34290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f*=g*=h;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// fraction.cpp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Fraction::Fraction(const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num, const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den) : 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m_Numerator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(num),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m_Denominator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(den) 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m_Denominator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== 0)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{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&lt;&lt; “error: 0 passed in as denominator” &lt;&lt;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exit(1);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2133600" y="2514600"/>
            <a:ext cx="381000" cy="228600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2438400" y="4191000"/>
            <a:ext cx="381000" cy="228600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629400" y="2590800"/>
            <a:ext cx="1981200" cy="914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m_Numerator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: 3</a:t>
            </a:r>
          </a:p>
          <a:p>
            <a:pPr algn="ctr"/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m_Denominator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: 4  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629400" y="2209800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629400" y="3886200"/>
            <a:ext cx="1981200" cy="914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m_Numerator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: 0</a:t>
            </a:r>
          </a:p>
          <a:p>
            <a:pPr algn="ctr"/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m_Denominator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: 1   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629400" y="35052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Trace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447800"/>
            <a:ext cx="8382000" cy="4648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//main.cpp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...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main()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Fraction</a:t>
            </a: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f(1,2), g(3,4), h;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h = f * g;</a:t>
            </a:r>
          </a:p>
          <a:p>
            <a:pPr marL="34290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f*=g*=h;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// fraction.cpp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Fraction::Fraction(const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num, const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den) : 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m_Numerator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(num),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m_Denominator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(den) 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m_Denominator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== 0)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{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&lt;&lt; “error: 0 passed in as denominator” &lt;&lt;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exit(1);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2133600" y="2514600"/>
            <a:ext cx="381000" cy="228600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533400" y="4572000"/>
            <a:ext cx="381000" cy="228600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629400" y="2590800"/>
            <a:ext cx="1981200" cy="914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m_Numerator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: 3</a:t>
            </a:r>
          </a:p>
          <a:p>
            <a:pPr algn="ctr"/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m_Denominator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: 4  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629400" y="2209800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629400" y="3886200"/>
            <a:ext cx="1981200" cy="914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m_Numerator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: 0</a:t>
            </a:r>
          </a:p>
          <a:p>
            <a:pPr algn="ctr"/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m_Denominator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: 1   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629400" y="35052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Trace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447800"/>
            <a:ext cx="8382000" cy="4648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//main.cpp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...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main()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Fraction</a:t>
            </a: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f(1,2), g(3,4), h;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h = f * g;</a:t>
            </a:r>
          </a:p>
          <a:p>
            <a:pPr marL="34290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f*=g*=h;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// fraction.cpp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Fraction::Fraction(const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num, const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den) : 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m_Numerator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(num),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m_Denominator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(den) 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m_Denominator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== 0)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{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&lt;&lt; “error: 0 passed in as denominator” &lt;&lt;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exit(1);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2133600" y="2514600"/>
            <a:ext cx="381000" cy="228600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152400" y="5638800"/>
            <a:ext cx="381000" cy="228600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629400" y="2590800"/>
            <a:ext cx="1981200" cy="914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m_Numerator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: 3</a:t>
            </a:r>
          </a:p>
          <a:p>
            <a:pPr algn="ctr"/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m_Denominator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: 4  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629400" y="2209800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629400" y="3886200"/>
            <a:ext cx="1981200" cy="914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m_Numerator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: 0</a:t>
            </a:r>
          </a:p>
          <a:p>
            <a:pPr algn="ctr"/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m_Denominator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: 1   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629400" y="35052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Trace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447800"/>
            <a:ext cx="8382000" cy="4648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//main.cpp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...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main()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Fraction</a:t>
            </a: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f(1,2), g(3,4), h;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h = f * g;</a:t>
            </a:r>
          </a:p>
          <a:p>
            <a:pPr marL="34290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f*=g*=h;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// fraction.cpp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Fraction::Fraction(const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num, const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den) : 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m_Numerator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(num),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m_Denominator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(den) 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m_Denominator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== 0)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{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&lt;&lt; “error: 0 passed in as denominator” &lt;&lt;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exit(1);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2133600" y="2514600"/>
            <a:ext cx="381000" cy="228600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629400" y="2590800"/>
            <a:ext cx="1981200" cy="914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m_Numerator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: 3</a:t>
            </a:r>
          </a:p>
          <a:p>
            <a:pPr algn="ctr"/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m_Denominator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: 4  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629400" y="2209800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629400" y="3886200"/>
            <a:ext cx="1981200" cy="914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m_Numerator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: 0</a:t>
            </a:r>
          </a:p>
          <a:p>
            <a:pPr algn="ctr"/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m_Denominator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: 1   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629400" y="35052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Trace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447800"/>
            <a:ext cx="8382000" cy="4648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//main.cpp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...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main()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Fraction</a:t>
            </a: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f(1,2), g(3,4), h;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h = f * g;</a:t>
            </a:r>
          </a:p>
          <a:p>
            <a:pPr marL="34290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f*=g*=h;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// fraction.cpp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Fraction::Fraction(const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num, const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den) : 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m_Numerator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(num),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m_Denominator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(den) 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m_Denominator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== 0)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{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&lt;&lt; “error: 0 passed in as denominator” &lt;&lt;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exit(1);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1295400" y="2514600"/>
            <a:ext cx="381000" cy="228600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629400" y="1295400"/>
            <a:ext cx="1981200" cy="914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m_Numerator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: ?</a:t>
            </a:r>
          </a:p>
          <a:p>
            <a:pPr algn="ctr"/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m_Denominator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: ? 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629400" y="914400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629400" y="2590800"/>
            <a:ext cx="1981200" cy="914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m_Numerator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: 3</a:t>
            </a:r>
          </a:p>
          <a:p>
            <a:pPr algn="ctr"/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m_Denominator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: 4  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629400" y="2209800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629400" y="3886200"/>
            <a:ext cx="1981200" cy="914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m_Numerator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: 0</a:t>
            </a:r>
          </a:p>
          <a:p>
            <a:pPr algn="ctr"/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m_Denominator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: 1   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629400" y="35052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Trace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447800"/>
            <a:ext cx="8382000" cy="4648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//main.cpp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...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main()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Fraction</a:t>
            </a: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f(1,2), g(3,4), h;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h = f * g;</a:t>
            </a:r>
          </a:p>
          <a:p>
            <a:pPr marL="34290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f*=g*=h;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// fraction.cpp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Fraction::Fraction(const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num, const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den) : 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m_Numerator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(num),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m_Denominator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(den) 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m_Denominator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== 0)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{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&lt;&lt; “error: 0 passed in as denominator” &lt;&lt;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exit(1);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1295400" y="2514600"/>
            <a:ext cx="381000" cy="228600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Arrow 4"/>
          <p:cNvSpPr/>
          <p:nvPr/>
        </p:nvSpPr>
        <p:spPr>
          <a:xfrm>
            <a:off x="533400" y="4191000"/>
            <a:ext cx="381000" cy="228600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629400" y="1295400"/>
            <a:ext cx="1981200" cy="914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m_Numerator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: 1</a:t>
            </a:r>
          </a:p>
          <a:p>
            <a:pPr algn="ctr"/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m_Denominator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: ? 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629400" y="914400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629400" y="2590800"/>
            <a:ext cx="1981200" cy="914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m_Numerator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: 3</a:t>
            </a:r>
          </a:p>
          <a:p>
            <a:pPr algn="ctr"/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m_Denominator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: 4  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629400" y="2209800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629400" y="3886200"/>
            <a:ext cx="1981200" cy="914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m_Numerator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: 0</a:t>
            </a:r>
          </a:p>
          <a:p>
            <a:pPr algn="ctr"/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m_Denominator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: 1   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629400" y="35052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Trace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447800"/>
            <a:ext cx="8382000" cy="4648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//main.cpp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...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main()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Fraction</a:t>
            </a: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f(1,2), g(3,4), h;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h = f * g;</a:t>
            </a:r>
          </a:p>
          <a:p>
            <a:pPr marL="34290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f*=g*=h;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// fraction.cpp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Fraction::Fraction(const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num, const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den) : 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m_Numerator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(num),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m_Denominator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(den) 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m_Denominator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== 0)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{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&lt;&lt; “error: 0 passed in as denominator” &lt;&lt;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exit(1);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1295400" y="2514600"/>
            <a:ext cx="381000" cy="228600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Arrow 4"/>
          <p:cNvSpPr/>
          <p:nvPr/>
        </p:nvSpPr>
        <p:spPr>
          <a:xfrm>
            <a:off x="2438400" y="4191000"/>
            <a:ext cx="381000" cy="228600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629400" y="1295400"/>
            <a:ext cx="1981200" cy="914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m_Numerator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: 1</a:t>
            </a:r>
          </a:p>
          <a:p>
            <a:pPr algn="ctr"/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m_Denominator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: 2 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629400" y="914400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629400" y="2590800"/>
            <a:ext cx="1981200" cy="914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m_Numerator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: 3</a:t>
            </a:r>
          </a:p>
          <a:p>
            <a:pPr algn="ctr"/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m_Denominator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: 4  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629400" y="2209800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629400" y="3886200"/>
            <a:ext cx="1981200" cy="914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m_Numerator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: 0</a:t>
            </a:r>
          </a:p>
          <a:p>
            <a:pPr algn="ctr"/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m_Denominator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: 1   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629400" y="35052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Trace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447800"/>
            <a:ext cx="8382000" cy="4648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//main.cpp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...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main()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Fraction</a:t>
            </a: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f(1,2), g(3,4), h;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h = f * g;</a:t>
            </a:r>
          </a:p>
          <a:p>
            <a:pPr marL="34290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f*=g*=h;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// fraction.cpp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Fraction::Fraction(const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num, const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den) : 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m_Numerator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(num),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m_Denominator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(den) 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m_Denominator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== 0)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{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&lt;&lt; “error: 0 passed in as denominator” &lt;&lt;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exit(1);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1295400" y="2514600"/>
            <a:ext cx="381000" cy="228600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Arrow 4"/>
          <p:cNvSpPr/>
          <p:nvPr/>
        </p:nvSpPr>
        <p:spPr>
          <a:xfrm>
            <a:off x="533400" y="4572000"/>
            <a:ext cx="381000" cy="228600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629400" y="1295400"/>
            <a:ext cx="1981200" cy="914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m_Numerator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: 1</a:t>
            </a:r>
          </a:p>
          <a:p>
            <a:pPr algn="ctr"/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m_Denominator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: 2 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629400" y="914400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629400" y="2590800"/>
            <a:ext cx="1981200" cy="914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m_Numerator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: 3</a:t>
            </a:r>
          </a:p>
          <a:p>
            <a:pPr algn="ctr"/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m_Denominator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: 4  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629400" y="2209800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629400" y="3886200"/>
            <a:ext cx="1981200" cy="914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m_Numerator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: 0</a:t>
            </a:r>
          </a:p>
          <a:p>
            <a:pPr algn="ctr"/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m_Denominator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: 1   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629400" y="35052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Trace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447800"/>
            <a:ext cx="8382000" cy="4648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//main.cpp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...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main()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Fraction</a:t>
            </a: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f(1,2), g(3,4), h;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h = f * g;</a:t>
            </a:r>
          </a:p>
          <a:p>
            <a:pPr marL="34290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f*=g*=h;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// fraction.cpp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Fraction::Fraction(const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num, const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den) : 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m_Numerator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(num),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m_Denominator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(den) 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m_Denominator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== 0)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{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&lt;&lt; “error: 0 passed in as denominator” &lt;&lt;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exit(1);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1295400" y="2514600"/>
            <a:ext cx="381000" cy="228600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Arrow 4"/>
          <p:cNvSpPr/>
          <p:nvPr/>
        </p:nvSpPr>
        <p:spPr>
          <a:xfrm>
            <a:off x="152400" y="5638800"/>
            <a:ext cx="381000" cy="228600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629400" y="1295400"/>
            <a:ext cx="1981200" cy="914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m_Numerator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: 1</a:t>
            </a:r>
          </a:p>
          <a:p>
            <a:pPr algn="ctr"/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m_Denominator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: 2 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629400" y="914400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629400" y="2590800"/>
            <a:ext cx="1981200" cy="914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m_Numerator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: 3</a:t>
            </a:r>
          </a:p>
          <a:p>
            <a:pPr algn="ctr"/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m_Denominator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: 4  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629400" y="2209800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629400" y="3886200"/>
            <a:ext cx="1981200" cy="914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m_Numerator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: 0</a:t>
            </a:r>
          </a:p>
          <a:p>
            <a:pPr algn="ctr"/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m_Denominator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: 1   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629400" y="35052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Trace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447800"/>
            <a:ext cx="8382000" cy="4648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//main.cpp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...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main()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Fraction</a:t>
            </a: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f(1,2), g(3,4), h;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h = f * g;</a:t>
            </a:r>
          </a:p>
          <a:p>
            <a:pPr marL="34290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f*=g*=h;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Trace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447800"/>
            <a:ext cx="8382000" cy="4648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//main.cpp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...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main()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Fraction</a:t>
            </a: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f(1,2), g(3,4), h;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h = f * g;</a:t>
            </a:r>
          </a:p>
          <a:p>
            <a:pPr marL="34290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f*=g*=h;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762000" y="2743200"/>
            <a:ext cx="381000" cy="228600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629400" y="1295400"/>
            <a:ext cx="1981200" cy="914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m_Numerator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: 1</a:t>
            </a:r>
          </a:p>
          <a:p>
            <a:pPr algn="ctr"/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m_Denominator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: 2 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629400" y="914400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6629400" y="2590800"/>
            <a:ext cx="1981200" cy="914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m_Numerator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: 3</a:t>
            </a:r>
          </a:p>
          <a:p>
            <a:pPr algn="ctr"/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m_Denominator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: 4  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629400" y="2209800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6629400" y="3886200"/>
            <a:ext cx="1981200" cy="914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m_Numerator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: 0</a:t>
            </a:r>
          </a:p>
          <a:p>
            <a:pPr algn="ctr"/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m_Denominator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: 1   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629400" y="35052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447800"/>
            <a:ext cx="8382000" cy="4648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//main.cpp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...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main()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Fraction</a:t>
            </a: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f(1,2), g(3,4), h;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h = f * g;</a:t>
            </a:r>
          </a:p>
          <a:p>
            <a:pPr marL="34290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f*=g*=h;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Fraction operator* (const Fraction &amp; lhs, const Fraction &amp;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Fraction result(lhs);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return (result*=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762000" y="2743200"/>
            <a:ext cx="381000" cy="228600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>
            <a:off x="152400" y="3810000"/>
            <a:ext cx="381000" cy="228600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057400" y="1295400"/>
            <a:ext cx="1981200" cy="914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m_Numerator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: 1</a:t>
            </a:r>
          </a:p>
          <a:p>
            <a:pPr algn="ctr"/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m_Denominator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: 2 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057400" y="762000"/>
            <a:ext cx="13365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f in main</a:t>
            </a:r>
          </a:p>
          <a:p>
            <a:r>
              <a:rPr lang="en-US" sz="1400" dirty="0" smtClean="0"/>
              <a:t>lhs in operator*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324600" y="1295400"/>
            <a:ext cx="1981200" cy="914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m_Numerator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: 0</a:t>
            </a:r>
          </a:p>
          <a:p>
            <a:pPr algn="ctr"/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m_Denominator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: 1   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324600" y="990600"/>
            <a:ext cx="8611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h in main</a:t>
            </a:r>
            <a:endParaRPr lang="en-US" sz="1400" dirty="0"/>
          </a:p>
        </p:txBody>
      </p:sp>
      <p:sp>
        <p:nvSpPr>
          <p:cNvPr id="21" name="Rectangle 20"/>
          <p:cNvSpPr/>
          <p:nvPr/>
        </p:nvSpPr>
        <p:spPr>
          <a:xfrm>
            <a:off x="4191000" y="1295400"/>
            <a:ext cx="1981200" cy="914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m_Numerator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: 3</a:t>
            </a:r>
          </a:p>
          <a:p>
            <a:pPr algn="ctr"/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m_Denominator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: 4  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191000" y="762000"/>
            <a:ext cx="13574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g in main</a:t>
            </a:r>
          </a:p>
          <a:p>
            <a:r>
              <a:rPr lang="en-US" sz="1400" dirty="0" err="1" smtClean="0"/>
              <a:t>rhs</a:t>
            </a:r>
            <a:r>
              <a:rPr lang="en-US" sz="1400" dirty="0" smtClean="0"/>
              <a:t> in operator*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447800"/>
            <a:ext cx="8382000" cy="4648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//main.cpp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...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main()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Fraction</a:t>
            </a: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f(1,2), g(3,4), h;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h = f * g;</a:t>
            </a:r>
          </a:p>
          <a:p>
            <a:pPr marL="34290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f*=g*=h;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Fraction operator* (const Fraction &amp; lhs, const Fraction &amp;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Fraction result(lhs);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return (result*=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762000" y="2743200"/>
            <a:ext cx="381000" cy="228600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>
            <a:off x="533400" y="4267200"/>
            <a:ext cx="381000" cy="228600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057400" y="1295400"/>
            <a:ext cx="1981200" cy="914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m_Numerator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: 1</a:t>
            </a:r>
          </a:p>
          <a:p>
            <a:pPr algn="ctr"/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m_Denominator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: 2 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057400" y="762000"/>
            <a:ext cx="13365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f in main</a:t>
            </a:r>
          </a:p>
          <a:p>
            <a:r>
              <a:rPr lang="en-US" sz="1400" dirty="0" smtClean="0"/>
              <a:t>lhs in operator*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324600" y="1295400"/>
            <a:ext cx="1981200" cy="914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m_Numerator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: 0</a:t>
            </a:r>
          </a:p>
          <a:p>
            <a:pPr algn="ctr"/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m_Denominator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: 1   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324600" y="990600"/>
            <a:ext cx="8611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h in main</a:t>
            </a:r>
            <a:endParaRPr lang="en-US" sz="1400" dirty="0"/>
          </a:p>
        </p:txBody>
      </p:sp>
      <p:sp>
        <p:nvSpPr>
          <p:cNvPr id="21" name="Rectangle 20"/>
          <p:cNvSpPr/>
          <p:nvPr/>
        </p:nvSpPr>
        <p:spPr>
          <a:xfrm>
            <a:off x="4191000" y="1295400"/>
            <a:ext cx="1981200" cy="914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m_Numerator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: 3</a:t>
            </a:r>
          </a:p>
          <a:p>
            <a:pPr algn="ctr"/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m_Denominator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: 4  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191000" y="762000"/>
            <a:ext cx="13574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g in main</a:t>
            </a:r>
          </a:p>
          <a:p>
            <a:r>
              <a:rPr lang="en-US" sz="1400" dirty="0" err="1" smtClean="0"/>
              <a:t>rhs</a:t>
            </a:r>
            <a:r>
              <a:rPr lang="en-US" sz="1400" dirty="0" smtClean="0"/>
              <a:t> in operator*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447800"/>
            <a:ext cx="8382000" cy="4648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//main.cpp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...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main()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Fraction</a:t>
            </a: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f(1,2), g(3,4), h;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h = f * g;</a:t>
            </a:r>
          </a:p>
          <a:p>
            <a:pPr marL="34290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f*=g*=h;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Fraction operator* (const Fraction &amp; lhs, const Fraction &amp;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Fraction result(lhs);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return (result*=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Fraction::Fraction(const Fraction &amp; source) : 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m_Numerator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source.m_Numerator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m_Denominator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source.m_Denominator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 {}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762000" y="2743200"/>
            <a:ext cx="381000" cy="228600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>
            <a:off x="533400" y="4267200"/>
            <a:ext cx="381000" cy="228600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>
            <a:off x="152400" y="5334000"/>
            <a:ext cx="381000" cy="228600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6324600" y="2743200"/>
            <a:ext cx="1981200" cy="914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m_Numerator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: ?</a:t>
            </a:r>
          </a:p>
          <a:p>
            <a:pPr algn="ctr"/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m_Denominator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: ?    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324600" y="2209800"/>
            <a:ext cx="15474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400" dirty="0" smtClean="0"/>
          </a:p>
          <a:p>
            <a:r>
              <a:rPr lang="en-US" sz="1400" dirty="0" smtClean="0"/>
              <a:t>result in operator*</a:t>
            </a:r>
            <a:endParaRPr lang="en-US" sz="1400" dirty="0"/>
          </a:p>
        </p:txBody>
      </p:sp>
      <p:sp>
        <p:nvSpPr>
          <p:cNvPr id="20" name="Rectangle 19"/>
          <p:cNvSpPr/>
          <p:nvPr/>
        </p:nvSpPr>
        <p:spPr>
          <a:xfrm>
            <a:off x="2057400" y="1295400"/>
            <a:ext cx="1981200" cy="914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m_Numerator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: 1</a:t>
            </a:r>
          </a:p>
          <a:p>
            <a:pPr algn="ctr"/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m_Denominator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: 2 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057400" y="762000"/>
            <a:ext cx="13365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f in main</a:t>
            </a:r>
          </a:p>
          <a:p>
            <a:r>
              <a:rPr lang="en-US" sz="1400" dirty="0" smtClean="0"/>
              <a:t>lhs in operator*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324600" y="1295400"/>
            <a:ext cx="1981200" cy="914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m_Numerator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: 0</a:t>
            </a:r>
          </a:p>
          <a:p>
            <a:pPr algn="ctr"/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m_Denominator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: 1   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324600" y="990600"/>
            <a:ext cx="8611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h in main</a:t>
            </a:r>
            <a:endParaRPr lang="en-US" sz="1400" dirty="0"/>
          </a:p>
        </p:txBody>
      </p:sp>
      <p:sp>
        <p:nvSpPr>
          <p:cNvPr id="24" name="Rectangle 23"/>
          <p:cNvSpPr/>
          <p:nvPr/>
        </p:nvSpPr>
        <p:spPr>
          <a:xfrm>
            <a:off x="4191000" y="1295400"/>
            <a:ext cx="1981200" cy="914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m_Numerator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: 3</a:t>
            </a:r>
          </a:p>
          <a:p>
            <a:pPr algn="ctr"/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m_Denominator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: 4  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191000" y="762000"/>
            <a:ext cx="13574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g in main</a:t>
            </a:r>
          </a:p>
          <a:p>
            <a:r>
              <a:rPr lang="en-US" sz="1400" dirty="0" err="1" smtClean="0"/>
              <a:t>rhs</a:t>
            </a:r>
            <a:r>
              <a:rPr lang="en-US" sz="1400" dirty="0" smtClean="0"/>
              <a:t> in operator*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447800"/>
            <a:ext cx="8382000" cy="4648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//main.cpp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...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main()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Fraction</a:t>
            </a: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f(1,2), g(3,4), h;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h = f * g;</a:t>
            </a:r>
          </a:p>
          <a:p>
            <a:pPr marL="34290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f*=g*=h;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Fraction operator* (const Fraction &amp; lhs, const Fraction &amp;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Fraction result(lhs);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return (result*=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Fraction::Fraction(const Fraction &amp; source) : 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m_Numerator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source.m_Numerator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m_Denominator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source.m_Denominator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 {}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762000" y="2743200"/>
            <a:ext cx="381000" cy="228600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>
            <a:off x="533400" y="4267200"/>
            <a:ext cx="381000" cy="228600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>
            <a:off x="533400" y="5562600"/>
            <a:ext cx="381000" cy="228600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6324600" y="2743200"/>
            <a:ext cx="1981200" cy="914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m_Numerator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: 1</a:t>
            </a:r>
          </a:p>
          <a:p>
            <a:pPr algn="ctr"/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m_Denominator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: ?    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324600" y="2209800"/>
            <a:ext cx="15474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400" dirty="0" smtClean="0"/>
          </a:p>
          <a:p>
            <a:r>
              <a:rPr lang="en-US" sz="1400" dirty="0" smtClean="0"/>
              <a:t>result in operator*</a:t>
            </a:r>
            <a:endParaRPr lang="en-US" sz="1400" dirty="0"/>
          </a:p>
        </p:txBody>
      </p:sp>
      <p:sp>
        <p:nvSpPr>
          <p:cNvPr id="20" name="Rectangle 19"/>
          <p:cNvSpPr/>
          <p:nvPr/>
        </p:nvSpPr>
        <p:spPr>
          <a:xfrm>
            <a:off x="2057400" y="1295400"/>
            <a:ext cx="1981200" cy="914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m_Numerator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: 1</a:t>
            </a:r>
          </a:p>
          <a:p>
            <a:pPr algn="ctr"/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m_Denominator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: 2 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057400" y="762000"/>
            <a:ext cx="13365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f in main</a:t>
            </a:r>
          </a:p>
          <a:p>
            <a:r>
              <a:rPr lang="en-US" sz="1400" dirty="0" smtClean="0"/>
              <a:t>lhs in operator*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324600" y="1295400"/>
            <a:ext cx="1981200" cy="914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m_Numerator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: 0</a:t>
            </a:r>
          </a:p>
          <a:p>
            <a:pPr algn="ctr"/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m_Denominator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: 1   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324600" y="990600"/>
            <a:ext cx="8611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h in main</a:t>
            </a:r>
            <a:endParaRPr lang="en-US" sz="1400" dirty="0"/>
          </a:p>
        </p:txBody>
      </p:sp>
      <p:sp>
        <p:nvSpPr>
          <p:cNvPr id="24" name="Rectangle 23"/>
          <p:cNvSpPr/>
          <p:nvPr/>
        </p:nvSpPr>
        <p:spPr>
          <a:xfrm>
            <a:off x="4191000" y="1295400"/>
            <a:ext cx="1981200" cy="914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m_Numerator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: 3</a:t>
            </a:r>
          </a:p>
          <a:p>
            <a:pPr algn="ctr"/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m_Denominator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: 4  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191000" y="762000"/>
            <a:ext cx="13574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g in main</a:t>
            </a:r>
          </a:p>
          <a:p>
            <a:r>
              <a:rPr lang="en-US" sz="1400" dirty="0" err="1" smtClean="0"/>
              <a:t>rhs</a:t>
            </a:r>
            <a:r>
              <a:rPr lang="en-US" sz="1400" dirty="0" smtClean="0"/>
              <a:t> in operator*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447800"/>
            <a:ext cx="8382000" cy="4648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//main.cpp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...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main()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Fraction</a:t>
            </a: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f(1,2), g(3,4), h;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h = f * g;</a:t>
            </a:r>
          </a:p>
          <a:p>
            <a:pPr marL="34290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f*=g*=h;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Fraction operator* (const Fraction &amp; lhs, const Fraction &amp;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Fraction result(lhs);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return (result*=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Fraction::Fraction(const Fraction &amp; source) : 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m_Numerator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source.m_Numerator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m_Denominator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source.m_Denominator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 {}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762000" y="2743200"/>
            <a:ext cx="381000" cy="228600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>
            <a:off x="533400" y="4267200"/>
            <a:ext cx="381000" cy="228600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>
            <a:off x="4038600" y="5562600"/>
            <a:ext cx="381000" cy="228600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6324600" y="2743200"/>
            <a:ext cx="1981200" cy="914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m_Numerator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: 1</a:t>
            </a:r>
          </a:p>
          <a:p>
            <a:pPr algn="ctr"/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m_Denominator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: 2    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057400" y="1295400"/>
            <a:ext cx="1981200" cy="914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m_Numerator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: 1</a:t>
            </a:r>
          </a:p>
          <a:p>
            <a:pPr algn="ctr"/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m_Denominator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: 2 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057400" y="762000"/>
            <a:ext cx="13365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f in main</a:t>
            </a:r>
          </a:p>
          <a:p>
            <a:r>
              <a:rPr lang="en-US" sz="1400" dirty="0" smtClean="0"/>
              <a:t>lhs in operator*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324600" y="1295400"/>
            <a:ext cx="1981200" cy="914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m_Numerator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: 0</a:t>
            </a:r>
          </a:p>
          <a:p>
            <a:pPr algn="ctr"/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m_Denominator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: 1   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324600" y="990600"/>
            <a:ext cx="8611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h in main</a:t>
            </a:r>
            <a:endParaRPr lang="en-US" sz="1400" dirty="0"/>
          </a:p>
        </p:txBody>
      </p:sp>
      <p:sp>
        <p:nvSpPr>
          <p:cNvPr id="24" name="Rectangle 23"/>
          <p:cNvSpPr/>
          <p:nvPr/>
        </p:nvSpPr>
        <p:spPr>
          <a:xfrm>
            <a:off x="4191000" y="1295400"/>
            <a:ext cx="1981200" cy="914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m_Numerator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: 3</a:t>
            </a:r>
          </a:p>
          <a:p>
            <a:pPr algn="ctr"/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m_Denominator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: 4  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191000" y="762000"/>
            <a:ext cx="13574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g in main</a:t>
            </a:r>
          </a:p>
          <a:p>
            <a:r>
              <a:rPr lang="en-US" sz="1400" dirty="0" err="1" smtClean="0"/>
              <a:t>rhs</a:t>
            </a:r>
            <a:r>
              <a:rPr lang="en-US" sz="1400" dirty="0" smtClean="0"/>
              <a:t> in operator*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324600" y="2209800"/>
            <a:ext cx="15474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400" dirty="0" smtClean="0"/>
          </a:p>
          <a:p>
            <a:r>
              <a:rPr lang="en-US" sz="1400" dirty="0" smtClean="0"/>
              <a:t>result in operator*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447800"/>
            <a:ext cx="8382000" cy="4648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//main.cpp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...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main()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Fraction</a:t>
            </a: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f(1,2), g(3,4), h;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h = f * g;</a:t>
            </a:r>
          </a:p>
          <a:p>
            <a:pPr marL="34290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f*=g*=h;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Fraction operator* (const Fraction &amp; lhs, const Fraction &amp;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Fraction result(lhs);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return (result*=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762000" y="2743200"/>
            <a:ext cx="381000" cy="228600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>
            <a:off x="1371600" y="4572000"/>
            <a:ext cx="381000" cy="228600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6324600" y="2743200"/>
            <a:ext cx="1981200" cy="914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m_Numerator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: 1</a:t>
            </a:r>
          </a:p>
          <a:p>
            <a:pPr algn="ctr"/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m_Denominator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: 2    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057400" y="1295400"/>
            <a:ext cx="1981200" cy="914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m_Numerator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: 1</a:t>
            </a:r>
          </a:p>
          <a:p>
            <a:pPr algn="ctr"/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m_Denominator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: 2 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057400" y="762000"/>
            <a:ext cx="13365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f in main</a:t>
            </a:r>
          </a:p>
          <a:p>
            <a:r>
              <a:rPr lang="en-US" sz="1400" dirty="0" smtClean="0"/>
              <a:t>lhs in operator*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324600" y="1295400"/>
            <a:ext cx="1981200" cy="914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m_Numerator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: 0</a:t>
            </a:r>
          </a:p>
          <a:p>
            <a:pPr algn="ctr"/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m_Denominator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: 1   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324600" y="990600"/>
            <a:ext cx="8611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h in main</a:t>
            </a:r>
            <a:endParaRPr lang="en-US" sz="1400" dirty="0"/>
          </a:p>
        </p:txBody>
      </p:sp>
      <p:sp>
        <p:nvSpPr>
          <p:cNvPr id="25" name="Rectangle 24"/>
          <p:cNvSpPr/>
          <p:nvPr/>
        </p:nvSpPr>
        <p:spPr>
          <a:xfrm>
            <a:off x="4191000" y="1295400"/>
            <a:ext cx="1981200" cy="914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m_Numerator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: 3</a:t>
            </a:r>
          </a:p>
          <a:p>
            <a:pPr algn="ctr"/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m_Denominator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: 4  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191000" y="762000"/>
            <a:ext cx="13574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g in main</a:t>
            </a:r>
          </a:p>
          <a:p>
            <a:r>
              <a:rPr lang="en-US" sz="1400" dirty="0" err="1" smtClean="0"/>
              <a:t>rhs</a:t>
            </a:r>
            <a:r>
              <a:rPr lang="en-US" sz="1400" dirty="0" smtClean="0"/>
              <a:t> in operator*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324600" y="2209800"/>
            <a:ext cx="15474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400" dirty="0" smtClean="0"/>
          </a:p>
          <a:p>
            <a:r>
              <a:rPr lang="en-US" sz="1400" dirty="0" smtClean="0"/>
              <a:t>result in operator*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447800"/>
            <a:ext cx="8382000" cy="4648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//main.cpp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...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main()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Fraction</a:t>
            </a: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f(1,2), g(3,4), h;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h = f * g;</a:t>
            </a:r>
          </a:p>
          <a:p>
            <a:pPr marL="34290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f*=g*=h;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}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Fraction operator* (const Fraction &amp; lhs, const Fraction &amp;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Fraction result(lhs);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return (result*=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Fraction&amp; Fraction::operator*= (const Fraction &amp;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  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m_Numerator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*=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rhs.m_Numerator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  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m_Denominator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*=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rhs.m_Denominator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    return (*this);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762000" y="2743200"/>
            <a:ext cx="381000" cy="228600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057400" y="1295400"/>
            <a:ext cx="1981200" cy="914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m_Numerator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: 1</a:t>
            </a:r>
          </a:p>
          <a:p>
            <a:pPr algn="ctr"/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m_Denominator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: 2 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057400" y="762000"/>
            <a:ext cx="13365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f in main</a:t>
            </a:r>
          </a:p>
          <a:p>
            <a:r>
              <a:rPr lang="en-US" sz="1400" dirty="0" smtClean="0"/>
              <a:t>lhs in operator*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324600" y="1295400"/>
            <a:ext cx="1981200" cy="914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m_Numerator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: 0</a:t>
            </a:r>
          </a:p>
          <a:p>
            <a:pPr algn="ctr"/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m_Denominator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: 1   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324600" y="990600"/>
            <a:ext cx="8611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h in main</a:t>
            </a:r>
            <a:endParaRPr lang="en-US" sz="1400" dirty="0"/>
          </a:p>
        </p:txBody>
      </p:sp>
      <p:sp>
        <p:nvSpPr>
          <p:cNvPr id="15" name="Right Arrow 14"/>
          <p:cNvSpPr/>
          <p:nvPr/>
        </p:nvSpPr>
        <p:spPr>
          <a:xfrm>
            <a:off x="1371600" y="4572000"/>
            <a:ext cx="381000" cy="228600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6324600" y="2743200"/>
            <a:ext cx="1981200" cy="914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m_Numerator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: 1</a:t>
            </a:r>
          </a:p>
          <a:p>
            <a:pPr algn="ctr"/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m_Denominator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: 2    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152400" y="5105400"/>
            <a:ext cx="381000" cy="228600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4191000" y="1295400"/>
            <a:ext cx="1981200" cy="914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m_Numerator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: 3</a:t>
            </a:r>
          </a:p>
          <a:p>
            <a:pPr algn="ctr"/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m_Denominator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: 4  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191000" y="533400"/>
            <a:ext cx="144719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g in main</a:t>
            </a:r>
          </a:p>
          <a:p>
            <a:r>
              <a:rPr lang="en-US" sz="1400" dirty="0" err="1" smtClean="0"/>
              <a:t>rhs</a:t>
            </a:r>
            <a:r>
              <a:rPr lang="en-US" sz="1400" dirty="0" smtClean="0"/>
              <a:t> in operator*</a:t>
            </a:r>
          </a:p>
          <a:p>
            <a:r>
              <a:rPr lang="en-US" sz="1400" dirty="0" err="1" smtClean="0"/>
              <a:t>rhs</a:t>
            </a:r>
            <a:r>
              <a:rPr lang="en-US" sz="1400" dirty="0" smtClean="0"/>
              <a:t> in operator*=</a:t>
            </a:r>
            <a:endParaRPr 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6324600" y="2209800"/>
            <a:ext cx="15770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result in operator*</a:t>
            </a:r>
          </a:p>
          <a:p>
            <a:r>
              <a:rPr lang="en-US" sz="1400" dirty="0" smtClean="0"/>
              <a:t>*this in operator*=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447800"/>
            <a:ext cx="8382000" cy="4648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//main.cpp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...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main()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Fraction</a:t>
            </a: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f(1,2), g(3,4), h;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h = f * g;</a:t>
            </a:r>
          </a:p>
          <a:p>
            <a:pPr marL="34290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f*=g*=h;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}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Fraction operator* (const Fraction &amp; lhs, const Fraction &amp;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Fraction result(lhs);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return (result*=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Fraction&amp; Fraction::operator*= (const Fraction &amp;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  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m_Numerator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*=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rhs.m_Numerator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  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m_Denominator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*=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rhs.m_Denominator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    return (*this);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762000" y="2743200"/>
            <a:ext cx="381000" cy="228600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057400" y="1295400"/>
            <a:ext cx="1981200" cy="914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m_Numerator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: 1</a:t>
            </a:r>
          </a:p>
          <a:p>
            <a:pPr algn="ctr"/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m_Denominator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: 2 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057400" y="762000"/>
            <a:ext cx="13365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f in main</a:t>
            </a:r>
          </a:p>
          <a:p>
            <a:r>
              <a:rPr lang="en-US" sz="1400" dirty="0" smtClean="0"/>
              <a:t>lhs in operator*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324600" y="1295400"/>
            <a:ext cx="1981200" cy="914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m_Numerator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: 0</a:t>
            </a:r>
          </a:p>
          <a:p>
            <a:pPr algn="ctr"/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m_Denominator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: 1   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324600" y="990600"/>
            <a:ext cx="8611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h in main</a:t>
            </a:r>
            <a:endParaRPr lang="en-US" sz="1400" dirty="0"/>
          </a:p>
        </p:txBody>
      </p:sp>
      <p:sp>
        <p:nvSpPr>
          <p:cNvPr id="15" name="Right Arrow 14"/>
          <p:cNvSpPr/>
          <p:nvPr/>
        </p:nvSpPr>
        <p:spPr>
          <a:xfrm>
            <a:off x="1371600" y="4572000"/>
            <a:ext cx="381000" cy="228600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6324600" y="2743200"/>
            <a:ext cx="1981200" cy="914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m_Numerator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: 1</a:t>
            </a:r>
          </a:p>
          <a:p>
            <a:pPr algn="ctr"/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m_Denominator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: 2    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533400" y="5562600"/>
            <a:ext cx="381000" cy="228600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4191000" y="1295400"/>
            <a:ext cx="1981200" cy="914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m_Numerator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: 3</a:t>
            </a:r>
          </a:p>
          <a:p>
            <a:pPr algn="ctr"/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m_Denominator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: 4  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191000" y="533400"/>
            <a:ext cx="144719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g in main</a:t>
            </a:r>
          </a:p>
          <a:p>
            <a:r>
              <a:rPr lang="en-US" sz="1400" dirty="0" err="1" smtClean="0"/>
              <a:t>rhs</a:t>
            </a:r>
            <a:r>
              <a:rPr lang="en-US" sz="1400" dirty="0" smtClean="0"/>
              <a:t> in operator*</a:t>
            </a:r>
          </a:p>
          <a:p>
            <a:r>
              <a:rPr lang="en-US" sz="1400" dirty="0" err="1" smtClean="0"/>
              <a:t>rhs</a:t>
            </a:r>
            <a:r>
              <a:rPr lang="en-US" sz="1400" dirty="0" smtClean="0"/>
              <a:t> in operator*=</a:t>
            </a:r>
            <a:endParaRPr 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6324600" y="2209800"/>
            <a:ext cx="15770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result in operator*</a:t>
            </a:r>
          </a:p>
          <a:p>
            <a:r>
              <a:rPr lang="en-US" sz="1400" dirty="0" smtClean="0"/>
              <a:t>*this in operator*=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447800"/>
            <a:ext cx="8382000" cy="4648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//main.cpp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...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main()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Fraction</a:t>
            </a: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f(1,2), g(3,4), h;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h = f * g;</a:t>
            </a:r>
          </a:p>
          <a:p>
            <a:pPr marL="34290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f*=g*=h;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}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Fraction operator* (const Fraction &amp; lhs, const Fraction &amp;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Fraction result(lhs);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return (result*=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Fraction&amp; Fraction::operator*= (const Fraction &amp;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  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m_Numerator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*=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rhs.m_Numerator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  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m_Denominator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*=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rhs.m_Denominator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    return (*this);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762000" y="2743200"/>
            <a:ext cx="381000" cy="228600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057400" y="1295400"/>
            <a:ext cx="1981200" cy="914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m_Numerator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: 1</a:t>
            </a:r>
          </a:p>
          <a:p>
            <a:pPr algn="ctr"/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m_Denominator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: 2 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057400" y="762000"/>
            <a:ext cx="13365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f in main</a:t>
            </a:r>
          </a:p>
          <a:p>
            <a:r>
              <a:rPr lang="en-US" sz="1400" dirty="0" smtClean="0"/>
              <a:t>lhs in operator*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324600" y="1295400"/>
            <a:ext cx="1981200" cy="914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m_Numerator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: 0</a:t>
            </a:r>
          </a:p>
          <a:p>
            <a:pPr algn="ctr"/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m_Denominator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: 1   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324600" y="990600"/>
            <a:ext cx="8611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h in main</a:t>
            </a:r>
            <a:endParaRPr lang="en-US" sz="1400" dirty="0"/>
          </a:p>
        </p:txBody>
      </p:sp>
      <p:sp>
        <p:nvSpPr>
          <p:cNvPr id="15" name="Right Arrow 14"/>
          <p:cNvSpPr/>
          <p:nvPr/>
        </p:nvSpPr>
        <p:spPr>
          <a:xfrm>
            <a:off x="1371600" y="4572000"/>
            <a:ext cx="381000" cy="228600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6324600" y="2743200"/>
            <a:ext cx="1981200" cy="914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m_Numerator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en-US" dirty="0" smtClean="0">
                <a:solidFill>
                  <a:srgbClr val="B6985A"/>
                </a:solidFill>
              </a:rPr>
              <a:t>3</a:t>
            </a:r>
          </a:p>
          <a:p>
            <a:pPr algn="ctr"/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m_Denominator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: 2    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533400" y="5562600"/>
            <a:ext cx="381000" cy="228600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4191000" y="1295400"/>
            <a:ext cx="1981200" cy="914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m_Numerator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: 3</a:t>
            </a:r>
          </a:p>
          <a:p>
            <a:pPr algn="ctr"/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m_Denominator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: 4  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191000" y="533400"/>
            <a:ext cx="144719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g in main</a:t>
            </a:r>
          </a:p>
          <a:p>
            <a:r>
              <a:rPr lang="en-US" sz="1400" dirty="0" err="1" smtClean="0"/>
              <a:t>rhs</a:t>
            </a:r>
            <a:r>
              <a:rPr lang="en-US" sz="1400" dirty="0" smtClean="0"/>
              <a:t> in operator*</a:t>
            </a:r>
          </a:p>
          <a:p>
            <a:r>
              <a:rPr lang="en-US" sz="1400" dirty="0" err="1" smtClean="0"/>
              <a:t>rhs</a:t>
            </a:r>
            <a:r>
              <a:rPr lang="en-US" sz="1400" dirty="0" smtClean="0"/>
              <a:t> in operator*=</a:t>
            </a:r>
            <a:endParaRPr 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6324600" y="2209800"/>
            <a:ext cx="15770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result in operator*</a:t>
            </a:r>
          </a:p>
          <a:p>
            <a:r>
              <a:rPr lang="en-US" sz="1400" dirty="0" smtClean="0"/>
              <a:t>*this in operator*=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Trace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447800"/>
            <a:ext cx="8382000" cy="4648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//main.cpp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...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main()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Fraction</a:t>
            </a: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f(1,2), g(3,4), h;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h = f * g;</a:t>
            </a:r>
          </a:p>
          <a:p>
            <a:pPr marL="34290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f*=g*=h;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2971800" y="2514600"/>
            <a:ext cx="381000" cy="228600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447800"/>
            <a:ext cx="8382000" cy="4648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//main.cpp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...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main()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Fraction</a:t>
            </a: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f(1,2), g(3,4), h;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h = f * g;</a:t>
            </a:r>
          </a:p>
          <a:p>
            <a:pPr marL="34290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f*=g*=h;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}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Fraction operator* (const Fraction &amp; lhs, const Fraction &amp;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Fraction result(lhs);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return (result*=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Fraction&amp; Fraction::operator*= (const Fraction &amp;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  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m_Numerator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*=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rhs.m_Numerator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  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m_Denominator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*=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rhs.m_Denominator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    return (*this);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762000" y="2743200"/>
            <a:ext cx="381000" cy="228600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057400" y="1295400"/>
            <a:ext cx="1981200" cy="914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m_Numerator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: 1</a:t>
            </a:r>
          </a:p>
          <a:p>
            <a:pPr algn="ctr"/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m_Denominator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: 2 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057400" y="762000"/>
            <a:ext cx="13365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f in main</a:t>
            </a:r>
          </a:p>
          <a:p>
            <a:r>
              <a:rPr lang="en-US" sz="1400" dirty="0" smtClean="0"/>
              <a:t>lhs in operator*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324600" y="1295400"/>
            <a:ext cx="1981200" cy="914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m_Numerator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: 0</a:t>
            </a:r>
          </a:p>
          <a:p>
            <a:pPr algn="ctr"/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m_Denominator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: 1   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324600" y="990600"/>
            <a:ext cx="8611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h in main</a:t>
            </a:r>
            <a:endParaRPr lang="en-US" sz="1400" dirty="0"/>
          </a:p>
        </p:txBody>
      </p:sp>
      <p:sp>
        <p:nvSpPr>
          <p:cNvPr id="15" name="Right Arrow 14"/>
          <p:cNvSpPr/>
          <p:nvPr/>
        </p:nvSpPr>
        <p:spPr>
          <a:xfrm>
            <a:off x="1371600" y="4572000"/>
            <a:ext cx="381000" cy="228600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6324600" y="2743200"/>
            <a:ext cx="1981200" cy="914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m_Numerator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: 3</a:t>
            </a:r>
          </a:p>
          <a:p>
            <a:pPr algn="ctr"/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m_Denominator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en-US" dirty="0" smtClean="0">
                <a:solidFill>
                  <a:srgbClr val="B6985A"/>
                </a:solidFill>
              </a:rPr>
              <a:t>8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   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533400" y="5791200"/>
            <a:ext cx="381000" cy="228600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4191000" y="1295400"/>
            <a:ext cx="1981200" cy="914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m_Numerator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: 3</a:t>
            </a:r>
          </a:p>
          <a:p>
            <a:pPr algn="ctr"/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m_Denominator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: 4  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191000" y="533400"/>
            <a:ext cx="144719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g in main</a:t>
            </a:r>
          </a:p>
          <a:p>
            <a:r>
              <a:rPr lang="en-US" sz="1400" dirty="0" err="1" smtClean="0"/>
              <a:t>rhs</a:t>
            </a:r>
            <a:r>
              <a:rPr lang="en-US" sz="1400" dirty="0" smtClean="0"/>
              <a:t> in operator*</a:t>
            </a:r>
          </a:p>
          <a:p>
            <a:r>
              <a:rPr lang="en-US" sz="1400" dirty="0" err="1" smtClean="0"/>
              <a:t>rhs</a:t>
            </a:r>
            <a:r>
              <a:rPr lang="en-US" sz="1400" dirty="0" smtClean="0"/>
              <a:t> in operator*=</a:t>
            </a:r>
            <a:endParaRPr 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6324600" y="2209800"/>
            <a:ext cx="15770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result in operator*</a:t>
            </a:r>
          </a:p>
          <a:p>
            <a:r>
              <a:rPr lang="en-US" sz="1400" dirty="0" smtClean="0"/>
              <a:t>*this in operator*=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447800"/>
            <a:ext cx="8382000" cy="4648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//main.cpp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...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main()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Fraction</a:t>
            </a: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f(1,2), g(3,4), h;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h = f * g;</a:t>
            </a:r>
          </a:p>
          <a:p>
            <a:pPr marL="34290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f*=g*=h;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}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Fraction operator* (const Fraction &amp; lhs, const Fraction &amp;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Fraction result(lhs);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return (result*=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Fraction&amp; Fraction::operator*= (const Fraction &amp;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  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m_Numerator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*=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rhs.m_Numerator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  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m_Denominator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*=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rhs.m_Denominator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    return (*this);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762000" y="2743200"/>
            <a:ext cx="381000" cy="228600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057400" y="1295400"/>
            <a:ext cx="1981200" cy="914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m_Numerator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: 1</a:t>
            </a:r>
          </a:p>
          <a:p>
            <a:pPr algn="ctr"/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m_Denominator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: 2 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057400" y="762000"/>
            <a:ext cx="13365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f in main</a:t>
            </a:r>
          </a:p>
          <a:p>
            <a:r>
              <a:rPr lang="en-US" sz="1400" dirty="0" smtClean="0"/>
              <a:t>lhs in operator*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324600" y="1295400"/>
            <a:ext cx="1981200" cy="914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m_Numerator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: 0</a:t>
            </a:r>
          </a:p>
          <a:p>
            <a:pPr algn="ctr"/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m_Denominator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: 1   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324600" y="990600"/>
            <a:ext cx="8611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h in main</a:t>
            </a:r>
            <a:endParaRPr lang="en-US" sz="1400" dirty="0"/>
          </a:p>
        </p:txBody>
      </p:sp>
      <p:sp>
        <p:nvSpPr>
          <p:cNvPr id="15" name="Right Arrow 14"/>
          <p:cNvSpPr/>
          <p:nvPr/>
        </p:nvSpPr>
        <p:spPr>
          <a:xfrm>
            <a:off x="1371600" y="4572000"/>
            <a:ext cx="381000" cy="228600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6324600" y="2743200"/>
            <a:ext cx="1981200" cy="914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m_Numerator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: 3</a:t>
            </a:r>
          </a:p>
          <a:p>
            <a:pPr algn="ctr"/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m_Denominator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: 8    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533400" y="6096000"/>
            <a:ext cx="381000" cy="228600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4191000" y="1295400"/>
            <a:ext cx="1981200" cy="914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m_Numerator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: 3</a:t>
            </a:r>
          </a:p>
          <a:p>
            <a:pPr algn="ctr"/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m_Denominator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: 4  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191000" y="533400"/>
            <a:ext cx="144719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g in main</a:t>
            </a:r>
          </a:p>
          <a:p>
            <a:r>
              <a:rPr lang="en-US" sz="1400" dirty="0" err="1" smtClean="0"/>
              <a:t>rhs</a:t>
            </a:r>
            <a:r>
              <a:rPr lang="en-US" sz="1400" dirty="0" smtClean="0"/>
              <a:t> in operator*</a:t>
            </a:r>
          </a:p>
          <a:p>
            <a:r>
              <a:rPr lang="en-US" sz="1400" dirty="0" err="1" smtClean="0"/>
              <a:t>rhs</a:t>
            </a:r>
            <a:r>
              <a:rPr lang="en-US" sz="1400" dirty="0" smtClean="0"/>
              <a:t> in operator*=</a:t>
            </a:r>
            <a:endParaRPr 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6324600" y="2209800"/>
            <a:ext cx="15770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result in operator*</a:t>
            </a:r>
          </a:p>
          <a:p>
            <a:r>
              <a:rPr lang="en-US" sz="1400" dirty="0" smtClean="0"/>
              <a:t>*this in operator*=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447800"/>
            <a:ext cx="8382000" cy="4648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//main.cpp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...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main()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Fraction</a:t>
            </a: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f(1,2), g(3,4), h;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h = f * g;</a:t>
            </a:r>
          </a:p>
          <a:p>
            <a:pPr marL="34290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f*=g*=h;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}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Fraction operator* (const Fraction &amp; lhs, const Fraction &amp;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Fraction result(lhs);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return (result*=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762000" y="2743200"/>
            <a:ext cx="381000" cy="228600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057400" y="1295400"/>
            <a:ext cx="1981200" cy="914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m_Numerator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: 1</a:t>
            </a:r>
          </a:p>
          <a:p>
            <a:pPr algn="ctr"/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m_Denominator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: 2 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057400" y="762000"/>
            <a:ext cx="13365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f in main</a:t>
            </a:r>
          </a:p>
          <a:p>
            <a:r>
              <a:rPr lang="en-US" sz="1400" dirty="0" smtClean="0"/>
              <a:t>lhs in operator*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324600" y="1295400"/>
            <a:ext cx="1981200" cy="914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m_Numerator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: 0</a:t>
            </a:r>
          </a:p>
          <a:p>
            <a:pPr algn="ctr"/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m_Denominator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: 1   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324600" y="990600"/>
            <a:ext cx="8611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h in main</a:t>
            </a:r>
            <a:endParaRPr lang="en-US" sz="1400" dirty="0"/>
          </a:p>
        </p:txBody>
      </p:sp>
      <p:sp>
        <p:nvSpPr>
          <p:cNvPr id="15" name="Right Arrow 14"/>
          <p:cNvSpPr/>
          <p:nvPr/>
        </p:nvSpPr>
        <p:spPr>
          <a:xfrm>
            <a:off x="1371600" y="4572000"/>
            <a:ext cx="381000" cy="228600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6324600" y="2743200"/>
            <a:ext cx="1981200" cy="914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m_Numerator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: 3</a:t>
            </a:r>
          </a:p>
          <a:p>
            <a:pPr algn="ctr"/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m_Denominator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: 8    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191000" y="1295400"/>
            <a:ext cx="1981200" cy="914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m_Numerator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: 3</a:t>
            </a:r>
          </a:p>
          <a:p>
            <a:pPr algn="ctr"/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m_Denominator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: 4  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191000" y="762000"/>
            <a:ext cx="13574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g in main</a:t>
            </a:r>
          </a:p>
          <a:p>
            <a:r>
              <a:rPr lang="en-US" sz="1400" dirty="0" err="1" smtClean="0"/>
              <a:t>rhs</a:t>
            </a:r>
            <a:r>
              <a:rPr lang="en-US" sz="1400" dirty="0" smtClean="0"/>
              <a:t> in operator*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324600" y="2438400"/>
            <a:ext cx="15474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result in operator*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447800"/>
            <a:ext cx="8382000" cy="4648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//main.cpp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...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main()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Fraction</a:t>
            </a: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f(1,2), g(3,4), h;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h = f * g;</a:t>
            </a:r>
          </a:p>
          <a:p>
            <a:pPr marL="34290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f*=g*=h;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}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Fraction operator* (const Fraction &amp; lhs, const Fraction &amp;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Fraction result(lhs);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return (result*=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762000" y="2743200"/>
            <a:ext cx="381000" cy="228600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057400" y="1295400"/>
            <a:ext cx="1981200" cy="914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m_Numerator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: 1</a:t>
            </a:r>
          </a:p>
          <a:p>
            <a:pPr algn="ctr"/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m_Denominator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: 2 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057400" y="762000"/>
            <a:ext cx="13365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f in main</a:t>
            </a:r>
          </a:p>
          <a:p>
            <a:r>
              <a:rPr lang="en-US" sz="1400" dirty="0" smtClean="0"/>
              <a:t>lhs in operator*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324600" y="1295400"/>
            <a:ext cx="1981200" cy="914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m_Numerator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: 0</a:t>
            </a:r>
          </a:p>
          <a:p>
            <a:pPr algn="ctr"/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m_Denominator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: 1   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324600" y="990600"/>
            <a:ext cx="8611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h in main</a:t>
            </a:r>
            <a:endParaRPr lang="en-US" sz="1400" dirty="0"/>
          </a:p>
        </p:txBody>
      </p:sp>
      <p:sp>
        <p:nvSpPr>
          <p:cNvPr id="15" name="Right Arrow 14"/>
          <p:cNvSpPr/>
          <p:nvPr/>
        </p:nvSpPr>
        <p:spPr>
          <a:xfrm>
            <a:off x="533400" y="4572000"/>
            <a:ext cx="381000" cy="228600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6324600" y="2743200"/>
            <a:ext cx="1981200" cy="914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m_Numerator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: 3</a:t>
            </a:r>
          </a:p>
          <a:p>
            <a:pPr algn="ctr"/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m_Denominator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: 8    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191000" y="1295400"/>
            <a:ext cx="1981200" cy="914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m_Numerator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: 3</a:t>
            </a:r>
          </a:p>
          <a:p>
            <a:pPr algn="ctr"/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m_Denominator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: 4  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191000" y="762000"/>
            <a:ext cx="13574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g in main</a:t>
            </a:r>
          </a:p>
          <a:p>
            <a:r>
              <a:rPr lang="en-US" sz="1400" dirty="0" err="1" smtClean="0"/>
              <a:t>rhs</a:t>
            </a:r>
            <a:r>
              <a:rPr lang="en-US" sz="1400" dirty="0" smtClean="0"/>
              <a:t> in operator*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324600" y="2438400"/>
            <a:ext cx="15474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result in operator*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447800"/>
            <a:ext cx="8382000" cy="4648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//main.cpp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...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main()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Fraction</a:t>
            </a: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f(1,2), g(3,4), h;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h = f * g;</a:t>
            </a:r>
          </a:p>
          <a:p>
            <a:pPr marL="34290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f*=g*=h;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}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762000" y="2743200"/>
            <a:ext cx="381000" cy="228600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057400" y="1295400"/>
            <a:ext cx="1981200" cy="914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m_Numerator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: 1</a:t>
            </a:r>
          </a:p>
          <a:p>
            <a:pPr algn="ctr"/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m_Denominator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: 2 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057400" y="990600"/>
            <a:ext cx="8210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f in main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324600" y="1295400"/>
            <a:ext cx="1981200" cy="914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m_Numerator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: 0</a:t>
            </a:r>
          </a:p>
          <a:p>
            <a:pPr algn="ctr"/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m_Denominator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: 1   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324600" y="990600"/>
            <a:ext cx="8611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h in main</a:t>
            </a:r>
            <a:endParaRPr lang="en-US" sz="1400" dirty="0"/>
          </a:p>
        </p:txBody>
      </p:sp>
      <p:sp>
        <p:nvSpPr>
          <p:cNvPr id="17" name="Rectangle 16"/>
          <p:cNvSpPr/>
          <p:nvPr/>
        </p:nvSpPr>
        <p:spPr>
          <a:xfrm>
            <a:off x="6324600" y="2743200"/>
            <a:ext cx="1981200" cy="914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m_Numerator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: 3</a:t>
            </a:r>
          </a:p>
          <a:p>
            <a:pPr algn="ctr"/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m_Denominator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: 8    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191000" y="1295400"/>
            <a:ext cx="1981200" cy="914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m_Numerator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: 3</a:t>
            </a:r>
          </a:p>
          <a:p>
            <a:pPr algn="ctr"/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m_Denominator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: 4  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191000" y="990600"/>
            <a:ext cx="851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g in main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324600" y="2438400"/>
            <a:ext cx="17625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result from operator*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447800"/>
            <a:ext cx="8382000" cy="4648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//main.cpp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...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main()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Fraction</a:t>
            </a: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f(1,2), g(3,4), h;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h = f * g;</a:t>
            </a:r>
          </a:p>
          <a:p>
            <a:pPr marL="34290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f*=g*=h;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}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304800" y="2743200"/>
            <a:ext cx="381000" cy="228600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057400" y="1295400"/>
            <a:ext cx="1981200" cy="914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m_Numerator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: 1</a:t>
            </a:r>
          </a:p>
          <a:p>
            <a:pPr algn="ctr"/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m_Denominator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: 2 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057400" y="990600"/>
            <a:ext cx="8210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f in main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324600" y="1295400"/>
            <a:ext cx="1981200" cy="914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m_Numerator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en-US" dirty="0" smtClean="0">
                <a:solidFill>
                  <a:srgbClr val="B6985A"/>
                </a:solidFill>
              </a:rPr>
              <a:t>3</a:t>
            </a:r>
          </a:p>
          <a:p>
            <a:pPr algn="ctr"/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m_Denominator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en-US" dirty="0" smtClean="0">
                <a:solidFill>
                  <a:srgbClr val="B6985A"/>
                </a:solidFill>
              </a:rPr>
              <a:t>8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  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324600" y="990600"/>
            <a:ext cx="8611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h in main</a:t>
            </a:r>
            <a:endParaRPr lang="en-US" sz="1400" dirty="0"/>
          </a:p>
        </p:txBody>
      </p:sp>
      <p:sp>
        <p:nvSpPr>
          <p:cNvPr id="17" name="Rectangle 16"/>
          <p:cNvSpPr/>
          <p:nvPr/>
        </p:nvSpPr>
        <p:spPr>
          <a:xfrm>
            <a:off x="6324600" y="2743200"/>
            <a:ext cx="1981200" cy="914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m_Numerator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: 3</a:t>
            </a:r>
          </a:p>
          <a:p>
            <a:pPr algn="ctr"/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m_Denominator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: 8    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191000" y="1295400"/>
            <a:ext cx="1981200" cy="914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m_Numerator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: 3</a:t>
            </a:r>
          </a:p>
          <a:p>
            <a:pPr algn="ctr"/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m_Denominator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: 4  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191000" y="990600"/>
            <a:ext cx="851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g in main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324600" y="2438400"/>
            <a:ext cx="17625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result from operator*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447800"/>
            <a:ext cx="8382000" cy="4648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//main.cpp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...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main()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Fraction</a:t>
            </a: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f(1,2), g(3,4), h;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h = f * g;</a:t>
            </a:r>
          </a:p>
          <a:p>
            <a:pPr marL="34290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f*=g*=h;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685800" y="3048000"/>
            <a:ext cx="381000" cy="228600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057400" y="1295400"/>
            <a:ext cx="1981200" cy="914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m_Numerator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: 1</a:t>
            </a:r>
          </a:p>
          <a:p>
            <a:pPr algn="ctr"/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m_Denominator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: 2 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057400" y="990600"/>
            <a:ext cx="8210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f in main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324600" y="1295400"/>
            <a:ext cx="1981200" cy="914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m_Numerator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: 3</a:t>
            </a:r>
          </a:p>
          <a:p>
            <a:pPr algn="ctr"/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m_Denominator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: 8   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324600" y="990600"/>
            <a:ext cx="8611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h in main</a:t>
            </a:r>
            <a:endParaRPr lang="en-US" sz="1400" dirty="0"/>
          </a:p>
        </p:txBody>
      </p:sp>
      <p:sp>
        <p:nvSpPr>
          <p:cNvPr id="19" name="Rectangle 18"/>
          <p:cNvSpPr/>
          <p:nvPr/>
        </p:nvSpPr>
        <p:spPr>
          <a:xfrm>
            <a:off x="4191000" y="1295400"/>
            <a:ext cx="1981200" cy="914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m_Numerator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: 3</a:t>
            </a:r>
          </a:p>
          <a:p>
            <a:pPr algn="ctr"/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m_Denominator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: 4  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191000" y="990600"/>
            <a:ext cx="851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g in main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447800"/>
            <a:ext cx="8382000" cy="4648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//main.cpp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...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main()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Fraction</a:t>
            </a: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f(1,2), g(3,4), h;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h = f * g;</a:t>
            </a:r>
          </a:p>
          <a:p>
            <a:pPr marL="34290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f*=g*=h;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Fraction&amp; Fraction::operator*= (const Fraction &amp;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  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m_Numerator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*=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rhs.m_Numerator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  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m_Denominator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*=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rhs.m_Denominator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    return (*this);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685800" y="3048000"/>
            <a:ext cx="381000" cy="228600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057400" y="1295400"/>
            <a:ext cx="1981200" cy="914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m_Numerator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: 1</a:t>
            </a:r>
          </a:p>
          <a:p>
            <a:pPr algn="ctr"/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m_Denominator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: 2 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057400" y="990600"/>
            <a:ext cx="8210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f in main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324600" y="1295400"/>
            <a:ext cx="1981200" cy="914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m_Numerator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: 3</a:t>
            </a:r>
          </a:p>
          <a:p>
            <a:pPr algn="ctr"/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m_Denominator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: 8   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324600" y="762000"/>
            <a:ext cx="14471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h in main</a:t>
            </a:r>
          </a:p>
          <a:p>
            <a:r>
              <a:rPr lang="en-US" sz="1400" dirty="0" err="1" smtClean="0"/>
              <a:t>rhs</a:t>
            </a:r>
            <a:r>
              <a:rPr lang="en-US" sz="1400" dirty="0" smtClean="0"/>
              <a:t> in operator*=</a:t>
            </a:r>
            <a:endParaRPr lang="en-US" sz="1400" dirty="0"/>
          </a:p>
        </p:txBody>
      </p:sp>
      <p:sp>
        <p:nvSpPr>
          <p:cNvPr id="19" name="Rectangle 18"/>
          <p:cNvSpPr/>
          <p:nvPr/>
        </p:nvSpPr>
        <p:spPr>
          <a:xfrm>
            <a:off x="4191000" y="1295400"/>
            <a:ext cx="1981200" cy="914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m_Numerator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: 3</a:t>
            </a:r>
          </a:p>
          <a:p>
            <a:pPr algn="ctr"/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m_Denominator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: 4  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191000" y="762000"/>
            <a:ext cx="15770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g in main</a:t>
            </a:r>
          </a:p>
          <a:p>
            <a:r>
              <a:rPr lang="en-US" sz="1400" dirty="0" smtClean="0"/>
              <a:t>*this in operator*=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152400" y="3810000"/>
            <a:ext cx="381000" cy="228600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447800"/>
            <a:ext cx="8382000" cy="4648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//main.cpp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...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main()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Fraction</a:t>
            </a: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f(1,2), g(3,4), h;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h = f * g;</a:t>
            </a:r>
          </a:p>
          <a:p>
            <a:pPr marL="34290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f*=g*=h;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Fraction&amp; Fraction::operator*= (const Fraction &amp;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  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m_Numerator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*=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rhs.m_Numerator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  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m_Denominator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*=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rhs.m_Denominator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    return (*this);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685800" y="3048000"/>
            <a:ext cx="381000" cy="228600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057400" y="1295400"/>
            <a:ext cx="1981200" cy="914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m_Numerator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: 1</a:t>
            </a:r>
          </a:p>
          <a:p>
            <a:pPr algn="ctr"/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m_Denominator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: 2 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057400" y="990600"/>
            <a:ext cx="8210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f in main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324600" y="1295400"/>
            <a:ext cx="1981200" cy="914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m_Numerator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: 3</a:t>
            </a:r>
          </a:p>
          <a:p>
            <a:pPr algn="ctr"/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m_Denominator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: 8   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324600" y="762000"/>
            <a:ext cx="14471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h in main</a:t>
            </a:r>
          </a:p>
          <a:p>
            <a:r>
              <a:rPr lang="en-US" sz="1400" dirty="0" err="1" smtClean="0"/>
              <a:t>rhs</a:t>
            </a:r>
            <a:r>
              <a:rPr lang="en-US" sz="1400" dirty="0" smtClean="0"/>
              <a:t> in operator*=</a:t>
            </a:r>
            <a:endParaRPr lang="en-US" sz="1400" dirty="0"/>
          </a:p>
        </p:txBody>
      </p:sp>
      <p:sp>
        <p:nvSpPr>
          <p:cNvPr id="19" name="Rectangle 18"/>
          <p:cNvSpPr/>
          <p:nvPr/>
        </p:nvSpPr>
        <p:spPr>
          <a:xfrm>
            <a:off x="4191000" y="1295400"/>
            <a:ext cx="1981200" cy="914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m_Numerator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: 3</a:t>
            </a:r>
          </a:p>
          <a:p>
            <a:pPr algn="ctr"/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m_Denominator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: 4  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191000" y="762000"/>
            <a:ext cx="15770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g in main</a:t>
            </a:r>
          </a:p>
          <a:p>
            <a:r>
              <a:rPr lang="en-US" sz="1400" dirty="0" smtClean="0"/>
              <a:t>*this in operator*=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533400" y="4267200"/>
            <a:ext cx="381000" cy="228600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447800"/>
            <a:ext cx="8382000" cy="4648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//main.cpp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...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main()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Fraction</a:t>
            </a: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f(1,2), g(3,4), h;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h = f * g;</a:t>
            </a:r>
          </a:p>
          <a:p>
            <a:pPr marL="34290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f*=g*=h;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Fraction&amp; Fraction::operator*= (const Fraction &amp;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  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m_Numerator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*=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rhs.m_Numerator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  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m_Denominator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*=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rhs.m_Denominator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    return (*this);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685800" y="3048000"/>
            <a:ext cx="381000" cy="228600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057400" y="1295400"/>
            <a:ext cx="1981200" cy="914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m_Numerator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: 1</a:t>
            </a:r>
          </a:p>
          <a:p>
            <a:pPr algn="ctr"/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m_Denominator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: 2 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057400" y="990600"/>
            <a:ext cx="8210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f in main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324600" y="1295400"/>
            <a:ext cx="1981200" cy="914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m_Numerator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: 3</a:t>
            </a:r>
          </a:p>
          <a:p>
            <a:pPr algn="ctr"/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m_Denominator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: 8   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324600" y="762000"/>
            <a:ext cx="14471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h in main</a:t>
            </a:r>
          </a:p>
          <a:p>
            <a:r>
              <a:rPr lang="en-US" sz="1400" dirty="0" err="1" smtClean="0"/>
              <a:t>rhs</a:t>
            </a:r>
            <a:r>
              <a:rPr lang="en-US" sz="1400" dirty="0" smtClean="0"/>
              <a:t> in operator*=</a:t>
            </a:r>
            <a:endParaRPr lang="en-US" sz="1400" dirty="0"/>
          </a:p>
        </p:txBody>
      </p:sp>
      <p:sp>
        <p:nvSpPr>
          <p:cNvPr id="19" name="Rectangle 18"/>
          <p:cNvSpPr/>
          <p:nvPr/>
        </p:nvSpPr>
        <p:spPr>
          <a:xfrm>
            <a:off x="4191000" y="1295400"/>
            <a:ext cx="1981200" cy="914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m_Numerator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en-US" dirty="0" smtClean="0">
                <a:solidFill>
                  <a:srgbClr val="B6985A"/>
                </a:solidFill>
              </a:rPr>
              <a:t>9</a:t>
            </a:r>
          </a:p>
          <a:p>
            <a:pPr algn="ctr"/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m_Denominator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: 4  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191000" y="762000"/>
            <a:ext cx="15770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g in main</a:t>
            </a:r>
          </a:p>
          <a:p>
            <a:r>
              <a:rPr lang="en-US" sz="1400" dirty="0" smtClean="0"/>
              <a:t>*this in operator*=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533400" y="4267200"/>
            <a:ext cx="381000" cy="228600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Trace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447800"/>
            <a:ext cx="8382000" cy="4648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//main.cpp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...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main()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Fraction</a:t>
            </a: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f(1,2), g(3,4), h;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h = f * g;</a:t>
            </a:r>
          </a:p>
          <a:p>
            <a:pPr marL="34290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f*=g*=h;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// fraction.cpp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Fraction::Fraction() :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m_Numerator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(0),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m_Denominator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(1)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2971800" y="2514600"/>
            <a:ext cx="381000" cy="228600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152400" y="4038600"/>
            <a:ext cx="381000" cy="228600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629400" y="3886200"/>
            <a:ext cx="1981200" cy="914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m_Numerator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: ?</a:t>
            </a:r>
          </a:p>
          <a:p>
            <a:pPr algn="ctr"/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m_Denominator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: ?   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629400" y="35052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447800"/>
            <a:ext cx="8382000" cy="4648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//main.cpp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...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main()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Fraction</a:t>
            </a: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f(1,2), g(3,4), h;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h = f * g;</a:t>
            </a:r>
          </a:p>
          <a:p>
            <a:pPr marL="34290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f*=g*=h;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Fraction&amp; Fraction::operator*= (const Fraction &amp;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  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m_Numerator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*=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rhs.m_Numerator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  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m_Denominator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*=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rhs.m_Denominator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    return (*this);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685800" y="3048000"/>
            <a:ext cx="381000" cy="228600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057400" y="1295400"/>
            <a:ext cx="1981200" cy="914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m_Numerator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: 1</a:t>
            </a:r>
          </a:p>
          <a:p>
            <a:pPr algn="ctr"/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m_Denominator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: 2 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057400" y="990600"/>
            <a:ext cx="8210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f in main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324600" y="1295400"/>
            <a:ext cx="1981200" cy="914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m_Numerator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: 3</a:t>
            </a:r>
          </a:p>
          <a:p>
            <a:pPr algn="ctr"/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m_Denominator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: 8   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324600" y="762000"/>
            <a:ext cx="14471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h in main</a:t>
            </a:r>
          </a:p>
          <a:p>
            <a:r>
              <a:rPr lang="en-US" sz="1400" dirty="0" err="1" smtClean="0"/>
              <a:t>rhs</a:t>
            </a:r>
            <a:r>
              <a:rPr lang="en-US" sz="1400" dirty="0" smtClean="0"/>
              <a:t> in operator*=</a:t>
            </a:r>
            <a:endParaRPr lang="en-US" sz="1400" dirty="0"/>
          </a:p>
        </p:txBody>
      </p:sp>
      <p:sp>
        <p:nvSpPr>
          <p:cNvPr id="19" name="Rectangle 18"/>
          <p:cNvSpPr/>
          <p:nvPr/>
        </p:nvSpPr>
        <p:spPr>
          <a:xfrm>
            <a:off x="4191000" y="1295400"/>
            <a:ext cx="1981200" cy="914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m_Numerator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: 9</a:t>
            </a:r>
          </a:p>
          <a:p>
            <a:pPr algn="ctr"/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m_Denominator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: 4  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191000" y="762000"/>
            <a:ext cx="15770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g in main</a:t>
            </a:r>
          </a:p>
          <a:p>
            <a:r>
              <a:rPr lang="en-US" sz="1400" dirty="0" smtClean="0"/>
              <a:t>*this in operator*=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533400" y="4572000"/>
            <a:ext cx="381000" cy="228600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447800"/>
            <a:ext cx="8382000" cy="4648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//main.cpp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...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main()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Fraction</a:t>
            </a: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f(1,2), g(3,4), h;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h = f * g;</a:t>
            </a:r>
          </a:p>
          <a:p>
            <a:pPr marL="34290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f*=g*=h;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Fraction&amp; Fraction::operator*= (const Fraction &amp;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  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m_Numerator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*=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rhs.m_Numerator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  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m_Denominator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*=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rhs.m_Denominator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    return (*this);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685800" y="3048000"/>
            <a:ext cx="381000" cy="228600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057400" y="1295400"/>
            <a:ext cx="1981200" cy="914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m_Numerator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: 1</a:t>
            </a:r>
          </a:p>
          <a:p>
            <a:pPr algn="ctr"/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m_Denominator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: 2 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057400" y="990600"/>
            <a:ext cx="8210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f in main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324600" y="1295400"/>
            <a:ext cx="1981200" cy="914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m_Numerator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: 3</a:t>
            </a:r>
          </a:p>
          <a:p>
            <a:pPr algn="ctr"/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m_Denominator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: 8   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324600" y="762000"/>
            <a:ext cx="14471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h in main</a:t>
            </a:r>
          </a:p>
          <a:p>
            <a:r>
              <a:rPr lang="en-US" sz="1400" dirty="0" err="1" smtClean="0"/>
              <a:t>rhs</a:t>
            </a:r>
            <a:r>
              <a:rPr lang="en-US" sz="1400" dirty="0" smtClean="0"/>
              <a:t> in operator*=</a:t>
            </a:r>
            <a:endParaRPr lang="en-US" sz="1400" dirty="0"/>
          </a:p>
        </p:txBody>
      </p:sp>
      <p:sp>
        <p:nvSpPr>
          <p:cNvPr id="19" name="Rectangle 18"/>
          <p:cNvSpPr/>
          <p:nvPr/>
        </p:nvSpPr>
        <p:spPr>
          <a:xfrm>
            <a:off x="4191000" y="1295400"/>
            <a:ext cx="1981200" cy="914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m_Numerator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: 9</a:t>
            </a:r>
          </a:p>
          <a:p>
            <a:pPr algn="ctr"/>
            <a:r>
              <a:rPr lang="en-US" sz="1600" dirty="0" err="1" smtClean="0">
                <a:solidFill>
                  <a:schemeClr val="bg1">
                    <a:lumMod val="50000"/>
                  </a:schemeClr>
                </a:solidFill>
              </a:rPr>
              <a:t>m_Denominator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en-US" sz="1600" dirty="0" smtClean="0">
                <a:solidFill>
                  <a:srgbClr val="B6985A"/>
                </a:solidFill>
              </a:rPr>
              <a:t>32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  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191000" y="762000"/>
            <a:ext cx="15770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g in main</a:t>
            </a:r>
          </a:p>
          <a:p>
            <a:r>
              <a:rPr lang="en-US" sz="1400" dirty="0" smtClean="0"/>
              <a:t>*this in operator*=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533400" y="4572000"/>
            <a:ext cx="381000" cy="228600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447800"/>
            <a:ext cx="8382000" cy="4648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//main.cpp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...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main()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Fraction</a:t>
            </a: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f(1,2), g(3,4), h;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h = f * g;</a:t>
            </a:r>
          </a:p>
          <a:p>
            <a:pPr marL="34290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f*=g*=h;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Fraction&amp; Fraction::operator*= (const Fraction &amp;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  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m_Numerator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*=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rhs.m_Numerator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  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m_Denominator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*=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rhs.m_Denominator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    return (*this);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685800" y="3048000"/>
            <a:ext cx="381000" cy="228600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057400" y="1295400"/>
            <a:ext cx="1981200" cy="914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m_Numerator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: 1</a:t>
            </a:r>
          </a:p>
          <a:p>
            <a:pPr algn="ctr"/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m_Denominator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: 2 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057400" y="990600"/>
            <a:ext cx="8210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f in main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324600" y="1295400"/>
            <a:ext cx="1981200" cy="914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m_Numerator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: 3</a:t>
            </a:r>
          </a:p>
          <a:p>
            <a:pPr algn="ctr"/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m_Denominator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: 8   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324600" y="762000"/>
            <a:ext cx="14471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h in main</a:t>
            </a:r>
          </a:p>
          <a:p>
            <a:r>
              <a:rPr lang="en-US" sz="1400" dirty="0" err="1" smtClean="0"/>
              <a:t>rhs</a:t>
            </a:r>
            <a:r>
              <a:rPr lang="en-US" sz="1400" dirty="0" smtClean="0"/>
              <a:t> in operator*=</a:t>
            </a:r>
            <a:endParaRPr lang="en-US" sz="1400" dirty="0"/>
          </a:p>
        </p:txBody>
      </p:sp>
      <p:sp>
        <p:nvSpPr>
          <p:cNvPr id="19" name="Rectangle 18"/>
          <p:cNvSpPr/>
          <p:nvPr/>
        </p:nvSpPr>
        <p:spPr>
          <a:xfrm>
            <a:off x="4191000" y="1295400"/>
            <a:ext cx="1981200" cy="914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m_Numerator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: 9</a:t>
            </a:r>
          </a:p>
          <a:p>
            <a:pPr algn="ctr"/>
            <a:r>
              <a:rPr lang="en-US" sz="1600" dirty="0" err="1" smtClean="0">
                <a:solidFill>
                  <a:schemeClr val="bg1">
                    <a:lumMod val="50000"/>
                  </a:schemeClr>
                </a:solidFill>
              </a:rPr>
              <a:t>m_Denominator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: 32  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191000" y="762000"/>
            <a:ext cx="15770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g in main</a:t>
            </a:r>
          </a:p>
          <a:p>
            <a:r>
              <a:rPr lang="en-US" sz="1400" dirty="0" smtClean="0"/>
              <a:t>*this in operator*=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533400" y="4800600"/>
            <a:ext cx="381000" cy="228600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447800"/>
            <a:ext cx="8382000" cy="4648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//main.cpp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...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main()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Fraction</a:t>
            </a: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f(1,2), g(3,4), h;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h = f * g;</a:t>
            </a:r>
          </a:p>
          <a:p>
            <a:pPr marL="34290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f*=g*=h;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685800" y="3048000"/>
            <a:ext cx="381000" cy="228600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057400" y="1295400"/>
            <a:ext cx="1981200" cy="914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m_Numerator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: 1</a:t>
            </a:r>
          </a:p>
          <a:p>
            <a:pPr algn="ctr"/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m_Denominator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: 2 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057400" y="990600"/>
            <a:ext cx="8210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f in main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324600" y="1295400"/>
            <a:ext cx="1981200" cy="914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m_Numerator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: 3</a:t>
            </a:r>
          </a:p>
          <a:p>
            <a:pPr algn="ctr"/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m_Denominator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: 8   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324600" y="990600"/>
            <a:ext cx="8611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h in main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191000" y="1295400"/>
            <a:ext cx="1981200" cy="914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m_Numerator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: 9</a:t>
            </a:r>
          </a:p>
          <a:p>
            <a:pPr algn="ctr"/>
            <a:r>
              <a:rPr lang="en-US" sz="1600" dirty="0" err="1" smtClean="0">
                <a:solidFill>
                  <a:schemeClr val="bg1">
                    <a:lumMod val="50000"/>
                  </a:schemeClr>
                </a:solidFill>
              </a:rPr>
              <a:t>m_Denominator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: 32  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191000" y="990600"/>
            <a:ext cx="851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g in main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447800"/>
            <a:ext cx="8382000" cy="4648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//main.cpp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...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main()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Fraction</a:t>
            </a: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f(1,2), g(3,4), h;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h = f * g;</a:t>
            </a:r>
          </a:p>
          <a:p>
            <a:pPr marL="34290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f*=g*=h;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304800" y="3048000"/>
            <a:ext cx="381000" cy="228600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057400" y="1295400"/>
            <a:ext cx="1981200" cy="914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m_Numerator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: 1</a:t>
            </a:r>
          </a:p>
          <a:p>
            <a:pPr algn="ctr"/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m_Denominator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: 2 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057400" y="990600"/>
            <a:ext cx="8210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f in main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324600" y="1295400"/>
            <a:ext cx="1981200" cy="914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m_Numerator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: 3</a:t>
            </a:r>
          </a:p>
          <a:p>
            <a:pPr algn="ctr"/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m_Denominator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: 8   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324600" y="990600"/>
            <a:ext cx="8611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h in main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191000" y="1295400"/>
            <a:ext cx="1981200" cy="914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m_Numerator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: 9</a:t>
            </a:r>
          </a:p>
          <a:p>
            <a:pPr algn="ctr"/>
            <a:r>
              <a:rPr lang="en-US" sz="1600" dirty="0" err="1" smtClean="0">
                <a:solidFill>
                  <a:schemeClr val="bg1">
                    <a:lumMod val="50000"/>
                  </a:schemeClr>
                </a:solidFill>
              </a:rPr>
              <a:t>m_Denominator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: 32  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191000" y="990600"/>
            <a:ext cx="851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g in main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447800"/>
            <a:ext cx="8382000" cy="4648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//main.cpp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...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main()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Fraction</a:t>
            </a: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f(1,2), g(3,4), h;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h = f * g;</a:t>
            </a:r>
          </a:p>
          <a:p>
            <a:pPr marL="34290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f*=g*=h;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Fraction&amp; Fraction::operator*= (const Fraction &amp;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  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m_Numerator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*=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rhs.m_Numerator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  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m_Denominator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*=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rhs.m_Denominator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    return (*this);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304800" y="3048000"/>
            <a:ext cx="381000" cy="228600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057400" y="1295400"/>
            <a:ext cx="1981200" cy="914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m_Numerator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: 1</a:t>
            </a:r>
          </a:p>
          <a:p>
            <a:pPr algn="ctr"/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m_Denominator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: 2 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057400" y="762000"/>
            <a:ext cx="15770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f in main</a:t>
            </a:r>
          </a:p>
          <a:p>
            <a:r>
              <a:rPr lang="en-US" sz="1400" dirty="0" smtClean="0"/>
              <a:t>*this in operator*=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324600" y="1295400"/>
            <a:ext cx="1981200" cy="914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m_Numerator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: 3</a:t>
            </a:r>
          </a:p>
          <a:p>
            <a:pPr algn="ctr"/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m_Denominator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: 8   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324600" y="990600"/>
            <a:ext cx="8611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h in main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191000" y="1295400"/>
            <a:ext cx="1981200" cy="914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m_Numerator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: 9</a:t>
            </a:r>
          </a:p>
          <a:p>
            <a:pPr algn="ctr"/>
            <a:r>
              <a:rPr lang="en-US" sz="1600" dirty="0" err="1" smtClean="0">
                <a:solidFill>
                  <a:schemeClr val="bg1">
                    <a:lumMod val="50000"/>
                  </a:schemeClr>
                </a:solidFill>
              </a:rPr>
              <a:t>m_Denominator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: 32  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191000" y="762000"/>
            <a:ext cx="14471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g in main</a:t>
            </a:r>
          </a:p>
          <a:p>
            <a:r>
              <a:rPr lang="en-US" sz="1400" dirty="0" err="1" smtClean="0"/>
              <a:t>rhs</a:t>
            </a:r>
            <a:r>
              <a:rPr lang="en-US" sz="1400" dirty="0" smtClean="0"/>
              <a:t> in operator*=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152400" y="3810000"/>
            <a:ext cx="381000" cy="228600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447800"/>
            <a:ext cx="8382000" cy="4648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//main.cpp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...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main()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Fraction</a:t>
            </a: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f(1,2), g(3,4), h;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h = f * g;</a:t>
            </a:r>
          </a:p>
          <a:p>
            <a:pPr marL="34290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f*=g*=h;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Fraction&amp; Fraction::operator*= (const Fraction &amp;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  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m_Numerator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*=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rhs.m_Numerator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  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m_Denominator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*=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rhs.m_Denominator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    return (*this);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304800" y="3048000"/>
            <a:ext cx="381000" cy="228600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057400" y="1295400"/>
            <a:ext cx="1981200" cy="914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m_Numerator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: 1</a:t>
            </a:r>
          </a:p>
          <a:p>
            <a:pPr algn="ctr"/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m_Denominator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: 2 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057400" y="762000"/>
            <a:ext cx="15770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f in main</a:t>
            </a:r>
          </a:p>
          <a:p>
            <a:r>
              <a:rPr lang="en-US" sz="1400" dirty="0" smtClean="0"/>
              <a:t>*this in operator*=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324600" y="1295400"/>
            <a:ext cx="1981200" cy="914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m_Numerator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: 3</a:t>
            </a:r>
          </a:p>
          <a:p>
            <a:pPr algn="ctr"/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m_Denominator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: 8   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324600" y="990600"/>
            <a:ext cx="8611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h in main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191000" y="1295400"/>
            <a:ext cx="1981200" cy="914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m_Numerator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: 9</a:t>
            </a:r>
          </a:p>
          <a:p>
            <a:pPr algn="ctr"/>
            <a:r>
              <a:rPr lang="en-US" sz="1600" dirty="0" err="1" smtClean="0">
                <a:solidFill>
                  <a:schemeClr val="bg1">
                    <a:lumMod val="50000"/>
                  </a:schemeClr>
                </a:solidFill>
              </a:rPr>
              <a:t>m_Denominator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: 32  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191000" y="762000"/>
            <a:ext cx="14471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g in main</a:t>
            </a:r>
          </a:p>
          <a:p>
            <a:r>
              <a:rPr lang="en-US" sz="1400" dirty="0" err="1" smtClean="0"/>
              <a:t>rhs</a:t>
            </a:r>
            <a:r>
              <a:rPr lang="en-US" sz="1400" dirty="0" smtClean="0"/>
              <a:t> in operator*=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533400" y="4267200"/>
            <a:ext cx="381000" cy="228600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447800"/>
            <a:ext cx="8382000" cy="4648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//main.cpp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...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main()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Fraction</a:t>
            </a: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f(1,2), g(3,4), h;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h = f * g;</a:t>
            </a:r>
          </a:p>
          <a:p>
            <a:pPr marL="34290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f*=g*=h;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Fraction&amp; Fraction::operator*= (const Fraction &amp;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  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m_Numerator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*=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rhs.m_Numerator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  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m_Denominator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*=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rhs.m_Denominator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    return (*this);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304800" y="3048000"/>
            <a:ext cx="381000" cy="228600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057400" y="1295400"/>
            <a:ext cx="1981200" cy="914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m_Numerator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en-US" dirty="0" smtClean="0">
                <a:solidFill>
                  <a:srgbClr val="B6985A"/>
                </a:solidFill>
              </a:rPr>
              <a:t>9</a:t>
            </a:r>
          </a:p>
          <a:p>
            <a:pPr algn="ctr"/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m_Denominator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: 2 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057400" y="762000"/>
            <a:ext cx="15770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f in main</a:t>
            </a:r>
          </a:p>
          <a:p>
            <a:r>
              <a:rPr lang="en-US" sz="1400" dirty="0" smtClean="0"/>
              <a:t>*this in operator*=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324600" y="1295400"/>
            <a:ext cx="1981200" cy="914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m_Numerator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: 3</a:t>
            </a:r>
          </a:p>
          <a:p>
            <a:pPr algn="ctr"/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m_Denominator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: 8   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324600" y="990600"/>
            <a:ext cx="8611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h in main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191000" y="1295400"/>
            <a:ext cx="1981200" cy="914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m_Numerator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: 9</a:t>
            </a:r>
          </a:p>
          <a:p>
            <a:pPr algn="ctr"/>
            <a:r>
              <a:rPr lang="en-US" sz="1600" dirty="0" err="1" smtClean="0">
                <a:solidFill>
                  <a:schemeClr val="bg1">
                    <a:lumMod val="50000"/>
                  </a:schemeClr>
                </a:solidFill>
              </a:rPr>
              <a:t>m_Denominator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: 32  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191000" y="762000"/>
            <a:ext cx="14471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g in main</a:t>
            </a:r>
          </a:p>
          <a:p>
            <a:r>
              <a:rPr lang="en-US" sz="1400" dirty="0" err="1" smtClean="0"/>
              <a:t>rhs</a:t>
            </a:r>
            <a:r>
              <a:rPr lang="en-US" sz="1400" dirty="0" smtClean="0"/>
              <a:t> in operator*=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533400" y="4267200"/>
            <a:ext cx="381000" cy="228600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447800"/>
            <a:ext cx="8382000" cy="4648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//main.cpp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...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main()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Fraction</a:t>
            </a: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f(1,2), g(3,4), h;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h = f * g;</a:t>
            </a:r>
          </a:p>
          <a:p>
            <a:pPr marL="34290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f*=g*=h;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Fraction&amp; Fraction::operator*= (const Fraction &amp;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  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m_Numerator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*=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rhs.m_Numerator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  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m_Denominator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*=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rhs.m_Denominator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    return (*this);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304800" y="3048000"/>
            <a:ext cx="381000" cy="228600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057400" y="1295400"/>
            <a:ext cx="1981200" cy="914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m_Numerator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: 9</a:t>
            </a:r>
          </a:p>
          <a:p>
            <a:pPr algn="ctr"/>
            <a:r>
              <a:rPr lang="en-US" sz="1600" dirty="0" err="1" smtClean="0">
                <a:solidFill>
                  <a:schemeClr val="bg1">
                    <a:lumMod val="50000"/>
                  </a:schemeClr>
                </a:solidFill>
              </a:rPr>
              <a:t>m_Denominator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en-US" sz="1600" dirty="0" smtClean="0">
                <a:solidFill>
                  <a:srgbClr val="B6985A"/>
                </a:solidFill>
              </a:rPr>
              <a:t>64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057400" y="762000"/>
            <a:ext cx="15770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f in main</a:t>
            </a:r>
          </a:p>
          <a:p>
            <a:r>
              <a:rPr lang="en-US" sz="1400" dirty="0" smtClean="0"/>
              <a:t>*this in operator*=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324600" y="1295400"/>
            <a:ext cx="1981200" cy="914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m_Numerator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: 3</a:t>
            </a:r>
          </a:p>
          <a:p>
            <a:pPr algn="ctr"/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m_Denominator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: 8   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324600" y="990600"/>
            <a:ext cx="8611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h in main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191000" y="1295400"/>
            <a:ext cx="1981200" cy="914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m_Numerator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: 9</a:t>
            </a:r>
          </a:p>
          <a:p>
            <a:pPr algn="ctr"/>
            <a:r>
              <a:rPr lang="en-US" sz="1600" dirty="0" err="1" smtClean="0">
                <a:solidFill>
                  <a:schemeClr val="bg1">
                    <a:lumMod val="50000"/>
                  </a:schemeClr>
                </a:solidFill>
              </a:rPr>
              <a:t>m_Denominator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: 32  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191000" y="762000"/>
            <a:ext cx="14471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g in main</a:t>
            </a:r>
          </a:p>
          <a:p>
            <a:r>
              <a:rPr lang="en-US" sz="1400" dirty="0" err="1" smtClean="0"/>
              <a:t>rhs</a:t>
            </a:r>
            <a:r>
              <a:rPr lang="en-US" sz="1400" dirty="0" smtClean="0"/>
              <a:t> in operator*=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533400" y="4572000"/>
            <a:ext cx="381000" cy="228600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447800"/>
            <a:ext cx="8382000" cy="4648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//main.cpp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...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main()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Fraction</a:t>
            </a: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f(1,2), g(3,4), h;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h = f * g;</a:t>
            </a:r>
          </a:p>
          <a:p>
            <a:pPr marL="34290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f*=g*=h;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Fraction&amp; Fraction::operator*= (const Fraction &amp;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  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m_Numerator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*=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rhs.m_Numerator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  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m_Denominator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*=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rhs.m_Denominator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    return (*this);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304800" y="3048000"/>
            <a:ext cx="381000" cy="228600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057400" y="1295400"/>
            <a:ext cx="1981200" cy="914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m_Numerator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: 9</a:t>
            </a:r>
          </a:p>
          <a:p>
            <a:pPr algn="ctr"/>
            <a:r>
              <a:rPr lang="en-US" sz="1600" dirty="0" err="1" smtClean="0">
                <a:solidFill>
                  <a:schemeClr val="bg1">
                    <a:lumMod val="50000"/>
                  </a:schemeClr>
                </a:solidFill>
              </a:rPr>
              <a:t>m_Denominator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: 64 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057400" y="762000"/>
            <a:ext cx="15770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f in main</a:t>
            </a:r>
          </a:p>
          <a:p>
            <a:r>
              <a:rPr lang="en-US" sz="1400" dirty="0" smtClean="0"/>
              <a:t>*this in operator*=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324600" y="1295400"/>
            <a:ext cx="1981200" cy="914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m_Numerator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: 3</a:t>
            </a:r>
          </a:p>
          <a:p>
            <a:pPr algn="ctr"/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m_Denominator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: 8   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324600" y="990600"/>
            <a:ext cx="8611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h in main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191000" y="1295400"/>
            <a:ext cx="1981200" cy="914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m_Numerator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: 9</a:t>
            </a:r>
          </a:p>
          <a:p>
            <a:pPr algn="ctr"/>
            <a:r>
              <a:rPr lang="en-US" sz="1600" dirty="0" err="1" smtClean="0">
                <a:solidFill>
                  <a:schemeClr val="bg1">
                    <a:lumMod val="50000"/>
                  </a:schemeClr>
                </a:solidFill>
              </a:rPr>
              <a:t>m_Denominator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: 32  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191000" y="762000"/>
            <a:ext cx="14471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g in main</a:t>
            </a:r>
          </a:p>
          <a:p>
            <a:r>
              <a:rPr lang="en-US" sz="1400" dirty="0" err="1" smtClean="0"/>
              <a:t>rhs</a:t>
            </a:r>
            <a:r>
              <a:rPr lang="en-US" sz="1400" dirty="0" smtClean="0"/>
              <a:t> in operator*=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533400" y="4800600"/>
            <a:ext cx="381000" cy="228600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Trace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447800"/>
            <a:ext cx="8382000" cy="4648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//main.cpp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...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main()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Fraction</a:t>
            </a: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f(1,2), g(3,4), h;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h = f * g;</a:t>
            </a:r>
          </a:p>
          <a:p>
            <a:pPr marL="34290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f*=g*=h;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// fraction.cpp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Fraction::Fraction() :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m_Numerator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(0),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m_Denominator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(1)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2971800" y="2514600"/>
            <a:ext cx="381000" cy="228600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2514600" y="4038600"/>
            <a:ext cx="381000" cy="228600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629400" y="3886200"/>
            <a:ext cx="1981200" cy="914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m_Numerator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: 0</a:t>
            </a:r>
          </a:p>
          <a:p>
            <a:pPr algn="ctr"/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m_Denominator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: ?   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629400" y="35052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447800"/>
            <a:ext cx="8382000" cy="4648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//main.cpp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...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main()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Fraction</a:t>
            </a: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f(1,2), g(3,4), h;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h = f * g;</a:t>
            </a:r>
          </a:p>
          <a:p>
            <a:pPr marL="34290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f*=g*=h;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304800" y="3048000"/>
            <a:ext cx="381000" cy="228600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057400" y="1295400"/>
            <a:ext cx="1981200" cy="914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m_Numerator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: 9</a:t>
            </a:r>
          </a:p>
          <a:p>
            <a:pPr algn="ctr"/>
            <a:r>
              <a:rPr lang="en-US" sz="1600" dirty="0" err="1" smtClean="0">
                <a:solidFill>
                  <a:schemeClr val="bg1">
                    <a:lumMod val="50000"/>
                  </a:schemeClr>
                </a:solidFill>
              </a:rPr>
              <a:t>m_Denominator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: 64 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057400" y="990600"/>
            <a:ext cx="8210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f in main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324600" y="1295400"/>
            <a:ext cx="1981200" cy="914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m_Numerator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: 3</a:t>
            </a:r>
          </a:p>
          <a:p>
            <a:pPr algn="ctr"/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m_Denominator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: 8   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324600" y="990600"/>
            <a:ext cx="8611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h in main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191000" y="1295400"/>
            <a:ext cx="1981200" cy="914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m_Numerator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: 9</a:t>
            </a:r>
          </a:p>
          <a:p>
            <a:pPr algn="ctr"/>
            <a:r>
              <a:rPr lang="en-US" sz="1600" dirty="0" err="1" smtClean="0">
                <a:solidFill>
                  <a:schemeClr val="bg1">
                    <a:lumMod val="50000"/>
                  </a:schemeClr>
                </a:solidFill>
              </a:rPr>
              <a:t>m_Denominator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: 32  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191000" y="990600"/>
            <a:ext cx="851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g in main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6857999"/>
          </a:xfrm>
        </p:spPr>
        <p:txBody>
          <a:bodyPr>
            <a:normAutofit/>
          </a:bodyPr>
          <a:lstStyle/>
          <a:p>
            <a:r>
              <a:rPr lang="en-US" dirty="0" smtClean="0"/>
              <a:t>End of Session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Trace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447800"/>
            <a:ext cx="8382000" cy="4648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//main.cpp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...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main()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Fraction</a:t>
            </a: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f(1,2), g(3,4), h;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h = f * g;</a:t>
            </a:r>
          </a:p>
          <a:p>
            <a:pPr marL="34290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f*=g*=h;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// fraction.cpp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Fraction::Fraction() :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m_Numerator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(0),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m_Denominator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(1)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2971800" y="2514600"/>
            <a:ext cx="381000" cy="228600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4191000" y="4038600"/>
            <a:ext cx="381000" cy="228600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629400" y="3886200"/>
            <a:ext cx="1981200" cy="914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m_Numerator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: 0</a:t>
            </a:r>
          </a:p>
          <a:p>
            <a:pPr algn="ctr"/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m_Denominator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: 1   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629400" y="35052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Trace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447800"/>
            <a:ext cx="8382000" cy="4648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//main.cpp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...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main()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Fraction</a:t>
            </a: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f(1,2), g(3,4), h;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h = f * g;</a:t>
            </a:r>
          </a:p>
          <a:p>
            <a:pPr marL="34290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f*=g*=h;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// fraction.cpp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Fraction::Fraction() :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m_Numerator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(0),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m_Denominator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(1)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2971800" y="2514600"/>
            <a:ext cx="381000" cy="228600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629400" y="3886200"/>
            <a:ext cx="1981200" cy="914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m_Numerator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: 0</a:t>
            </a:r>
          </a:p>
          <a:p>
            <a:pPr algn="ctr"/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m_Denominator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: 1   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629400" y="35052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Trace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447800"/>
            <a:ext cx="8382000" cy="4648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//main.cpp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...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main()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Fraction</a:t>
            </a: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f(1,2), g(3,4), h;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h = f * g;</a:t>
            </a:r>
          </a:p>
          <a:p>
            <a:pPr marL="34290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f*=g*=h;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2133600" y="2514600"/>
            <a:ext cx="381000" cy="228600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629400" y="3886200"/>
            <a:ext cx="1981200" cy="914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m_Numerator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: 0</a:t>
            </a:r>
          </a:p>
          <a:p>
            <a:pPr algn="ctr"/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m_Denominator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: 1   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629400" y="35052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Trace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447800"/>
            <a:ext cx="8382000" cy="4648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//main.cpp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...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main()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Fraction</a:t>
            </a: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f(1,2), g(3,4), h;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h = f * g;</a:t>
            </a:r>
          </a:p>
          <a:p>
            <a:pPr marL="34290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f*=g*=h;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// fraction.cpp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Fraction::Fraction(const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num, const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den) : 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m_Numerator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(num),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m_Denominator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(den) 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m_Denominator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== 0)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{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&lt;&lt; “error: 0 passed in as denominator” &lt;&lt;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exit(1);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2133600" y="2514600"/>
            <a:ext cx="381000" cy="228600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152400" y="3962400"/>
            <a:ext cx="381000" cy="228600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629400" y="2590800"/>
            <a:ext cx="1981200" cy="914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m_Numerator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: ?</a:t>
            </a:r>
          </a:p>
          <a:p>
            <a:pPr algn="ctr"/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m_Denominator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: ?  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629400" y="2209800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629400" y="3886200"/>
            <a:ext cx="1981200" cy="914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m_Numerator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: 0</a:t>
            </a:r>
          </a:p>
          <a:p>
            <a:pPr algn="ctr"/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m_Denominator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: 1   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629400" y="35052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CS153 Data Structures&amp;quot;&quot;/&gt;&lt;property id=&quot;20307&quot; value=&quot;256&quot;/&gt;&lt;/object&gt;&lt;object type=&quot;3&quot; unique_id=&quot;10005&quot;&gt;&lt;property id=&quot;20148&quot; value=&quot;5&quot;/&gt;&lt;property id=&quot;20300&quot; value=&quot;Slide 2 - &amp;quot;Hola&amp;quot;&quot;/&gt;&lt;property id=&quot;20307&quot; value=&quot;289&quot;/&gt;&lt;/object&gt;&lt;object type=&quot;3&quot; unique_id=&quot;10006&quot;&gt;&lt;property id=&quot;20148&quot; value=&quot;5&quot;/&gt;&lt;property id=&quot;20300&quot; value=&quot;Slide 3 - &amp;quot;The Array Class&amp;quot;&quot;/&gt;&lt;property id=&quot;20307&quot; value=&quot;290&quot;/&gt;&lt;/object&gt;&lt;object type=&quot;3&quot; unique_id=&quot;10007&quot;&gt;&lt;property id=&quot;20148&quot; value=&quot;5&quot;/&gt;&lt;property id=&quot;20300&quot; value=&quot;Slide 4 - &amp;quot;Arrays&amp;quot;&quot;/&gt;&lt;property id=&quot;20307&quot; value=&quot;257&quot;/&gt;&lt;/object&gt;&lt;object type=&quot;3&quot; unique_id=&quot;10008&quot;&gt;&lt;property id=&quot;20148&quot; value=&quot;5&quot;/&gt;&lt;property id=&quot;20300&quot; value=&quot;Slide 6 - &amp;quot;More Array Pitfalls&amp;quot;&quot;/&gt;&lt;property id=&quot;20307&quot; value=&quot;258&quot;/&gt;&lt;/object&gt;&lt;object type=&quot;3&quot; unique_id=&quot;10009&quot;&gt;&lt;property id=&quot;20148&quot; value=&quot;5&quot;/&gt;&lt;property id=&quot;20300&quot; value=&quot;Slide 8 - &amp;quot;Introducing the Array Class&amp;quot;&quot;/&gt;&lt;property id=&quot;20307&quot; value=&quot;259&quot;/&gt;&lt;/object&gt;&lt;object type=&quot;3&quot; unique_id=&quot;10010&quot;&gt;&lt;property id=&quot;20148&quot; value=&quot;5&quot;/&gt;&lt;property id=&quot;20300&quot; value=&quot;Slide 10 - &amp;quot;The Array Class&amp;quot;&quot;/&gt;&lt;property id=&quot;20307&quot; value=&quot;260&quot;/&gt;&lt;/object&gt;&lt;object type=&quot;3&quot; unique_id=&quot;10011&quot;&gt;&lt;property id=&quot;20148&quot; value=&quot;5&quot;/&gt;&lt;property id=&quot;20300&quot; value=&quot;Slide 11 - &amp;quot;Templated Classes&amp;quot;&quot;/&gt;&lt;property id=&quot;20307&quot; value=&quot;261&quot;/&gt;&lt;/object&gt;&lt;object type=&quot;3&quot; unique_id=&quot;10012&quot;&gt;&lt;property id=&quot;20148&quot; value=&quot;5&quot;/&gt;&lt;property id=&quot;20300&quot; value=&quot;Slide 12 - &amp;quot;Adding to the Container&amp;quot;&quot;/&gt;&lt;property id=&quot;20307&quot; value=&quot;262&quot;/&gt;&lt;/object&gt;&lt;object type=&quot;3&quot; unique_id=&quot;10013&quot;&gt;&lt;property id=&quot;20148&quot; value=&quot;5&quot;/&gt;&lt;property id=&quot;20300&quot; value=&quot;Slide 13 - &amp;quot;Removing from the Container&amp;quot;&quot;/&gt;&lt;property id=&quot;20307&quot; value=&quot;263&quot;/&gt;&lt;/object&gt;&lt;object type=&quot;3&quot; unique_id=&quot;10014&quot;&gt;&lt;property id=&quot;20148&quot; value=&quot;5&quot;/&gt;&lt;property id=&quot;20300&quot; value=&quot;Slide 15 - &amp;quot;Accessing the Container&amp;quot;&quot;/&gt;&lt;property id=&quot;20307&quot; value=&quot;264&quot;/&gt;&lt;/object&gt;&lt;object type=&quot;3&quot; unique_id=&quot;10015&quot;&gt;&lt;property id=&quot;20148&quot; value=&quot;5&quot;/&gt;&lt;property id=&quot;20300&quot; value=&quot;Slide 17 - &amp;quot;Container with Benefits&amp;quot;&quot;/&gt;&lt;property id=&quot;20307&quot; value=&quot;265&quot;/&gt;&lt;/object&gt;&lt;object type=&quot;3&quot; unique_id=&quot;10016&quot;&gt;&lt;property id=&quot;20148&quot; value=&quot;5&quot;/&gt;&lt;property id=&quot;20300&quot; value=&quot;Slide 18 - &amp;quot;What about these?&amp;quot;&quot;/&gt;&lt;property id=&quot;20307&quot; value=&quot;266&quot;/&gt;&lt;/object&gt;&lt;object type=&quot;3&quot; unique_id=&quot;10017&quot;&gt;&lt;property id=&quot;20148&quot; value=&quot;5&quot;/&gt;&lt;property id=&quot;20300&quot; value=&quot;Slide 19 - &amp;quot;How you handled it in 53…&amp;quot;&quot;/&gt;&lt;property id=&quot;20307&quot; value=&quot;267&quot;/&gt;&lt;/object&gt;&lt;object type=&quot;3&quot; unique_id=&quot;10018&quot;&gt;&lt;property id=&quot;20148&quot; value=&quot;5&quot;/&gt;&lt;property id=&quot;20300&quot; value=&quot;Slide 20 - &amp;quot;Drawback&amp;quot;&quot;/&gt;&lt;property id=&quot;20307&quot; value=&quot;268&quot;/&gt;&lt;/object&gt;&lt;object type=&quot;3&quot; unique_id=&quot;10019&quot;&gt;&lt;property id=&quot;20148&quot; value=&quot;5&quot;/&gt;&lt;property id=&quot;20300&quot; value=&quot;Slide 21 - &amp;quot;C-Style Error Codes&amp;quot;&quot;/&gt;&lt;property id=&quot;20307&quot; value=&quot;269&quot;/&gt;&lt;/object&gt;&lt;object type=&quot;3&quot; unique_id=&quot;10020&quot;&gt;&lt;property id=&quot;20148&quot; value=&quot;5&quot;/&gt;&lt;property id=&quot;20300&quot; value=&quot;Slide 22 - &amp;quot;Handling C Error Codes&amp;quot;&quot;/&gt;&lt;property id=&quot;20307&quot; value=&quot;270&quot;/&gt;&lt;/object&gt;&lt;object type=&quot;3&quot; unique_id=&quot;10021&quot;&gt;&lt;property id=&quot;20148&quot; value=&quot;5&quot;/&gt;&lt;property id=&quot;20300&quot; value=&quot;Slide 23 - &amp;quot;Drawbacks&amp;quot;&quot;/&gt;&lt;property id=&quot;20307&quot; value=&quot;271&quot;/&gt;&lt;/object&gt;&lt;object type=&quot;3&quot; unique_id=&quot;10022&quot;&gt;&lt;property id=&quot;20148&quot; value=&quot;5&quot;/&gt;&lt;property id=&quot;20300&quot; value=&quot;Slide 24 - &amp;quot;C++ Throws&amp;quot;&quot;/&gt;&lt;property id=&quot;20307&quot; value=&quot;272&quot;/&gt;&lt;/object&gt;&lt;object type=&quot;3&quot; unique_id=&quot;10023&quot;&gt;&lt;property id=&quot;20148&quot; value=&quot;5&quot;/&gt;&lt;property id=&quot;20300&quot; value=&quot;Slide 25 - &amp;quot;Handling C++ Catches&amp;quot;&quot;/&gt;&lt;property id=&quot;20307&quot; value=&quot;273&quot;/&gt;&lt;/object&gt;&lt;object type=&quot;3&quot; unique_id=&quot;10024&quot;&gt;&lt;property id=&quot;20148&quot; value=&quot;5&quot;/&gt;&lt;property id=&quot;20300&quot; value=&quot;Slide 26 - &amp;quot;Benefits&amp;quot;&quot;/&gt;&lt;property id=&quot;20307&quot; value=&quot;274&quot;/&gt;&lt;/object&gt;&lt;object type=&quot;3&quot; unique_id=&quot;10025&quot;&gt;&lt;property id=&quot;20148&quot; value=&quot;5&quot;/&gt;&lt;property id=&quot;20300&quot; value=&quot;Slide 27 - &amp;quot;Exception Class&amp;quot;&quot;/&gt;&lt;property id=&quot;20307&quot; value=&quot;275&quot;/&gt;&lt;/object&gt;&lt;object type=&quot;3&quot; unique_id=&quot;10026&quot;&gt;&lt;property id=&quot;20148&quot; value=&quot;5&quot;/&gt;&lt;property id=&quot;20300&quot; value=&quot;Slide 28 - &amp;quot;Push Exceptions&amp;quot;&quot;/&gt;&lt;property id=&quot;20307&quot; value=&quot;276&quot;/&gt;&lt;/object&gt;&lt;object type=&quot;3&quot; unique_id=&quot;10038&quot;&gt;&lt;property id=&quot;20148&quot; value=&quot;5&quot;/&gt;&lt;property id=&quot;20300&quot; value=&quot;Slide 30 - &amp;quot;Questions?&amp;quot;&quot;/&gt;&lt;property id=&quot;20307&quot; value=&quot;277&quot;/&gt;&lt;/object&gt;&lt;object type=&quot;3&quot; unique_id=&quot;10298&quot;&gt;&lt;property id=&quot;20148&quot; value=&quot;5&quot;/&gt;&lt;property id=&quot;20300&quot; value=&quot;Slide 9 - &amp;quot;Has max_size and size Built In&amp;quot;&quot;/&gt;&lt;property id=&quot;20307&quot; value=&quot;291&quot;/&gt;&lt;/object&gt;&lt;object type=&quot;3&quot; unique_id=&quot;10418&quot;&gt;&lt;property id=&quot;20148&quot; value=&quot;5&quot;/&gt;&lt;property id=&quot;20300&quot; value=&quot;Slide 5 - &amp;quot;Arrays with Help&amp;quot;&quot;/&gt;&lt;property id=&quot;20307&quot; value=&quot;292&quot;/&gt;&lt;/object&gt;&lt;object type=&quot;3&quot; unique_id=&quot;10419&quot;&gt;&lt;property id=&quot;20148&quot; value=&quot;5&quot;/&gt;&lt;property id=&quot;20300&quot; value=&quot;Slide 7 - &amp;quot;Add another variable!&amp;quot;&quot;/&gt;&lt;property id=&quot;20307&quot; value=&quot;293&quot;/&gt;&lt;/object&gt;&lt;object type=&quot;3&quot; unique_id=&quot;10565&quot;&gt;&lt;property id=&quot;20148&quot; value=&quot;5&quot;/&gt;&lt;property id=&quot;20300&quot; value=&quot;Slide 16 - &amp;quot;Why are there two?&amp;quot;&quot;/&gt;&lt;property id=&quot;20307&quot; value=&quot;294&quot;/&gt;&lt;/object&gt;&lt;object type=&quot;3&quot; unique_id=&quot;10656&quot;&gt;&lt;property id=&quot;20148&quot; value=&quot;5&quot;/&gt;&lt;property id=&quot;20300&quot; value=&quot;Slide 14 - &amp;quot;Initializing and Variable Wrapping&amp;quot;&quot;/&gt;&lt;property id=&quot;20307&quot; value=&quot;295&quot;/&gt;&lt;/object&gt;&lt;object type=&quot;3&quot; unique_id=&quot;10750&quot;&gt;&lt;property id=&quot;20148&quot; value=&quot;5&quot;/&gt;&lt;property id=&quot;20300&quot; value=&quot;Slide 29 - &amp;quot;Removing from the Container&amp;quot;&quot;/&gt;&lt;property id=&quot;20307&quot; value=&quot;296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6626</TotalTime>
  <Words>3865</Words>
  <Application>Microsoft Macintosh PowerPoint</Application>
  <PresentationFormat>On-screen Show (4:3)</PresentationFormat>
  <Paragraphs>1565</Paragraphs>
  <Slides>51</Slides>
  <Notes>51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6" baseType="lpstr">
      <vt:lpstr>Calibri</vt:lpstr>
      <vt:lpstr>Courier New</vt:lpstr>
      <vt:lpstr>Wingdings</vt:lpstr>
      <vt:lpstr>Arial</vt:lpstr>
      <vt:lpstr>Office Theme</vt:lpstr>
      <vt:lpstr>Multiplication and Chaining</vt:lpstr>
      <vt:lpstr>Code Trace</vt:lpstr>
      <vt:lpstr>Code Trace</vt:lpstr>
      <vt:lpstr>Code Trace</vt:lpstr>
      <vt:lpstr>Code Trace</vt:lpstr>
      <vt:lpstr>Code Trace</vt:lpstr>
      <vt:lpstr>Code Trace</vt:lpstr>
      <vt:lpstr>Code Trace</vt:lpstr>
      <vt:lpstr>Code Trace</vt:lpstr>
      <vt:lpstr>Code Trace</vt:lpstr>
      <vt:lpstr>Code Trace</vt:lpstr>
      <vt:lpstr>Code Trace</vt:lpstr>
      <vt:lpstr>Code Trace</vt:lpstr>
      <vt:lpstr>Code Trace</vt:lpstr>
      <vt:lpstr>Code Trace</vt:lpstr>
      <vt:lpstr>Code Trace</vt:lpstr>
      <vt:lpstr>Code Trace</vt:lpstr>
      <vt:lpstr>Code Trace</vt:lpstr>
      <vt:lpstr>Code Trace</vt:lpstr>
      <vt:lpstr>Code Trace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End of Session</vt:lpstr>
    </vt:vector>
  </TitlesOfParts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Container Classes &amp; Exception Handling</dc:title>
  <dc:creator>Buechler, Matt Ryan</dc:creator>
  <cp:lastModifiedBy>Mike Gosnell</cp:lastModifiedBy>
  <cp:revision>427</cp:revision>
  <dcterms:created xsi:type="dcterms:W3CDTF">2006-08-16T00:00:00Z</dcterms:created>
  <dcterms:modified xsi:type="dcterms:W3CDTF">2016-12-28T21:46:41Z</dcterms:modified>
</cp:coreProperties>
</file>