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720" r:id="rId3"/>
    <p:sldId id="775" r:id="rId4"/>
    <p:sldId id="776" r:id="rId5"/>
    <p:sldId id="778" r:id="rId6"/>
    <p:sldId id="777" r:id="rId7"/>
    <p:sldId id="779" r:id="rId8"/>
    <p:sldId id="780" r:id="rId9"/>
    <p:sldId id="781" r:id="rId10"/>
    <p:sldId id="782" r:id="rId11"/>
    <p:sldId id="784" r:id="rId12"/>
    <p:sldId id="785" r:id="rId13"/>
    <p:sldId id="721" r:id="rId14"/>
    <p:sldId id="773" r:id="rId15"/>
    <p:sldId id="774" r:id="rId16"/>
    <p:sldId id="314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3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9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1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34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6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8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0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Constructors for Auto Conversion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22098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15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0200" y="3200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15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15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1066800" y="28194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2" name="Right Arrow 11"/>
          <p:cNvSpPr/>
          <p:nvPr/>
        </p:nvSpPr>
        <p:spPr>
          <a:xfrm rot="16200000">
            <a:off x="3429000" y="56388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-190501" y="4809118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Op vs.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operator *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209800"/>
            <a:ext cx="1143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Op vs.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operator *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438400"/>
            <a:ext cx="1143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Op vs. Constructor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operator *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574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295400" y="198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43000" y="22098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43000" y="22098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0" y="3200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?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190500" y="4800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6629400" y="5715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43000" y="22098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0" y="3200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5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?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276600" y="4800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43000" y="22098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0" y="3200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5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876800" y="4800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f(3,4), g;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f * 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g = 5 * 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2098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19050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1600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0" y="3200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5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200" y="3200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15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1088</Words>
  <Application>Microsoft Macintosh PowerPoint</Application>
  <PresentationFormat>On-screen Show (4:3)</PresentationFormat>
  <Paragraphs>317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Courier New</vt:lpstr>
      <vt:lpstr>Wingdings</vt:lpstr>
      <vt:lpstr>Arial</vt:lpstr>
      <vt:lpstr>Office Theme</vt:lpstr>
      <vt:lpstr>Constructors for Auto Conversion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Overloaded Op vs. Constructor</vt:lpstr>
      <vt:lpstr>Overloaded Op vs. Constructor</vt:lpstr>
      <vt:lpstr>Overloaded Op vs. Constructor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425</cp:revision>
  <dcterms:created xsi:type="dcterms:W3CDTF">2006-08-16T00:00:00Z</dcterms:created>
  <dcterms:modified xsi:type="dcterms:W3CDTF">2016-12-30T04:43:21Z</dcterms:modified>
</cp:coreProperties>
</file>