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757" r:id="rId3"/>
    <p:sldId id="758" r:id="rId4"/>
    <p:sldId id="759" r:id="rId5"/>
    <p:sldId id="761" r:id="rId6"/>
    <p:sldId id="760" r:id="rId7"/>
    <p:sldId id="762" r:id="rId8"/>
    <p:sldId id="763" r:id="rId9"/>
    <p:sldId id="764" r:id="rId10"/>
    <p:sldId id="766" r:id="rId11"/>
    <p:sldId id="767" r:id="rId12"/>
    <p:sldId id="768" r:id="rId13"/>
    <p:sldId id="769" r:id="rId14"/>
    <p:sldId id="770" r:id="rId15"/>
    <p:sldId id="771" r:id="rId16"/>
    <p:sldId id="772" r:id="rId17"/>
    <p:sldId id="774" r:id="rId18"/>
    <p:sldId id="775" r:id="rId19"/>
    <p:sldId id="776" r:id="rId20"/>
    <p:sldId id="777" r:id="rId21"/>
    <p:sldId id="778" r:id="rId22"/>
    <p:sldId id="779" r:id="rId23"/>
    <p:sldId id="780" r:id="rId24"/>
    <p:sldId id="781" r:id="rId25"/>
    <p:sldId id="782" r:id="rId26"/>
    <p:sldId id="783" r:id="rId27"/>
    <p:sldId id="784" r:id="rId28"/>
    <p:sldId id="785" r:id="rId29"/>
    <p:sldId id="786" r:id="rId30"/>
    <p:sldId id="787" r:id="rId31"/>
    <p:sldId id="788" r:id="rId32"/>
    <p:sldId id="789" r:id="rId33"/>
    <p:sldId id="790" r:id="rId34"/>
    <p:sldId id="791" r:id="rId35"/>
    <p:sldId id="792" r:id="rId36"/>
    <p:sldId id="793" r:id="rId37"/>
    <p:sldId id="794" r:id="rId38"/>
    <p:sldId id="795" r:id="rId39"/>
    <p:sldId id="796" r:id="rId40"/>
    <p:sldId id="797" r:id="rId41"/>
    <p:sldId id="798" r:id="rId42"/>
    <p:sldId id="799" r:id="rId43"/>
    <p:sldId id="800" r:id="rId44"/>
    <p:sldId id="801" r:id="rId45"/>
    <p:sldId id="802" r:id="rId46"/>
    <p:sldId id="803" r:id="rId47"/>
    <p:sldId id="804" r:id="rId48"/>
    <p:sldId id="805" r:id="rId49"/>
    <p:sldId id="806" r:id="rId50"/>
    <p:sldId id="314" r:id="rId51"/>
  </p:sldIdLst>
  <p:sldSz cx="9144000" cy="6858000" type="screen4x3"/>
  <p:notesSz cx="6858000" cy="9144000"/>
  <p:custDataLst>
    <p:tags r:id="rId5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985A"/>
    <a:srgbClr val="E6DAC2"/>
    <a:srgbClr val="F2DC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725" autoAdjust="0"/>
  </p:normalViewPr>
  <p:slideViewPr>
    <p:cSldViewPr>
      <p:cViewPr varScale="1">
        <p:scale>
          <a:sx n="110" d="100"/>
          <a:sy n="110" d="100"/>
        </p:scale>
        <p:origin x="114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tags" Target="tags/tag1.xml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497E53-E2C1-4802-B856-82578D520DE7}" type="datetimeFigureOut">
              <a:rPr lang="en-US" smtClean="0"/>
              <a:pPr/>
              <a:t>12/30/16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DFFB5-EE8E-4589-BF92-2C4B254A39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90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39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13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609600"/>
            <a:ext cx="8763000" cy="808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600200"/>
            <a:ext cx="8763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6200" y="76200"/>
            <a:ext cx="715559" cy="69102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914400" y="304800"/>
            <a:ext cx="8001000" cy="228600"/>
          </a:xfrm>
          <a:prstGeom prst="rect">
            <a:avLst/>
          </a:prstGeom>
          <a:solidFill>
            <a:srgbClr val="E6DAC2"/>
          </a:solidFill>
          <a:ln>
            <a:solidFill>
              <a:srgbClr val="B69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52400" y="6324600"/>
            <a:ext cx="8763000" cy="228600"/>
          </a:xfrm>
          <a:prstGeom prst="rect">
            <a:avLst/>
          </a:prstGeom>
          <a:solidFill>
            <a:srgbClr val="E6DAC2"/>
          </a:solidFill>
          <a:ln>
            <a:solidFill>
              <a:srgbClr val="B69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6596390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B6985A"/>
                </a:solidFill>
              </a:rPr>
              <a:t>http://cs.mst.edu</a:t>
            </a:r>
            <a:endParaRPr lang="en-US" sz="1100" dirty="0">
              <a:solidFill>
                <a:srgbClr val="B6985A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8763000" cy="6857999"/>
          </a:xfrm>
        </p:spPr>
        <p:txBody>
          <a:bodyPr>
            <a:normAutofit/>
          </a:bodyPr>
          <a:lstStyle/>
          <a:p>
            <a:r>
              <a:rPr lang="en-US" dirty="0" smtClean="0"/>
              <a:t>Function Evaluation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Trace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1447800"/>
            <a:ext cx="8534400" cy="487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fin("input.dat");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matrix&lt;double&gt; m;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&lt; 2;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for(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j = 0; j &lt; 2; j++)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    fin &gt;&gt; m(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&lt;&lt; m(0,1) &lt;&lt;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// matrix.hpp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t&amp; matrix&lt;t&gt;::operator()(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y)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m_matrix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[x][y];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const t&amp; matrix&lt;t&gt;::operator()(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y) const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m_matrix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[x][y];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1600200" y="2895600"/>
            <a:ext cx="2286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648200" y="24384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48200" y="205740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5562600" y="24384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62600" y="205740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086600" y="1828800"/>
            <a:ext cx="13208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1.1 4.2</a:t>
            </a:r>
          </a:p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9.3 5.1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086600" y="1447800"/>
            <a:ext cx="10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input.dat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543800" y="41148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543800" y="48006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858000" y="41148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858000" y="48006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172200" y="41148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172200" y="48006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858000" y="34290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543800" y="34290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Trace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1447800"/>
            <a:ext cx="8534400" cy="487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fin("input.dat");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matrix&lt;double&gt; m;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&lt; 2;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for(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j = 0; j &lt; 2; j++)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    fin &gt;&gt; m(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&lt;&lt; m(0,1) &lt;&lt;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// matrix.hpp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t&amp; matrix&lt;t&gt;::operator()(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y)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m_matrix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[x][y];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const t&amp; matrix&lt;t&gt;::operator()(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y) const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m_matrix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[x][y];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1600200" y="2895600"/>
            <a:ext cx="2286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648200" y="24384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48200" y="205740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5562600" y="24384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62600" y="205740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</a:p>
        </p:txBody>
      </p:sp>
      <p:sp>
        <p:nvSpPr>
          <p:cNvPr id="27" name="Right Arrow 26"/>
          <p:cNvSpPr/>
          <p:nvPr/>
        </p:nvSpPr>
        <p:spPr>
          <a:xfrm>
            <a:off x="152400" y="4343400"/>
            <a:ext cx="2286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648200" y="35814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48200" y="32004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562600" y="35814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62600" y="32004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086600" y="1828800"/>
            <a:ext cx="13208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1.1 4.2</a:t>
            </a:r>
          </a:p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9.3 5.1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086600" y="1447800"/>
            <a:ext cx="10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input.dat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543800" y="41148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543800" y="48006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858000" y="41148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858000" y="48006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172200" y="41148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172200" y="48006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858000" y="34290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543800" y="34290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Trace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1447800"/>
            <a:ext cx="8534400" cy="487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fin("input.dat");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matrix&lt;double&gt; m;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&lt; 2;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for(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j = 0; j &lt; 2; j++)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    fin &gt;&gt; m(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&lt;&lt; m(0,1) &lt;&lt;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// matrix.hpp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t&amp; matrix&lt;t&gt;::operator()(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y)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m_matrix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[x][y];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const t&amp; matrix&lt;t&gt;::operator()(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y) const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m_matrix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[x][y];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1600200" y="2895600"/>
            <a:ext cx="2286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648200" y="24384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48200" y="205740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5562600" y="24384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62600" y="205740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</a:p>
        </p:txBody>
      </p:sp>
      <p:sp>
        <p:nvSpPr>
          <p:cNvPr id="27" name="Right Arrow 26"/>
          <p:cNvSpPr/>
          <p:nvPr/>
        </p:nvSpPr>
        <p:spPr>
          <a:xfrm>
            <a:off x="1143000" y="4876800"/>
            <a:ext cx="2286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648200" y="35814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48200" y="32004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562600" y="35814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62600" y="32004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086600" y="1828800"/>
            <a:ext cx="13208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1.1 4.2</a:t>
            </a:r>
          </a:p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9.3 5.1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086600" y="1447800"/>
            <a:ext cx="10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input.dat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543800" y="41148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543800" y="48006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858000" y="41148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858000" y="48006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172200" y="41148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172200" y="48006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858000" y="34290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543800" y="34290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3" name="Right Arrow 42"/>
          <p:cNvSpPr/>
          <p:nvPr/>
        </p:nvSpPr>
        <p:spPr>
          <a:xfrm>
            <a:off x="6553200" y="4343400"/>
            <a:ext cx="381000" cy="254000"/>
          </a:xfrm>
          <a:prstGeom prst="rightArrow">
            <a:avLst/>
          </a:prstGeom>
          <a:solidFill>
            <a:srgbClr val="E6DAC2"/>
          </a:solidFill>
          <a:ln>
            <a:solidFill>
              <a:srgbClr val="B69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Trace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1447800"/>
            <a:ext cx="8534400" cy="487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fin("input.dat");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matrix&lt;double&gt; m;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&lt; 2;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for(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j = 0; j &lt; 2; j++)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    fin &gt;&gt; m(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&lt;&lt; m(0,1) &lt;&lt;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// matrix.hpp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t&amp; matrix&lt;t&gt;::operator()(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y)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m_matrix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[x][y];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const t&amp; matrix&lt;t&gt;::operator()(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y) const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m_matrix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[x][y];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1600200" y="2895600"/>
            <a:ext cx="2286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648200" y="24384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48200" y="205740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5562600" y="24384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62600" y="205740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</a:p>
        </p:txBody>
      </p:sp>
      <p:sp>
        <p:nvSpPr>
          <p:cNvPr id="27" name="Right Arrow 26"/>
          <p:cNvSpPr/>
          <p:nvPr/>
        </p:nvSpPr>
        <p:spPr>
          <a:xfrm>
            <a:off x="533400" y="4800600"/>
            <a:ext cx="2286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648200" y="35814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48200" y="32004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562600" y="35814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62600" y="32004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086600" y="1828800"/>
            <a:ext cx="13208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1.1 4.2</a:t>
            </a:r>
          </a:p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9.3 5.1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086600" y="1447800"/>
            <a:ext cx="10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input.dat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543800" y="41148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543800" y="48006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858000" y="41148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858000" y="48006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172200" y="41148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172200" y="48006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858000" y="34290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543800" y="34290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3" name="Right Arrow 42"/>
          <p:cNvSpPr/>
          <p:nvPr/>
        </p:nvSpPr>
        <p:spPr>
          <a:xfrm>
            <a:off x="6553200" y="4343400"/>
            <a:ext cx="381000" cy="254000"/>
          </a:xfrm>
          <a:prstGeom prst="rightArrow">
            <a:avLst/>
          </a:prstGeom>
          <a:solidFill>
            <a:srgbClr val="E6DAC2"/>
          </a:solidFill>
          <a:ln>
            <a:solidFill>
              <a:srgbClr val="B69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Trace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1447800"/>
            <a:ext cx="8534400" cy="487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fin("input.dat");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matrix&lt;double&gt; m;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&lt; 2;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for(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j = 0; j &lt; 2; j++)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    fin &gt;&gt; m(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&lt;&lt; m(0,1) &lt;&lt;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// matrix.hpp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t&amp; matrix&lt;t&gt;::operator()(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y)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m_matrix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[x][y];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const t&amp; matrix&lt;t&gt;::operator()(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y) const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m_matrix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[x][y];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1600200" y="2895600"/>
            <a:ext cx="2286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648200" y="24384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48200" y="205740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5562600" y="24384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62600" y="205740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086600" y="1828800"/>
            <a:ext cx="13208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1.1 4.2</a:t>
            </a:r>
          </a:p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9.3 5.1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086600" y="1447800"/>
            <a:ext cx="10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input.dat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543800" y="41148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543800" y="48006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858000" y="41148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858000" y="48006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172200" y="41148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172200" y="48006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858000" y="34290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543800" y="34290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3" name="Right Arrow 42"/>
          <p:cNvSpPr/>
          <p:nvPr/>
        </p:nvSpPr>
        <p:spPr>
          <a:xfrm>
            <a:off x="6553200" y="4343400"/>
            <a:ext cx="381000" cy="254000"/>
          </a:xfrm>
          <a:prstGeom prst="rightArrow">
            <a:avLst/>
          </a:prstGeom>
          <a:solidFill>
            <a:srgbClr val="E6DAC2"/>
          </a:solidFill>
          <a:ln>
            <a:solidFill>
              <a:srgbClr val="B69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7086600" y="1828800"/>
            <a:ext cx="13208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1.1 4.2</a:t>
            </a:r>
          </a:p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9.3 5.1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086600" y="1447800"/>
            <a:ext cx="10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input.dat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Trace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1447800"/>
            <a:ext cx="8534400" cy="487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fin("input.dat");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matrix&lt;double&gt; m;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&lt; 2;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for(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j = 0; j &lt; 2; j++)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    fin &gt;&gt; m(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&lt;&lt; m(0,1) &lt;&lt;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// matrix.hpp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t&amp; matrix&lt;t&gt;::operator()(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y)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m_matrix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[x][y];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const t&amp; matrix&lt;t&gt;::operator()(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y) const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m_matrix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[x][y];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914400" y="2895600"/>
            <a:ext cx="2286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648200" y="24384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48200" y="205740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5562600" y="24384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62600" y="205740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</a:p>
        </p:txBody>
      </p:sp>
      <p:sp>
        <p:nvSpPr>
          <p:cNvPr id="33" name="Right Arrow 32"/>
          <p:cNvSpPr/>
          <p:nvPr/>
        </p:nvSpPr>
        <p:spPr>
          <a:xfrm>
            <a:off x="6858000" y="2057400"/>
            <a:ext cx="381000" cy="254000"/>
          </a:xfrm>
          <a:prstGeom prst="rightArrow">
            <a:avLst/>
          </a:prstGeom>
          <a:solidFill>
            <a:srgbClr val="E6DAC2"/>
          </a:solidFill>
          <a:ln>
            <a:solidFill>
              <a:srgbClr val="B69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543800" y="41148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543800" y="48006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858000" y="41148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1.1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858000" y="48006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172200" y="41148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72200" y="48006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858000" y="34290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543800" y="34290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" name="Right Arrow 43"/>
          <p:cNvSpPr/>
          <p:nvPr/>
        </p:nvSpPr>
        <p:spPr>
          <a:xfrm>
            <a:off x="6553200" y="4343400"/>
            <a:ext cx="381000" cy="254000"/>
          </a:xfrm>
          <a:prstGeom prst="rightArrow">
            <a:avLst/>
          </a:prstGeom>
          <a:solidFill>
            <a:srgbClr val="E6DAC2"/>
          </a:solidFill>
          <a:ln>
            <a:solidFill>
              <a:srgbClr val="B69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Trace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1447800"/>
            <a:ext cx="8534400" cy="487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fin("input.dat");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matrix&lt;double&gt; m;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&lt; 2;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for(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j = 0; j &lt; 2; j++)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    fin &gt;&gt; m(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&lt;&lt; m(0,1) &lt;&lt;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// matrix.hpp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t&amp; matrix&lt;t&gt;::operator()(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y)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m_matrix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[x][y];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const t&amp; matrix&lt;t&gt;::operator()(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y) const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m_matrix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[x][y];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533400" y="2667000"/>
            <a:ext cx="2286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86600" y="1828800"/>
            <a:ext cx="13208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1.1 4.2</a:t>
            </a:r>
          </a:p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9.3 5.1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86600" y="1447800"/>
            <a:ext cx="10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input.dat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43800" y="41148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43800" y="48006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58000" y="41148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1.1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58000" y="48006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72200" y="41148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172200" y="48006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858000" y="34290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543800" y="34290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48200" y="24384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48200" y="205740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5562600" y="24384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62600" y="205740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Trace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1447800"/>
            <a:ext cx="8534400" cy="487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fin("input.dat");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matrix&lt;double&gt; m;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&lt; 2;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for(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j = 0; j &lt; 2; j++)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    fin &gt;&gt; m(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&lt;&lt; m(0,1) &lt;&lt;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// matrix.hpp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t&amp; matrix&lt;t&gt;::operator()(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y)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m_matrix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[x][y];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const t&amp; matrix&lt;t&gt;::operator()(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y) const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m_matrix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[x][y];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1600200" y="2895600"/>
            <a:ext cx="2286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86600" y="1828800"/>
            <a:ext cx="13208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1.1 4.2</a:t>
            </a:r>
          </a:p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9.3 5.1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86600" y="1447800"/>
            <a:ext cx="10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input.dat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43800" y="41148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43800" y="48006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58000" y="41148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1.1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58000" y="48006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72200" y="41148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172200" y="48006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858000" y="34290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543800" y="34290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48200" y="24384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48200" y="205740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5562600" y="24384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62600" y="205740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Trace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1447800"/>
            <a:ext cx="8534400" cy="487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fin("input.dat");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matrix&lt;double&gt; m;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&lt; 2;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for(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j = 0; j &lt; 2; j++)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    fin &gt;&gt; m(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&lt;&lt; m(0,1) &lt;&lt;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// matrix.hpp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t&amp; matrix&lt;t&gt;::operator()(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y)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m_matrix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[x][y];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const t&amp; matrix&lt;t&gt;::operator()(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y) const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m_matrix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[x][y];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1600200" y="2895600"/>
            <a:ext cx="2286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86600" y="1828800"/>
            <a:ext cx="13208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1.1 4.2</a:t>
            </a:r>
          </a:p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9.3 5.1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86600" y="1447800"/>
            <a:ext cx="10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input.dat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43800" y="41148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43800" y="48006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58000" y="41148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1.1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58000" y="48006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72200" y="41148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172200" y="48006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858000" y="34290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543800" y="34290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48200" y="24384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48200" y="205740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5562600" y="24384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62600" y="205740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152400" y="4343400"/>
            <a:ext cx="2286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648200" y="35814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48200" y="32004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562600" y="35814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62600" y="32004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Trace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1447800"/>
            <a:ext cx="8534400" cy="487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fin("input.dat");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matrix&lt;double&gt; m;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&lt; 2;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for(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j = 0; j &lt; 2; j++)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    fin &gt;&gt; m(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&lt;&lt; m(0,1) &lt;&lt;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// matrix.hpp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t&amp; matrix&lt;t&gt;::operator()(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y)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m_matrix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[x][y];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const t&amp; matrix&lt;t&gt;::operator()(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y) const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m_matrix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[x][y];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1600200" y="2895600"/>
            <a:ext cx="2286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86600" y="1828800"/>
            <a:ext cx="13208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1.1 4.2</a:t>
            </a:r>
          </a:p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9.3 5.1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86600" y="1447800"/>
            <a:ext cx="10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input.dat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43800" y="41148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43800" y="48006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58000" y="41148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1.1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58000" y="48006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72200" y="41148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172200" y="48006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858000" y="34290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543800" y="34290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48200" y="24384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48200" y="205740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5562600" y="24384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62600" y="205740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1219200" y="4876800"/>
            <a:ext cx="2286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648200" y="35814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48200" y="32004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562600" y="35814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62600" y="32004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</a:p>
        </p:txBody>
      </p:sp>
      <p:sp>
        <p:nvSpPr>
          <p:cNvPr id="30" name="Right Arrow 29"/>
          <p:cNvSpPr/>
          <p:nvPr/>
        </p:nvSpPr>
        <p:spPr>
          <a:xfrm>
            <a:off x="7239000" y="4343400"/>
            <a:ext cx="381000" cy="254000"/>
          </a:xfrm>
          <a:prstGeom prst="rightArrow">
            <a:avLst/>
          </a:prstGeom>
          <a:solidFill>
            <a:srgbClr val="E6DAC2"/>
          </a:solidFill>
          <a:ln>
            <a:solidFill>
              <a:srgbClr val="B69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Trace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447800"/>
            <a:ext cx="8610600" cy="487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matrix.h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ifndef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MATRIX_H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#define MATRIX_H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matrix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public: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t&amp; operator()(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y);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const t&amp; operator()(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y) const;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private: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[2][2];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#include “matrix.hpp”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endif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Trace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1447800"/>
            <a:ext cx="8534400" cy="487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fin("input.dat");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matrix&lt;double&gt; m;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&lt; 2;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for(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j = 0; j &lt; 2; j++)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    fin &gt;&gt; m(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&lt;&lt; m(0,1) &lt;&lt;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// matrix.hpp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t&amp; matrix&lt;t&gt;::operator()(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y)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m_matrix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[x][y];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const t&amp; matrix&lt;t&gt;::operator()(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y) const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m_matrix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[x][y];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1600200" y="2895600"/>
            <a:ext cx="2286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86600" y="1828800"/>
            <a:ext cx="13208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1.1 4.2</a:t>
            </a:r>
          </a:p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9.3 5.1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86600" y="1447800"/>
            <a:ext cx="10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input.dat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43800" y="41148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43800" y="48006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58000" y="41148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1.1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58000" y="48006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72200" y="41148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172200" y="48006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858000" y="34290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543800" y="34290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48200" y="24384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48200" y="205740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5562600" y="24384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62600" y="205740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533400" y="4876800"/>
            <a:ext cx="2286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648200" y="35814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48200" y="32004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562600" y="35814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62600" y="32004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</a:p>
        </p:txBody>
      </p:sp>
      <p:sp>
        <p:nvSpPr>
          <p:cNvPr id="30" name="Right Arrow 29"/>
          <p:cNvSpPr/>
          <p:nvPr/>
        </p:nvSpPr>
        <p:spPr>
          <a:xfrm>
            <a:off x="7239000" y="4343400"/>
            <a:ext cx="381000" cy="254000"/>
          </a:xfrm>
          <a:prstGeom prst="rightArrow">
            <a:avLst/>
          </a:prstGeom>
          <a:solidFill>
            <a:srgbClr val="E6DAC2"/>
          </a:solidFill>
          <a:ln>
            <a:solidFill>
              <a:srgbClr val="B69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Trace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1447800"/>
            <a:ext cx="8534400" cy="487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fin("input.dat");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matrix&lt;double&gt; m;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&lt; 2;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for(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j = 0; j &lt; 2; j++)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    fin &gt;&gt; m(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&lt;&lt; m(0,1) &lt;&lt;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// matrix.hpp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t&amp; matrix&lt;t&gt;::operator()(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y)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m_matrix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[x][y];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const t&amp; matrix&lt;t&gt;::operator()(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y) const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m_matrix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[x][y];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1600200" y="2895600"/>
            <a:ext cx="2286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86600" y="1828800"/>
            <a:ext cx="13208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1.1 4.2</a:t>
            </a:r>
          </a:p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9.3 5.1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86600" y="1447800"/>
            <a:ext cx="10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input.dat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43800" y="41148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43800" y="48006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58000" y="41148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1.1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58000" y="48006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72200" y="41148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172200" y="48006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858000" y="34290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543800" y="34290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48200" y="24384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48200" y="205740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5562600" y="24384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62600" y="205740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</a:p>
        </p:txBody>
      </p:sp>
      <p:sp>
        <p:nvSpPr>
          <p:cNvPr id="30" name="Right Arrow 29"/>
          <p:cNvSpPr/>
          <p:nvPr/>
        </p:nvSpPr>
        <p:spPr>
          <a:xfrm>
            <a:off x="7239000" y="4343400"/>
            <a:ext cx="381000" cy="254000"/>
          </a:xfrm>
          <a:prstGeom prst="rightArrow">
            <a:avLst/>
          </a:prstGeom>
          <a:solidFill>
            <a:srgbClr val="E6DAC2"/>
          </a:solidFill>
          <a:ln>
            <a:solidFill>
              <a:srgbClr val="B69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Trace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1447800"/>
            <a:ext cx="8534400" cy="487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fin("input.dat");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matrix&lt;double&gt; m;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&lt; 2;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for(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j = 0; j &lt; 2; j++)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    fin &gt;&gt; m(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&lt;&lt; m(0,1) &lt;&lt;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// matrix.hpp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t&amp; matrix&lt;t&gt;::operator()(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y)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m_matrix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[x][y];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const t&amp; matrix&lt;t&gt;::operator()(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y) const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m_matrix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[x][y];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914400" y="2895600"/>
            <a:ext cx="2286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86600" y="1828800"/>
            <a:ext cx="13208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1.1 4.2</a:t>
            </a:r>
          </a:p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9.3 5.1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86600" y="1447800"/>
            <a:ext cx="10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input.dat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43800" y="41148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4.2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43800" y="48006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58000" y="41148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1.1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58000" y="48006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72200" y="41148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172200" y="48006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858000" y="34290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543800" y="34290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48200" y="24384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48200" y="205740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5562600" y="24384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62600" y="205740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</a:p>
        </p:txBody>
      </p:sp>
      <p:sp>
        <p:nvSpPr>
          <p:cNvPr id="30" name="Right Arrow 29"/>
          <p:cNvSpPr/>
          <p:nvPr/>
        </p:nvSpPr>
        <p:spPr>
          <a:xfrm>
            <a:off x="7239000" y="4343400"/>
            <a:ext cx="381000" cy="254000"/>
          </a:xfrm>
          <a:prstGeom prst="rightArrow">
            <a:avLst/>
          </a:prstGeom>
          <a:solidFill>
            <a:srgbClr val="E6DAC2"/>
          </a:solidFill>
          <a:ln>
            <a:solidFill>
              <a:srgbClr val="B69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7391400" y="2057400"/>
            <a:ext cx="381000" cy="254000"/>
          </a:xfrm>
          <a:prstGeom prst="rightArrow">
            <a:avLst/>
          </a:prstGeom>
          <a:solidFill>
            <a:srgbClr val="E6DAC2"/>
          </a:solidFill>
          <a:ln>
            <a:solidFill>
              <a:srgbClr val="B69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Trace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1447800"/>
            <a:ext cx="8534400" cy="487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fin("input.dat");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matrix&lt;double&gt; m;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&lt; 2;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for(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j = 0; j &lt; 2; j++)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    fin &gt;&gt; m(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&lt;&lt; m(0,1) &lt;&lt;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// matrix.hpp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t&amp; matrix&lt;t&gt;::operator()(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y)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m_matrix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[x][y];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const t&amp; matrix&lt;t&gt;::operator()(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y) const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m_matrix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[x][y];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533400" y="2667000"/>
            <a:ext cx="2286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86600" y="1828800"/>
            <a:ext cx="13208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1.1 4.2</a:t>
            </a:r>
          </a:p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9.3 5.1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86600" y="1447800"/>
            <a:ext cx="10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input.dat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43800" y="41148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4.2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43800" y="48006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58000" y="41148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1.1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58000" y="48006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72200" y="41148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172200" y="48006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858000" y="34290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543800" y="34290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48200" y="24384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48200" y="205740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5562600" y="24384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62600" y="205740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Trace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1447800"/>
            <a:ext cx="8534400" cy="487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fin("input.dat");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matrix&lt;double&gt; m;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&lt; 2;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for(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j = 0; j &lt; 2; j++)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    fin &gt;&gt; m(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&lt;&lt; m(0,1) &lt;&lt;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// matrix.hpp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t&amp; matrix&lt;t&gt;::operator()(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y)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m_matrix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[x][y];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const t&amp; matrix&lt;t&gt;::operator()(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y) const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m_matrix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[x][y];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152400" y="2438400"/>
            <a:ext cx="2286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86600" y="1828800"/>
            <a:ext cx="13208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1.1 4.2</a:t>
            </a:r>
          </a:p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9.3 5.1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86600" y="1447800"/>
            <a:ext cx="10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input.dat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43800" y="41148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4.2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43800" y="48006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58000" y="41148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1.1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58000" y="48006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72200" y="41148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172200" y="48006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858000" y="34290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543800" y="34290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48200" y="24384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48200" y="205740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Trace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1447800"/>
            <a:ext cx="8534400" cy="487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fin("input.dat");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matrix&lt;double&gt; m;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&lt; 2;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for(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j = 0; j &lt; 2; j++)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    fin &gt;&gt; m(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&lt;&lt; m(0,1) &lt;&lt;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// matrix.hpp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t&amp; matrix&lt;t&gt;::operator()(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y)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m_matrix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[x][y];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const t&amp; matrix&lt;t&gt;::operator()(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y) const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m_matrix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[x][y];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533400" y="2667000"/>
            <a:ext cx="2286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86600" y="1828800"/>
            <a:ext cx="13208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1.1 4.2</a:t>
            </a:r>
          </a:p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9.3 5.1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86600" y="1447800"/>
            <a:ext cx="10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input.dat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43800" y="41148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4.2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43800" y="48006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58000" y="41148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1.1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58000" y="48006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72200" y="41148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172200" y="48006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858000" y="34290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543800" y="34290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48200" y="24384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48200" y="205740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5562600" y="24384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62600" y="205740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Trace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1447800"/>
            <a:ext cx="8534400" cy="487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fin("input.dat");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matrix&lt;double&gt; m;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&lt; 2;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for(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j = 0; j &lt; 2; j++)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    fin &gt;&gt; m(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&lt;&lt; m(0,1) &lt;&lt;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// matrix.hpp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t&amp; matrix&lt;t&gt;::operator()(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y)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m_matrix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[x][y];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const t&amp; matrix&lt;t&gt;::operator()(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y) const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m_matrix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[x][y];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1524000" y="2895600"/>
            <a:ext cx="2286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86600" y="1828800"/>
            <a:ext cx="13208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1.1 4.2</a:t>
            </a:r>
          </a:p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9.3 5.1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86600" y="1447800"/>
            <a:ext cx="10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input.dat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43800" y="41148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4.2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43800" y="48006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58000" y="41148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1.1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58000" y="48006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72200" y="41148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172200" y="48006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858000" y="34290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543800" y="34290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48200" y="24384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48200" y="205740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5562600" y="24384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62600" y="205740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Trace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1447800"/>
            <a:ext cx="8534400" cy="487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fin("input.dat");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matrix&lt;double&gt; m;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&lt; 2;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for(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j = 0; j &lt; 2; j++)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    fin &gt;&gt; m(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&lt;&lt; m(0,1) &lt;&lt;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// matrix.hpp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t&amp; matrix&lt;t&gt;::operator()(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y)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m_matrix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[x][y];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const t&amp; matrix&lt;t&gt;::operator()(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y) const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m_matrix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[x][y];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1524000" y="2895600"/>
            <a:ext cx="2286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86600" y="1828800"/>
            <a:ext cx="13208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1.1 4.2</a:t>
            </a:r>
          </a:p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9.3 5.1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86600" y="1447800"/>
            <a:ext cx="10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input.dat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43800" y="41148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4.2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43800" y="48006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58000" y="41148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1.1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58000" y="48006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72200" y="41148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172200" y="48006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858000" y="34290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543800" y="34290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48200" y="24384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48200" y="205740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5562600" y="24384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62600" y="205740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152400" y="4343400"/>
            <a:ext cx="2286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648200" y="35814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48200" y="32004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562600" y="35814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62600" y="32004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Trace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1447800"/>
            <a:ext cx="8534400" cy="487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fin("input.dat");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matrix&lt;double&gt; m;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&lt; 2;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for(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j = 0; j &lt; 2; j++)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    fin &gt;&gt; m(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&lt;&lt; m(0,1) &lt;&lt;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// matrix.hpp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t&amp; matrix&lt;t&gt;::operator()(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y)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m_matrix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[x][y];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const t&amp; matrix&lt;t&gt;::operator()(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y) const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m_matrix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[x][y];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1524000" y="2895600"/>
            <a:ext cx="2286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86600" y="1828800"/>
            <a:ext cx="13208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1.1 4.2</a:t>
            </a:r>
          </a:p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9.3 5.1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86600" y="1447800"/>
            <a:ext cx="10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input.dat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43800" y="41148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4.2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43800" y="48006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58000" y="41148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1.1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58000" y="48006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72200" y="41148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172200" y="48006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858000" y="34290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543800" y="34290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48200" y="24384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48200" y="205740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5562600" y="24384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62600" y="205740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1219200" y="4876800"/>
            <a:ext cx="2286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648200" y="35814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48200" y="32004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562600" y="35814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62600" y="32004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</a:p>
        </p:txBody>
      </p:sp>
      <p:sp>
        <p:nvSpPr>
          <p:cNvPr id="30" name="Right Arrow 29"/>
          <p:cNvSpPr/>
          <p:nvPr/>
        </p:nvSpPr>
        <p:spPr>
          <a:xfrm>
            <a:off x="6553200" y="5029200"/>
            <a:ext cx="381000" cy="254000"/>
          </a:xfrm>
          <a:prstGeom prst="rightArrow">
            <a:avLst/>
          </a:prstGeom>
          <a:solidFill>
            <a:srgbClr val="E6DAC2"/>
          </a:solidFill>
          <a:ln>
            <a:solidFill>
              <a:srgbClr val="B69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Trace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1447800"/>
            <a:ext cx="8534400" cy="487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fin("input.dat");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matrix&lt;double&gt; m;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&lt; 2;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for(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j = 0; j &lt; 2; j++)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    fin &gt;&gt; m(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&lt;&lt; m(0,1) &lt;&lt;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// matrix.hpp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t&amp; matrix&lt;t&gt;::operator()(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y)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m_matrix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[x][y];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const t&amp; matrix&lt;t&gt;::operator()(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y) const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m_matrix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[x][y];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1524000" y="2895600"/>
            <a:ext cx="2286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86600" y="1828800"/>
            <a:ext cx="13208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1.1 4.2</a:t>
            </a:r>
          </a:p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9.3 5.1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86600" y="1447800"/>
            <a:ext cx="10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input.dat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43800" y="41148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4.2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43800" y="48006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58000" y="41148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1.1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58000" y="48006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72200" y="41148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172200" y="48006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858000" y="34290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543800" y="34290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48200" y="24384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48200" y="205740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5562600" y="24384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62600" y="205740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533400" y="4876800"/>
            <a:ext cx="2286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648200" y="35814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48200" y="32004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562600" y="35814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62600" y="32004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</a:p>
        </p:txBody>
      </p:sp>
      <p:sp>
        <p:nvSpPr>
          <p:cNvPr id="30" name="Right Arrow 29"/>
          <p:cNvSpPr/>
          <p:nvPr/>
        </p:nvSpPr>
        <p:spPr>
          <a:xfrm>
            <a:off x="6553200" y="5029200"/>
            <a:ext cx="381000" cy="254000"/>
          </a:xfrm>
          <a:prstGeom prst="rightArrow">
            <a:avLst/>
          </a:prstGeom>
          <a:solidFill>
            <a:srgbClr val="E6DAC2"/>
          </a:solidFill>
          <a:ln>
            <a:solidFill>
              <a:srgbClr val="B69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Trace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447800"/>
            <a:ext cx="8610600" cy="487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matrix.hpp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t&amp; matrix&lt;t&gt;::operator()(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y)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[x][y];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const t&amp; matrix&lt;t&gt;::operator()(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y) const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[x][y];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Trace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1447800"/>
            <a:ext cx="8534400" cy="487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fin("input.dat");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matrix&lt;double&gt; m;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&lt; 2;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for(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j = 0; j &lt; 2; j++)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    fin &gt;&gt; m(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&lt;&lt; m(0,1) &lt;&lt;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// matrix.hpp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t&amp; matrix&lt;t&gt;::operator()(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y)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m_matrix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[x][y];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const t&amp; matrix&lt;t&gt;::operator()(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y) const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m_matrix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[x][y];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1524000" y="2895600"/>
            <a:ext cx="2286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86600" y="1828800"/>
            <a:ext cx="13208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1.1 4.2</a:t>
            </a:r>
          </a:p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9.3 5.1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86600" y="1447800"/>
            <a:ext cx="10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input.dat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43800" y="41148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4.2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43800" y="48006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58000" y="41148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1.1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58000" y="48006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72200" y="41148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172200" y="48006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858000" y="34290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543800" y="34290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48200" y="24384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48200" y="205740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5562600" y="24384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62600" y="205740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</a:p>
        </p:txBody>
      </p:sp>
      <p:sp>
        <p:nvSpPr>
          <p:cNvPr id="30" name="Right Arrow 29"/>
          <p:cNvSpPr/>
          <p:nvPr/>
        </p:nvSpPr>
        <p:spPr>
          <a:xfrm>
            <a:off x="6553200" y="5029200"/>
            <a:ext cx="381000" cy="254000"/>
          </a:xfrm>
          <a:prstGeom prst="rightArrow">
            <a:avLst/>
          </a:prstGeom>
          <a:solidFill>
            <a:srgbClr val="E6DAC2"/>
          </a:solidFill>
          <a:ln>
            <a:solidFill>
              <a:srgbClr val="B69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Trace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1447800"/>
            <a:ext cx="8534400" cy="487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fin("input.dat");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matrix&lt;double&gt; m;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&lt; 2;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for(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j = 0; j &lt; 2; j++)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    fin &gt;&gt; m(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&lt;&lt; m(0,1) &lt;&lt;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// matrix.hpp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t&amp; matrix&lt;t&gt;::operator()(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y)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m_matrix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[x][y];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const t&amp; matrix&lt;t&gt;::operator()(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y) const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m_matrix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[x][y];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914400" y="2895600"/>
            <a:ext cx="2286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86600" y="1828800"/>
            <a:ext cx="13208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1.1 4.2</a:t>
            </a:r>
          </a:p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9.3 5.1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86600" y="1447800"/>
            <a:ext cx="10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input.dat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43800" y="41148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4.2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43800" y="48006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58000" y="41148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1.1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58000" y="48006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9.3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72200" y="41148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172200" y="48006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858000" y="34290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543800" y="34290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48200" y="24384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48200" y="205740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5562600" y="24384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62600" y="205740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</a:p>
        </p:txBody>
      </p:sp>
      <p:sp>
        <p:nvSpPr>
          <p:cNvPr id="30" name="Right Arrow 29"/>
          <p:cNvSpPr/>
          <p:nvPr/>
        </p:nvSpPr>
        <p:spPr>
          <a:xfrm>
            <a:off x="6553200" y="5029200"/>
            <a:ext cx="381000" cy="254000"/>
          </a:xfrm>
          <a:prstGeom prst="rightArrow">
            <a:avLst/>
          </a:prstGeom>
          <a:solidFill>
            <a:srgbClr val="E6DAC2"/>
          </a:solidFill>
          <a:ln>
            <a:solidFill>
              <a:srgbClr val="B69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6858000" y="2362200"/>
            <a:ext cx="381000" cy="254000"/>
          </a:xfrm>
          <a:prstGeom prst="rightArrow">
            <a:avLst/>
          </a:prstGeom>
          <a:solidFill>
            <a:srgbClr val="E6DAC2"/>
          </a:solidFill>
          <a:ln>
            <a:solidFill>
              <a:srgbClr val="B69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Trace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1447800"/>
            <a:ext cx="8534400" cy="487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fin("input.dat");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matrix&lt;double&gt; m;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&lt; 2;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for(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j = 0; j &lt; 2; j++)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    fin &gt;&gt; m(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&lt;&lt; m(0,1) &lt;&lt;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// matrix.hpp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t&amp; matrix&lt;t&gt;::operator()(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y)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m_matrix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[x][y];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const t&amp; matrix&lt;t&gt;::operator()(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y) const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m_matrix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[x][y];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533400" y="2667000"/>
            <a:ext cx="2286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86600" y="1828800"/>
            <a:ext cx="13208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1.1 4.2</a:t>
            </a:r>
          </a:p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9.3 5.1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86600" y="1447800"/>
            <a:ext cx="10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input.dat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43800" y="41148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4.2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43800" y="48006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58000" y="41148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1.1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58000" y="48006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9.3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72200" y="41148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172200" y="48006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858000" y="34290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543800" y="34290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48200" y="24384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48200" y="205740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5562600" y="24384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62600" y="205740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Trace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1447800"/>
            <a:ext cx="8534400" cy="487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fin("input.dat");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matrix&lt;double&gt; m;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&lt; 2;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for(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j = 0; j &lt; 2; j++)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    fin &gt;&gt; m(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&lt;&lt; m(0,1) &lt;&lt;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// matrix.hpp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t&amp; matrix&lt;t&gt;::operator()(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y)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m_matrix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[x][y];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const t&amp; matrix&lt;t&gt;::operator()(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y) const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m_matrix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[x][y];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1600200" y="2895600"/>
            <a:ext cx="2286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86600" y="1828800"/>
            <a:ext cx="13208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1.1 4.2</a:t>
            </a:r>
          </a:p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9.3 5.1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86600" y="1447800"/>
            <a:ext cx="10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input.dat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43800" y="41148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4.2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43800" y="48006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58000" y="41148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1.1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58000" y="48006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9.3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72200" y="41148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172200" y="48006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858000" y="34290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543800" y="34290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48200" y="24384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48200" y="205740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5562600" y="24384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62600" y="205740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Trace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1447800"/>
            <a:ext cx="8534400" cy="487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fin("input.dat");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matrix&lt;double&gt; m;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&lt; 2;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for(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j = 0; j &lt; 2; j++)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    fin &gt;&gt; m(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&lt;&lt; m(0,1) &lt;&lt;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// matrix.hpp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t&amp; matrix&lt;t&gt;::operator()(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y)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m_matrix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[x][y];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const t&amp; matrix&lt;t&gt;::operator()(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y) const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m_matrix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[x][y];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1600200" y="2895600"/>
            <a:ext cx="2286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86600" y="1828800"/>
            <a:ext cx="13208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1.1 4.2</a:t>
            </a:r>
          </a:p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9.3 5.1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86600" y="1447800"/>
            <a:ext cx="10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input.dat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43800" y="41148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4.2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43800" y="48006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58000" y="41148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1.1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58000" y="48006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9.3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72200" y="41148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172200" y="48006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858000" y="34290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543800" y="34290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48200" y="24384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48200" y="205740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5562600" y="24384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62600" y="205740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152400" y="4343400"/>
            <a:ext cx="2286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648200" y="35814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48200" y="32004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562600" y="35814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62600" y="32004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Trace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1447800"/>
            <a:ext cx="8534400" cy="487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fin("input.dat");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matrix&lt;double&gt; m;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&lt; 2;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for(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j = 0; j &lt; 2; j++)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    fin &gt;&gt; m(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&lt;&lt; m(0,1) &lt;&lt;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// matrix.hpp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t&amp; matrix&lt;t&gt;::operator()(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y)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m_matrix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[x][y];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const t&amp; matrix&lt;t&gt;::operator()(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y) const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m_matrix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[x][y];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1600200" y="2895600"/>
            <a:ext cx="2286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86600" y="1828800"/>
            <a:ext cx="13208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1.1 4.2</a:t>
            </a:r>
          </a:p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9.3 5.1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86600" y="1447800"/>
            <a:ext cx="10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input.dat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43800" y="41148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4.2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43800" y="48006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58000" y="41148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1.1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58000" y="48006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9.3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72200" y="41148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172200" y="48006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858000" y="34290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543800" y="34290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48200" y="24384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48200" y="205740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5562600" y="24384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62600" y="205740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1219200" y="4876800"/>
            <a:ext cx="2286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648200" y="35814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48200" y="32004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562600" y="35814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62600" y="32004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</a:p>
        </p:txBody>
      </p:sp>
      <p:sp>
        <p:nvSpPr>
          <p:cNvPr id="30" name="Right Arrow 29"/>
          <p:cNvSpPr/>
          <p:nvPr/>
        </p:nvSpPr>
        <p:spPr>
          <a:xfrm>
            <a:off x="7239000" y="5029200"/>
            <a:ext cx="381000" cy="254000"/>
          </a:xfrm>
          <a:prstGeom prst="rightArrow">
            <a:avLst/>
          </a:prstGeom>
          <a:solidFill>
            <a:srgbClr val="E6DAC2"/>
          </a:solidFill>
          <a:ln>
            <a:solidFill>
              <a:srgbClr val="B69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Trace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1447800"/>
            <a:ext cx="8534400" cy="487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fin("input.dat");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matrix&lt;double&gt; m;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&lt; 2;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for(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j = 0; j &lt; 2; j++)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    fin &gt;&gt; m(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&lt;&lt; m(0,1) &lt;&lt;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// matrix.hpp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t&amp; matrix&lt;t&gt;::operator()(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y)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m_matrix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[x][y];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const t&amp; matrix&lt;t&gt;::operator()(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y) const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m_matrix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[x][y];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1600200" y="2895600"/>
            <a:ext cx="2286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86600" y="1828800"/>
            <a:ext cx="13208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1.1 4.2</a:t>
            </a:r>
          </a:p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9.3 5.1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86600" y="1447800"/>
            <a:ext cx="10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input.dat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43800" y="41148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4.2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43800" y="48006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58000" y="41148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1.1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58000" y="48006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9.3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72200" y="41148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172200" y="48006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858000" y="34290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543800" y="34290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48200" y="24384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48200" y="205740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5562600" y="24384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62600" y="205740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533400" y="4876800"/>
            <a:ext cx="2286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648200" y="35814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48200" y="32004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562600" y="35814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62600" y="32004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</a:p>
        </p:txBody>
      </p:sp>
      <p:sp>
        <p:nvSpPr>
          <p:cNvPr id="30" name="Right Arrow 29"/>
          <p:cNvSpPr/>
          <p:nvPr/>
        </p:nvSpPr>
        <p:spPr>
          <a:xfrm>
            <a:off x="7239000" y="5029200"/>
            <a:ext cx="381000" cy="254000"/>
          </a:xfrm>
          <a:prstGeom prst="rightArrow">
            <a:avLst/>
          </a:prstGeom>
          <a:solidFill>
            <a:srgbClr val="E6DAC2"/>
          </a:solidFill>
          <a:ln>
            <a:solidFill>
              <a:srgbClr val="B69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Trace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1447800"/>
            <a:ext cx="8534400" cy="487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fin("input.dat");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matrix&lt;double&gt; m;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&lt; 2;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for(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j = 0; j &lt; 2; j++)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    fin &gt;&gt; m(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&lt;&lt; m(0,1) &lt;&lt;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// matrix.hpp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t&amp; matrix&lt;t&gt;::operator()(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y)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m_matrix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[x][y];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const t&amp; matrix&lt;t&gt;::operator()(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y) const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m_matrix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[x][y];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1600200" y="2895600"/>
            <a:ext cx="2286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86600" y="1828800"/>
            <a:ext cx="13208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1.1 4.2</a:t>
            </a:r>
          </a:p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9.3 5.1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86600" y="1447800"/>
            <a:ext cx="10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input.dat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43800" y="41148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4.2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43800" y="48006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58000" y="41148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1.1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58000" y="48006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9.3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72200" y="41148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172200" y="48006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858000" y="34290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543800" y="34290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48200" y="24384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48200" y="205740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5562600" y="24384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62600" y="205740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</a:p>
        </p:txBody>
      </p:sp>
      <p:sp>
        <p:nvSpPr>
          <p:cNvPr id="30" name="Right Arrow 29"/>
          <p:cNvSpPr/>
          <p:nvPr/>
        </p:nvSpPr>
        <p:spPr>
          <a:xfrm>
            <a:off x="7239000" y="5029200"/>
            <a:ext cx="381000" cy="254000"/>
          </a:xfrm>
          <a:prstGeom prst="rightArrow">
            <a:avLst/>
          </a:prstGeom>
          <a:solidFill>
            <a:srgbClr val="E6DAC2"/>
          </a:solidFill>
          <a:ln>
            <a:solidFill>
              <a:srgbClr val="B69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Trace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1447800"/>
            <a:ext cx="8534400" cy="487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fin("input.dat");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matrix&lt;double&gt; m;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&lt; 2;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for(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j = 0; j &lt; 2; j++)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    fin &gt;&gt; m(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&lt;&lt; m(0,1) &lt;&lt;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// matrix.hpp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t&amp; matrix&lt;t&gt;::operator()(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y)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m_matrix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[x][y];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const t&amp; matrix&lt;t&gt;::operator()(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y) const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m_matrix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[x][y];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914400" y="2895600"/>
            <a:ext cx="2286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86600" y="1828800"/>
            <a:ext cx="13208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1.1 4.2</a:t>
            </a:r>
          </a:p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9.3 5.1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86600" y="1447800"/>
            <a:ext cx="10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input.dat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43800" y="41148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4.2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43800" y="48006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5.1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58000" y="41148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1.1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58000" y="48006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9.3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72200" y="41148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172200" y="48006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858000" y="34290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543800" y="34290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48200" y="24384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48200" y="205740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5562600" y="24384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62600" y="205740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</a:p>
        </p:txBody>
      </p:sp>
      <p:sp>
        <p:nvSpPr>
          <p:cNvPr id="30" name="Right Arrow 29"/>
          <p:cNvSpPr/>
          <p:nvPr/>
        </p:nvSpPr>
        <p:spPr>
          <a:xfrm>
            <a:off x="7239000" y="5029200"/>
            <a:ext cx="381000" cy="254000"/>
          </a:xfrm>
          <a:prstGeom prst="rightArrow">
            <a:avLst/>
          </a:prstGeom>
          <a:solidFill>
            <a:srgbClr val="E6DAC2"/>
          </a:solidFill>
          <a:ln>
            <a:solidFill>
              <a:srgbClr val="B69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7391400" y="2286000"/>
            <a:ext cx="381000" cy="254000"/>
          </a:xfrm>
          <a:prstGeom prst="rightArrow">
            <a:avLst/>
          </a:prstGeom>
          <a:solidFill>
            <a:srgbClr val="E6DAC2"/>
          </a:solidFill>
          <a:ln>
            <a:solidFill>
              <a:srgbClr val="B69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Trace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1447800"/>
            <a:ext cx="8534400" cy="487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fin("input.dat");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matrix&lt;double&gt; m;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&lt; 2;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for(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j = 0; j &lt; 2; j++)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    fin &gt;&gt; m(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&lt;&lt; m(0,1) &lt;&lt;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// matrix.hpp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t&amp; matrix&lt;t&gt;::operator()(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y)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m_matrix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[x][y];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const t&amp; matrix&lt;t&gt;::operator()(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y) const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m_matrix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[x][y];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533400" y="2667000"/>
            <a:ext cx="2286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86600" y="1828800"/>
            <a:ext cx="13208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1.1 4.2</a:t>
            </a:r>
          </a:p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9.3 5.1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86600" y="1447800"/>
            <a:ext cx="10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input.dat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43800" y="41148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4.2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43800" y="48006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5.1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58000" y="41148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1.1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58000" y="48006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9.3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72200" y="41148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172200" y="48006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858000" y="34290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543800" y="34290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48200" y="24384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48200" y="205740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5562600" y="24384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62600" y="205740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Trace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447800"/>
            <a:ext cx="8610600" cy="487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fstream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using std::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using std::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using std::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#include “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matrix.h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fin("input.dat");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matrix&lt;double&gt; m;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&lt; 2;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j = 0; j &lt; 2; j++)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fin &gt;&gt; m(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&lt;&lt; m(0,1) &lt;&lt;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fin.close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  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Trace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1447800"/>
            <a:ext cx="8534400" cy="487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fin("input.dat");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matrix&lt;double&gt; m;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&lt; 2;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for(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j = 0; j &lt; 2; j++)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    fin &gt;&gt; m(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&lt;&lt; m(0,1) &lt;&lt;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// matrix.hpp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t&amp; matrix&lt;t&gt;::operator()(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y)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m_matrix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[x][y];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const t&amp; matrix&lt;t&gt;::operator()(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y) const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m_matrix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[x][y];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152400" y="2438400"/>
            <a:ext cx="2286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86600" y="1828800"/>
            <a:ext cx="13208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1.1 4.2</a:t>
            </a:r>
          </a:p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9.3 5.1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86600" y="1447800"/>
            <a:ext cx="10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input.dat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43800" y="41148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4.2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43800" y="48006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5.1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58000" y="41148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1.1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58000" y="48006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9.3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72200" y="41148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172200" y="48006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858000" y="34290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543800" y="34290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48200" y="24384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48200" y="205740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Trace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1447800"/>
            <a:ext cx="8534400" cy="487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fin("input.dat");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matrix&lt;double&gt; m;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&lt; 2;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for(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j = 0; j &lt; 2; j++)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    fin &gt;&gt; m(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&lt;&lt; m(0,1) &lt;&lt;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// matrix.hpp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t&amp; matrix&lt;t&gt;::operator()(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y)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m_matrix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[x][y];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const t&amp; matrix&lt;t&gt;::operator()(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y) const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m_matrix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[x][y];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1828800" y="3429000"/>
            <a:ext cx="2286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86600" y="1828800"/>
            <a:ext cx="13208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1.1 4.2</a:t>
            </a:r>
          </a:p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9.3 5.1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86600" y="1447800"/>
            <a:ext cx="10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input.dat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43800" y="41148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4.2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43800" y="48006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5.1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58000" y="41148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1.1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58000" y="48006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9.3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72200" y="41148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172200" y="48006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858000" y="34290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543800" y="34290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114800" y="2438400"/>
            <a:ext cx="2590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\n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14800" y="2057400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buffer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Trace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1447800"/>
            <a:ext cx="8534400" cy="487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fin("input.dat");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matrix&lt;double&gt; m;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&lt; 2;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for(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j = 0; j &lt; 2; j++)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    fin &gt;&gt; m(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&lt;&lt; m(0,1) &lt;&lt;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// matrix.hpp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t&amp; matrix&lt;t&gt;::operator()(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y)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m_matrix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[x][y];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const t&amp; matrix&lt;t&gt;::operator()(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y) const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m_matrix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[x][y];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914400" y="3429000"/>
            <a:ext cx="2286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86600" y="1828800"/>
            <a:ext cx="13208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1.1 4.2</a:t>
            </a:r>
          </a:p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9.3 5.1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86600" y="1447800"/>
            <a:ext cx="10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input.dat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43800" y="41148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4.2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43800" y="48006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5.1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58000" y="41148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1.1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58000" y="48006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9.3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72200" y="41148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172200" y="48006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858000" y="34290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543800" y="34290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114800" y="2438400"/>
            <a:ext cx="2590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\n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14800" y="2057400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buffer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Trace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1447800"/>
            <a:ext cx="8534400" cy="487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fin("input.dat");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matrix&lt;double&gt; m;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&lt; 2;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for(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j = 0; j &lt; 2; j++)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    fin &gt;&gt; m(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&lt;&lt; m(0,1) &lt;&lt;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// matrix.hpp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t&amp; matrix&lt;t&gt;::operator()(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y)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m_matrix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[x][y];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const t&amp; matrix&lt;t&gt;::operator()(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y) const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m_matrix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[x][y];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914400" y="3429000"/>
            <a:ext cx="2286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86600" y="1828800"/>
            <a:ext cx="13208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1.1 4.2</a:t>
            </a:r>
          </a:p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9.3 5.1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86600" y="1447800"/>
            <a:ext cx="10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input.dat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43800" y="41148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4.2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43800" y="48006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5.1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58000" y="41148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1.1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58000" y="48006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9.3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72200" y="41148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172200" y="48006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858000" y="34290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543800" y="34290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114800" y="2438400"/>
            <a:ext cx="2590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\n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14800" y="2057400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buffer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152400" y="5562600"/>
            <a:ext cx="2286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648200" y="35814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48200" y="32004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562600" y="35814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62600" y="32004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Trace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1447800"/>
            <a:ext cx="8534400" cy="487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fin("input.dat");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matrix&lt;double&gt; m;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&lt; 2;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for(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j = 0; j &lt; 2; j++)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    fin &gt;&gt; m(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&lt;&lt; m(0,1) &lt;&lt;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// matrix.hpp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t&amp; matrix&lt;t&gt;::operator()(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y)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m_matrix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[x][y];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const t&amp; matrix&lt;t&gt;::operator()(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y) const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m_matrix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[x][y];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914400" y="3429000"/>
            <a:ext cx="2286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86600" y="1828800"/>
            <a:ext cx="13208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1.1 4.2</a:t>
            </a:r>
          </a:p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9.3 5.1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86600" y="1447800"/>
            <a:ext cx="10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input.dat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43800" y="41148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4.2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43800" y="48006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5.1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58000" y="41148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1.1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58000" y="48006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9.3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72200" y="41148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172200" y="48006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858000" y="34290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543800" y="34290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114800" y="2438400"/>
            <a:ext cx="2590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\n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14800" y="2057400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buffer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1219200" y="6019800"/>
            <a:ext cx="2286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648200" y="35814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48200" y="32004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562600" y="35814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62600" y="32004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Trace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1447800"/>
            <a:ext cx="8534400" cy="487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fin("input.dat");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matrix&lt;double&gt; m;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&lt; 2;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for(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j = 0; j &lt; 2; j++)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    fin &gt;&gt; m(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&lt;&lt; m(0,1) &lt;&lt;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// matrix.hpp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t&amp; matrix&lt;t&gt;::operator()(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y)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m_matrix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[x][y];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const t&amp; matrix&lt;t&gt;::operator()(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y) const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m_matrix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[x][y];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914400" y="3429000"/>
            <a:ext cx="2286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86600" y="1828800"/>
            <a:ext cx="13208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1.1 4.2</a:t>
            </a:r>
          </a:p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9.3 5.1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86600" y="1447800"/>
            <a:ext cx="10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input.dat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43800" y="41148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4.2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43800" y="48006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5.1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58000" y="41148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1.1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58000" y="48006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9.3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72200" y="41148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172200" y="48006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858000" y="34290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543800" y="34290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114800" y="2438400"/>
            <a:ext cx="2590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\n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14800" y="2057400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buffer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1219200" y="6019800"/>
            <a:ext cx="2286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648200" y="35814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48200" y="32004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562600" y="35814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62600" y="32004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7239000" y="4343400"/>
            <a:ext cx="381000" cy="254000"/>
          </a:xfrm>
          <a:prstGeom prst="rightArrow">
            <a:avLst/>
          </a:prstGeom>
          <a:solidFill>
            <a:srgbClr val="E6DAC2"/>
          </a:solidFill>
          <a:ln>
            <a:solidFill>
              <a:srgbClr val="B69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Trace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1447800"/>
            <a:ext cx="8534400" cy="487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fin("input.dat");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matrix&lt;double&gt; m;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&lt; 2;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for(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j = 0; j &lt; 2; j++)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    fin &gt;&gt; m(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&lt;&lt; m(0,1) &lt;&lt;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// matrix.hpp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t&amp; matrix&lt;t&gt;::operator()(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y)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m_matrix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[x][y];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const t&amp; matrix&lt;t&gt;::operator()(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y) const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m_matrix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[x][y];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914400" y="3429000"/>
            <a:ext cx="2286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86600" y="1828800"/>
            <a:ext cx="13208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1.1 4.2</a:t>
            </a:r>
          </a:p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9.3 5.1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86600" y="1447800"/>
            <a:ext cx="10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input.dat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43800" y="41148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4.2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43800" y="48006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5.1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58000" y="41148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1.1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58000" y="48006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9.3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72200" y="41148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172200" y="48006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858000" y="34290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543800" y="34290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114800" y="2438400"/>
            <a:ext cx="2590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\n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14800" y="2057400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buffer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533400" y="6019800"/>
            <a:ext cx="2286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648200" y="35814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48200" y="32004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562600" y="35814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62600" y="32004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7239000" y="4343400"/>
            <a:ext cx="381000" cy="254000"/>
          </a:xfrm>
          <a:prstGeom prst="rightArrow">
            <a:avLst/>
          </a:prstGeom>
          <a:solidFill>
            <a:srgbClr val="E6DAC2"/>
          </a:solidFill>
          <a:ln>
            <a:solidFill>
              <a:srgbClr val="B69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Trace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1447800"/>
            <a:ext cx="8534400" cy="487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fin("input.dat");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matrix&lt;double&gt; m;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&lt; 2;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for(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j = 0; j &lt; 2; j++)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    fin &gt;&gt; m(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&lt;&lt; m(0,1) &lt;&lt;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// matrix.hpp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t&amp; matrix&lt;t&gt;::operator()(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y)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m_matrix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[x][y];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const t&amp; matrix&lt;t&gt;::operator()(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y) const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m_matrix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[x][y];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914400" y="3429000"/>
            <a:ext cx="2286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86600" y="1828800"/>
            <a:ext cx="13208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1.1 4.2</a:t>
            </a:r>
          </a:p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9.3 5.1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86600" y="1447800"/>
            <a:ext cx="10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input.dat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43800" y="41148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4.2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43800" y="48006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5.1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58000" y="41148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1.1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58000" y="48006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9.3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72200" y="41148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172200" y="48006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858000" y="34290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543800" y="34290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114800" y="2438400"/>
            <a:ext cx="2590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4.2\n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14800" y="2057400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buffer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7239000" y="4343400"/>
            <a:ext cx="381000" cy="254000"/>
          </a:xfrm>
          <a:prstGeom prst="rightArrow">
            <a:avLst/>
          </a:prstGeom>
          <a:solidFill>
            <a:srgbClr val="E6DAC2"/>
          </a:solidFill>
          <a:ln>
            <a:solidFill>
              <a:srgbClr val="B69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Trace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1447800"/>
            <a:ext cx="8534400" cy="487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fin("input.dat");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matrix&lt;double&gt; m;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&lt; 2;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for(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j = 0; j &lt; 2; j++)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    fin &gt;&gt; m(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&lt;&lt; m(0,1) &lt;&lt;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// matrix.hpp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t&amp; matrix&lt;t&gt;::operator()(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y)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m_matrix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[x][y];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const t&amp; matrix&lt;t&gt;::operator()(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y) const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m_matrix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[x][y];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152400" y="3429000"/>
            <a:ext cx="2286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86600" y="1828800"/>
            <a:ext cx="13208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1.1 4.2</a:t>
            </a:r>
          </a:p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9.3 5.1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86600" y="1447800"/>
            <a:ext cx="10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input.dat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43800" y="41148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4.2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43800" y="48006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5.1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58000" y="41148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1.1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58000" y="48006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9.3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72200" y="41148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172200" y="48006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858000" y="34290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543800" y="34290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114800" y="2438400"/>
            <a:ext cx="2590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4.2\n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14800" y="2057400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buffer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have as many parameters as you wish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2209800"/>
            <a:ext cx="8686800" cy="169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t&amp; matrix&lt;t&gt;::operator()(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y,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z)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[x][y][z];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4114800"/>
            <a:ext cx="8686800" cy="169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smath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&lt;t&gt;::operator()(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j,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k,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l,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((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i+j+k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)*l)%m;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Trace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1447800"/>
            <a:ext cx="8534400" cy="487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fin("input.dat");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matrix&lt;double&gt; m;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&lt; 2;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for(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j = 0; j &lt; 2; j++)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    fin &gt;&gt; m(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&lt;&lt; m(0,1) &lt;&lt;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// matrix.hpp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t&amp; matrix&lt;t&gt;::operator()(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y)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m_matrix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[x][y];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const t&amp; matrix&lt;t&gt;::operator()(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y) const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m_matrix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[x][y];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6857999"/>
          </a:xfrm>
        </p:spPr>
        <p:txBody>
          <a:bodyPr>
            <a:normAutofit/>
          </a:bodyPr>
          <a:lstStyle/>
          <a:p>
            <a:r>
              <a:rPr lang="en-US" dirty="0" smtClean="0"/>
              <a:t>End of Session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Trace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1447800"/>
            <a:ext cx="8534400" cy="487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fin("input.dat");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matrix&lt;double&gt; m;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&lt; 2;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for(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j = 0; j &lt; 2; j++)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    fin &gt;&gt; m(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&lt;&lt; m(0,1) &lt;&lt;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// matrix.hpp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t&amp; matrix&lt;t&gt;::operator()(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y)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m_matrix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[x][y];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const t&amp; matrix&lt;t&gt;::operator()(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y) const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m_matrix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[x][y];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152400" y="1752600"/>
            <a:ext cx="2286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86600" y="1828800"/>
            <a:ext cx="13208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1.1 4.2</a:t>
            </a:r>
          </a:p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9.3 5.1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86600" y="1447800"/>
            <a:ext cx="10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input.dat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Trace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1447800"/>
            <a:ext cx="8534400" cy="487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fin("input.dat");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matrix&lt;double&gt; m;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&lt; 2;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for(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j = 0; j &lt; 2; j++)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    fin &gt;&gt; m(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&lt;&lt; m(0,1) &lt;&lt;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// matrix.hpp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t&amp; matrix&lt;t&gt;::operator()(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y)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m_matrix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[x][y];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const t&amp; matrix&lt;t&gt;::operator()(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y) const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m_matrix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[x][y];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152400" y="1981200"/>
            <a:ext cx="2286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086600" y="1828800"/>
            <a:ext cx="13208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1.1 4.2</a:t>
            </a:r>
          </a:p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9.3 5.1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086600" y="1447800"/>
            <a:ext cx="10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input.dat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543800" y="41148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543800" y="48006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858000" y="41148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858000" y="48006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172200" y="41148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172200" y="48006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858000" y="34290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543800" y="34290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Trace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1447800"/>
            <a:ext cx="8534400" cy="487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fin("input.dat");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matrix&lt;double&gt; m;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&lt; 2;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for(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j = 0; j &lt; 2; j++)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    fin &gt;&gt; m(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&lt;&lt; m(0,1) &lt;&lt;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// matrix.hpp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t&amp; matrix&lt;t&gt;::operator()(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y)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m_matrix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[x][y];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const t&amp; matrix&lt;t&gt;::operator()(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y) const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m_matrix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[x][y];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152400" y="2438400"/>
            <a:ext cx="2286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648200" y="24384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48200" y="205740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7086600" y="1828800"/>
            <a:ext cx="13208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1.1 4.2</a:t>
            </a:r>
          </a:p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9.3 5.1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86600" y="1447800"/>
            <a:ext cx="10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input.dat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543800" y="41148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543800" y="48006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858000" y="41148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858000" y="48006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172200" y="41148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172200" y="48006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858000" y="34290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543800" y="34290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Trace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1447800"/>
            <a:ext cx="8534400" cy="487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fin("input.dat");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matrix&lt;double&gt; m;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&lt; 2;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for(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j = 0; j &lt; 2; j++)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    fin &gt;&gt; m(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&lt;&lt; m(0,1) &lt;&lt;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3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// matrix.hpp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t&amp; matrix&lt;t&gt;::operator()(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y)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m_matrix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[x][y];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const t&amp; matrix&lt;t&gt;::operator()(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y) const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300" dirty="0" err="1" smtClean="0">
                <a:latin typeface="Courier New" pitchFamily="49" charset="0"/>
                <a:cs typeface="Courier New" pitchFamily="49" charset="0"/>
              </a:rPr>
              <a:t>m_matrix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[x][y];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533400" y="2667000"/>
            <a:ext cx="2286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648200" y="24384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48200" y="205740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5562600" y="24384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62600" y="205740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086600" y="1828800"/>
            <a:ext cx="13208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1.1 4.2</a:t>
            </a:r>
          </a:p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9.3 5.1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086600" y="1447800"/>
            <a:ext cx="10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input.dat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543800" y="41148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543800" y="48006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858000" y="41148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858000" y="4800600"/>
            <a:ext cx="6858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172200" y="41148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172200" y="48006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858000" y="34290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543800" y="3429000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CS153 Data Structures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Hola&amp;quot;&quot;/&gt;&lt;property id=&quot;20307&quot; value=&quot;289&quot;/&gt;&lt;/object&gt;&lt;object type=&quot;3&quot; unique_id=&quot;10006&quot;&gt;&lt;property id=&quot;20148&quot; value=&quot;5&quot;/&gt;&lt;property id=&quot;20300&quot; value=&quot;Slide 3 - &amp;quot;The Array Class&amp;quot;&quot;/&gt;&lt;property id=&quot;20307&quot; value=&quot;290&quot;/&gt;&lt;/object&gt;&lt;object type=&quot;3&quot; unique_id=&quot;10007&quot;&gt;&lt;property id=&quot;20148&quot; value=&quot;5&quot;/&gt;&lt;property id=&quot;20300&quot; value=&quot;Slide 4 - &amp;quot;Arrays&amp;quot;&quot;/&gt;&lt;property id=&quot;20307&quot; value=&quot;257&quot;/&gt;&lt;/object&gt;&lt;object type=&quot;3&quot; unique_id=&quot;10008&quot;&gt;&lt;property id=&quot;20148&quot; value=&quot;5&quot;/&gt;&lt;property id=&quot;20300&quot; value=&quot;Slide 6 - &amp;quot;More Array Pitfalls&amp;quot;&quot;/&gt;&lt;property id=&quot;20307&quot; value=&quot;258&quot;/&gt;&lt;/object&gt;&lt;object type=&quot;3&quot; unique_id=&quot;10009&quot;&gt;&lt;property id=&quot;20148&quot; value=&quot;5&quot;/&gt;&lt;property id=&quot;20300&quot; value=&quot;Slide 8 - &amp;quot;Introducing the Array Class&amp;quot;&quot;/&gt;&lt;property id=&quot;20307&quot; value=&quot;259&quot;/&gt;&lt;/object&gt;&lt;object type=&quot;3&quot; unique_id=&quot;10010&quot;&gt;&lt;property id=&quot;20148&quot; value=&quot;5&quot;/&gt;&lt;property id=&quot;20300&quot; value=&quot;Slide 10 - &amp;quot;The Array Class&amp;quot;&quot;/&gt;&lt;property id=&quot;20307&quot; value=&quot;260&quot;/&gt;&lt;/object&gt;&lt;object type=&quot;3&quot; unique_id=&quot;10011&quot;&gt;&lt;property id=&quot;20148&quot; value=&quot;5&quot;/&gt;&lt;property id=&quot;20300&quot; value=&quot;Slide 11 - &amp;quot;Templated Classes&amp;quot;&quot;/&gt;&lt;property id=&quot;20307&quot; value=&quot;261&quot;/&gt;&lt;/object&gt;&lt;object type=&quot;3&quot; unique_id=&quot;10012&quot;&gt;&lt;property id=&quot;20148&quot; value=&quot;5&quot;/&gt;&lt;property id=&quot;20300&quot; value=&quot;Slide 12 - &amp;quot;Adding to the Container&amp;quot;&quot;/&gt;&lt;property id=&quot;20307&quot; value=&quot;262&quot;/&gt;&lt;/object&gt;&lt;object type=&quot;3&quot; unique_id=&quot;10013&quot;&gt;&lt;property id=&quot;20148&quot; value=&quot;5&quot;/&gt;&lt;property id=&quot;20300&quot; value=&quot;Slide 13 - &amp;quot;Removing from the Container&amp;quot;&quot;/&gt;&lt;property id=&quot;20307&quot; value=&quot;263&quot;/&gt;&lt;/object&gt;&lt;object type=&quot;3&quot; unique_id=&quot;10014&quot;&gt;&lt;property id=&quot;20148&quot; value=&quot;5&quot;/&gt;&lt;property id=&quot;20300&quot; value=&quot;Slide 15 - &amp;quot;Accessing the Container&amp;quot;&quot;/&gt;&lt;property id=&quot;20307&quot; value=&quot;264&quot;/&gt;&lt;/object&gt;&lt;object type=&quot;3&quot; unique_id=&quot;10015&quot;&gt;&lt;property id=&quot;20148&quot; value=&quot;5&quot;/&gt;&lt;property id=&quot;20300&quot; value=&quot;Slide 17 - &amp;quot;Container with Benefits&amp;quot;&quot;/&gt;&lt;property id=&quot;20307&quot; value=&quot;265&quot;/&gt;&lt;/object&gt;&lt;object type=&quot;3&quot; unique_id=&quot;10016&quot;&gt;&lt;property id=&quot;20148&quot; value=&quot;5&quot;/&gt;&lt;property id=&quot;20300&quot; value=&quot;Slide 18 - &amp;quot;What about these?&amp;quot;&quot;/&gt;&lt;property id=&quot;20307&quot; value=&quot;266&quot;/&gt;&lt;/object&gt;&lt;object type=&quot;3&quot; unique_id=&quot;10017&quot;&gt;&lt;property id=&quot;20148&quot; value=&quot;5&quot;/&gt;&lt;property id=&quot;20300&quot; value=&quot;Slide 19 - &amp;quot;How you handled it in 53…&amp;quot;&quot;/&gt;&lt;property id=&quot;20307&quot; value=&quot;267&quot;/&gt;&lt;/object&gt;&lt;object type=&quot;3&quot; unique_id=&quot;10018&quot;&gt;&lt;property id=&quot;20148&quot; value=&quot;5&quot;/&gt;&lt;property id=&quot;20300&quot; value=&quot;Slide 20 - &amp;quot;Drawback&amp;quot;&quot;/&gt;&lt;property id=&quot;20307&quot; value=&quot;268&quot;/&gt;&lt;/object&gt;&lt;object type=&quot;3&quot; unique_id=&quot;10019&quot;&gt;&lt;property id=&quot;20148&quot; value=&quot;5&quot;/&gt;&lt;property id=&quot;20300&quot; value=&quot;Slide 21 - &amp;quot;C-Style Error Codes&amp;quot;&quot;/&gt;&lt;property id=&quot;20307&quot; value=&quot;269&quot;/&gt;&lt;/object&gt;&lt;object type=&quot;3&quot; unique_id=&quot;10020&quot;&gt;&lt;property id=&quot;20148&quot; value=&quot;5&quot;/&gt;&lt;property id=&quot;20300&quot; value=&quot;Slide 22 - &amp;quot;Handling C Error Codes&amp;quot;&quot;/&gt;&lt;property id=&quot;20307&quot; value=&quot;270&quot;/&gt;&lt;/object&gt;&lt;object type=&quot;3&quot; unique_id=&quot;10021&quot;&gt;&lt;property id=&quot;20148&quot; value=&quot;5&quot;/&gt;&lt;property id=&quot;20300&quot; value=&quot;Slide 23 - &amp;quot;Drawbacks&amp;quot;&quot;/&gt;&lt;property id=&quot;20307&quot; value=&quot;271&quot;/&gt;&lt;/object&gt;&lt;object type=&quot;3&quot; unique_id=&quot;10022&quot;&gt;&lt;property id=&quot;20148&quot; value=&quot;5&quot;/&gt;&lt;property id=&quot;20300&quot; value=&quot;Slide 24 - &amp;quot;C++ Throws&amp;quot;&quot;/&gt;&lt;property id=&quot;20307&quot; value=&quot;272&quot;/&gt;&lt;/object&gt;&lt;object type=&quot;3&quot; unique_id=&quot;10023&quot;&gt;&lt;property id=&quot;20148&quot; value=&quot;5&quot;/&gt;&lt;property id=&quot;20300&quot; value=&quot;Slide 25 - &amp;quot;Handling C++ Catches&amp;quot;&quot;/&gt;&lt;property id=&quot;20307&quot; value=&quot;273&quot;/&gt;&lt;/object&gt;&lt;object type=&quot;3&quot; unique_id=&quot;10024&quot;&gt;&lt;property id=&quot;20148&quot; value=&quot;5&quot;/&gt;&lt;property id=&quot;20300&quot; value=&quot;Slide 26 - &amp;quot;Benefits&amp;quot;&quot;/&gt;&lt;property id=&quot;20307&quot; value=&quot;274&quot;/&gt;&lt;/object&gt;&lt;object type=&quot;3&quot; unique_id=&quot;10025&quot;&gt;&lt;property id=&quot;20148&quot; value=&quot;5&quot;/&gt;&lt;property id=&quot;20300&quot; value=&quot;Slide 27 - &amp;quot;Exception Class&amp;quot;&quot;/&gt;&lt;property id=&quot;20307&quot; value=&quot;275&quot;/&gt;&lt;/object&gt;&lt;object type=&quot;3&quot; unique_id=&quot;10026&quot;&gt;&lt;property id=&quot;20148&quot; value=&quot;5&quot;/&gt;&lt;property id=&quot;20300&quot; value=&quot;Slide 28 - &amp;quot;Push Exceptions&amp;quot;&quot;/&gt;&lt;property id=&quot;20307&quot; value=&quot;276&quot;/&gt;&lt;/object&gt;&lt;object type=&quot;3&quot; unique_id=&quot;10038&quot;&gt;&lt;property id=&quot;20148&quot; value=&quot;5&quot;/&gt;&lt;property id=&quot;20300&quot; value=&quot;Slide 30 - &amp;quot;Questions?&amp;quot;&quot;/&gt;&lt;property id=&quot;20307&quot; value=&quot;277&quot;/&gt;&lt;/object&gt;&lt;object type=&quot;3&quot; unique_id=&quot;10298&quot;&gt;&lt;property id=&quot;20148&quot; value=&quot;5&quot;/&gt;&lt;property id=&quot;20300&quot; value=&quot;Slide 9 - &amp;quot;Has max_size and size Built In&amp;quot;&quot;/&gt;&lt;property id=&quot;20307&quot; value=&quot;291&quot;/&gt;&lt;/object&gt;&lt;object type=&quot;3&quot; unique_id=&quot;10418&quot;&gt;&lt;property id=&quot;20148&quot; value=&quot;5&quot;/&gt;&lt;property id=&quot;20300&quot; value=&quot;Slide 5 - &amp;quot;Arrays with Help&amp;quot;&quot;/&gt;&lt;property id=&quot;20307&quot; value=&quot;292&quot;/&gt;&lt;/object&gt;&lt;object type=&quot;3&quot; unique_id=&quot;10419&quot;&gt;&lt;property id=&quot;20148&quot; value=&quot;5&quot;/&gt;&lt;property id=&quot;20300&quot; value=&quot;Slide 7 - &amp;quot;Add another variable!&amp;quot;&quot;/&gt;&lt;property id=&quot;20307&quot; value=&quot;293&quot;/&gt;&lt;/object&gt;&lt;object type=&quot;3&quot; unique_id=&quot;10565&quot;&gt;&lt;property id=&quot;20148&quot; value=&quot;5&quot;/&gt;&lt;property id=&quot;20300&quot; value=&quot;Slide 16 - &amp;quot;Why are there two?&amp;quot;&quot;/&gt;&lt;property id=&quot;20307&quot; value=&quot;294&quot;/&gt;&lt;/object&gt;&lt;object type=&quot;3&quot; unique_id=&quot;10656&quot;&gt;&lt;property id=&quot;20148&quot; value=&quot;5&quot;/&gt;&lt;property id=&quot;20300&quot; value=&quot;Slide 14 - &amp;quot;Initializing and Variable Wrapping&amp;quot;&quot;/&gt;&lt;property id=&quot;20307&quot; value=&quot;295&quot;/&gt;&lt;/object&gt;&lt;object type=&quot;3&quot; unique_id=&quot;10750&quot;&gt;&lt;property id=&quot;20148&quot; value=&quot;5&quot;/&gt;&lt;property id=&quot;20300&quot; value=&quot;Slide 29 - &amp;quot;Removing from the Container&amp;quot;&quot;/&gt;&lt;property id=&quot;20307&quot; value=&quot;29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7160</TotalTime>
  <Words>5554</Words>
  <Application>Microsoft Macintosh PowerPoint</Application>
  <PresentationFormat>On-screen Show (4:3)</PresentationFormat>
  <Paragraphs>1705</Paragraphs>
  <Slides>50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Calibri</vt:lpstr>
      <vt:lpstr>Courier New</vt:lpstr>
      <vt:lpstr>Wingdings</vt:lpstr>
      <vt:lpstr>Arial</vt:lpstr>
      <vt:lpstr>Office Theme</vt:lpstr>
      <vt:lpstr>Function Evaluation</vt:lpstr>
      <vt:lpstr>Code Trace</vt:lpstr>
      <vt:lpstr>Code Trace</vt:lpstr>
      <vt:lpstr>Code Trace</vt:lpstr>
      <vt:lpstr>Code Trace</vt:lpstr>
      <vt:lpstr>Code Trace</vt:lpstr>
      <vt:lpstr>Code Trace</vt:lpstr>
      <vt:lpstr>Code Trace</vt:lpstr>
      <vt:lpstr>Code Trace</vt:lpstr>
      <vt:lpstr>Code Trace</vt:lpstr>
      <vt:lpstr>Code Trace</vt:lpstr>
      <vt:lpstr>Code Trace</vt:lpstr>
      <vt:lpstr>Code Trace</vt:lpstr>
      <vt:lpstr>Code Trace</vt:lpstr>
      <vt:lpstr>Code Trace</vt:lpstr>
      <vt:lpstr>Code Trace</vt:lpstr>
      <vt:lpstr>Code Trace</vt:lpstr>
      <vt:lpstr>Code Trace</vt:lpstr>
      <vt:lpstr>Code Trace</vt:lpstr>
      <vt:lpstr>Code Trace</vt:lpstr>
      <vt:lpstr>Code Trace</vt:lpstr>
      <vt:lpstr>Code Trace</vt:lpstr>
      <vt:lpstr>Code Trace</vt:lpstr>
      <vt:lpstr>Code Trace</vt:lpstr>
      <vt:lpstr>Code Trace</vt:lpstr>
      <vt:lpstr>Code Trace</vt:lpstr>
      <vt:lpstr>Code Trace</vt:lpstr>
      <vt:lpstr>Code Trace</vt:lpstr>
      <vt:lpstr>Code Trace</vt:lpstr>
      <vt:lpstr>Code Trace</vt:lpstr>
      <vt:lpstr>Code Trace</vt:lpstr>
      <vt:lpstr>Code Trace</vt:lpstr>
      <vt:lpstr>Code Trace</vt:lpstr>
      <vt:lpstr>Code Trace</vt:lpstr>
      <vt:lpstr>Code Trace</vt:lpstr>
      <vt:lpstr>Code Trace</vt:lpstr>
      <vt:lpstr>Code Trace</vt:lpstr>
      <vt:lpstr>Code Trace</vt:lpstr>
      <vt:lpstr>Code Trace</vt:lpstr>
      <vt:lpstr>Code Trace</vt:lpstr>
      <vt:lpstr>Code Trace</vt:lpstr>
      <vt:lpstr>Code Trace</vt:lpstr>
      <vt:lpstr>Code Trace</vt:lpstr>
      <vt:lpstr>Code Trace</vt:lpstr>
      <vt:lpstr>Code Trace</vt:lpstr>
      <vt:lpstr>Code Trace</vt:lpstr>
      <vt:lpstr>Code Trace</vt:lpstr>
      <vt:lpstr>Code Trace</vt:lpstr>
      <vt:lpstr>Notes</vt:lpstr>
      <vt:lpstr>End of Session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 Classes &amp; Exception Handling</dc:title>
  <dc:creator>Buechler, Matt Ryan</dc:creator>
  <cp:lastModifiedBy>Mike Gosnell</cp:lastModifiedBy>
  <cp:revision>423</cp:revision>
  <dcterms:created xsi:type="dcterms:W3CDTF">2006-08-16T00:00:00Z</dcterms:created>
  <dcterms:modified xsi:type="dcterms:W3CDTF">2016-12-30T21:17:38Z</dcterms:modified>
</cp:coreProperties>
</file>