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9" r:id="rId2"/>
    <p:sldId id="260" r:id="rId3"/>
    <p:sldId id="265" r:id="rId4"/>
    <p:sldId id="268" r:id="rId5"/>
    <p:sldId id="269" r:id="rId6"/>
    <p:sldId id="295" r:id="rId7"/>
    <p:sldId id="263" r:id="rId8"/>
    <p:sldId id="267" r:id="rId9"/>
    <p:sldId id="297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1"/>
    <p:restoredTop sz="94194"/>
  </p:normalViewPr>
  <p:slideViewPr>
    <p:cSldViewPr snapToGrid="0" snapToObjects="1">
      <p:cViewPr varScale="1">
        <p:scale>
          <a:sx n="101" d="100"/>
          <a:sy n="101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7-C64F-9575-016E4321BD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47-C64F-9575-016E4321BD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47-C64F-9575-016E4321B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7935008"/>
        <c:axId val="1617405632"/>
        <c:axId val="1388779424"/>
      </c:bar3DChart>
      <c:catAx>
        <c:axId val="161793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17405632"/>
        <c:crosses val="autoZero"/>
        <c:auto val="1"/>
        <c:lblAlgn val="ctr"/>
        <c:lblOffset val="100"/>
        <c:noMultiLvlLbl val="0"/>
      </c:catAx>
      <c:valAx>
        <c:axId val="1617405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7935008"/>
        <c:crosses val="autoZero"/>
        <c:crossBetween val="between"/>
      </c:valAx>
      <c:serAx>
        <c:axId val="138877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1740563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527E-E337-564D-8180-0AB38090BF2A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B036A-E75F-7C4C-BE5C-55A222E0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4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DD77F32-B820-DE4E-9AE0-8CB5F77B7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CBDD56-81E2-DE43-8238-81CD0B5B87B7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3B1BC57-EBA6-B244-89C2-F08C8E93D6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E562DEC6-1AA6-3D40-80CE-58084B172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99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9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9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6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61986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6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PChart" hidden="1"/>
          <p:cNvGraphicFramePr/>
          <p:nvPr userDrawn="1">
            <p:extLst/>
          </p:nvPr>
        </p:nvGraphicFramePr>
        <p:xfrm>
          <a:off x="6350001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6/5/18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unix_terminal_online.php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7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Lab 4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4400" dirty="0">
              <a:solidFill>
                <a:prstClr val="white"/>
              </a:solidFill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File System Management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900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457200">
              <a:spcBef>
                <a:spcPct val="20000"/>
              </a:spcBef>
              <a:defRPr/>
            </a:pPr>
            <a:r>
              <a:rPr lang="en-US" sz="3200" dirty="0">
                <a:solidFill>
                  <a:srgbClr val="FCDC41"/>
                </a:solidFill>
              </a:rPr>
              <a:t>NEU – 2018</a:t>
            </a:r>
          </a:p>
        </p:txBody>
      </p:sp>
    </p:spTree>
    <p:extLst>
      <p:ext uri="{BB962C8B-B14F-4D97-AF65-F5344CB8AC3E}">
        <p14:creationId xmlns:p14="http://schemas.microsoft.com/office/powerpoint/2010/main" val="134266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9453-BC6E-3A4A-ABC5-6C6755A7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6D80-351C-4B4F-8706-8094B30E9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home</a:t>
            </a:r>
          </a:p>
          <a:p>
            <a:pPr marL="0" indent="0">
              <a:buNone/>
            </a:pPr>
            <a:r>
              <a:rPr lang="en-US" dirty="0"/>
              <a:t>cd home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mike</a:t>
            </a:r>
          </a:p>
          <a:p>
            <a:pPr marL="0" indent="0">
              <a:buNone/>
            </a:pPr>
            <a:r>
              <a:rPr lang="en-US" dirty="0" err="1"/>
              <a:t>chmod</a:t>
            </a:r>
            <a:r>
              <a:rPr lang="en-US" dirty="0"/>
              <a:t> 700 mike</a:t>
            </a:r>
          </a:p>
          <a:p>
            <a:pPr marL="0" indent="0">
              <a:buNone/>
            </a:pPr>
            <a:r>
              <a:rPr lang="en-US" dirty="0"/>
              <a:t>cd mike</a:t>
            </a:r>
          </a:p>
          <a:p>
            <a:pPr marL="0" indent="0">
              <a:buNone/>
            </a:pPr>
            <a:r>
              <a:rPr lang="en-US" dirty="0"/>
              <a:t>touch mike</a:t>
            </a:r>
          </a:p>
          <a:p>
            <a:pPr marL="0" indent="0">
              <a:buNone/>
            </a:pPr>
            <a:r>
              <a:rPr lang="en-US" dirty="0"/>
              <a:t>ls –l </a:t>
            </a:r>
          </a:p>
          <a:p>
            <a:pPr marL="0" indent="0">
              <a:buNone/>
            </a:pPr>
            <a:r>
              <a:rPr lang="en-US" dirty="0" err="1"/>
              <a:t>pwd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should be in /home/mike with a file called mike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7253A-71FA-0B46-942B-96298E357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https://www.tutorialspoint.com/unix_terminal_online.php</a:t>
            </a:r>
            <a:endParaRPr lang="en-US" dirty="0"/>
          </a:p>
          <a:p>
            <a:r>
              <a:rPr lang="en-US" dirty="0"/>
              <a:t>Type </a:t>
            </a:r>
            <a:r>
              <a:rPr lang="en-US" b="1" dirty="0"/>
              <a:t>cat </a:t>
            </a:r>
            <a:r>
              <a:rPr lang="en-US" b="1" dirty="0" err="1"/>
              <a:t>README.txt</a:t>
            </a:r>
            <a:r>
              <a:rPr lang="en-US" dirty="0"/>
              <a:t> to get some help (or simply try our commands)</a:t>
            </a:r>
          </a:p>
        </p:txBody>
      </p:sp>
    </p:spTree>
    <p:extLst>
      <p:ext uri="{BB962C8B-B14F-4D97-AF65-F5344CB8AC3E}">
        <p14:creationId xmlns:p14="http://schemas.microsoft.com/office/powerpoint/2010/main" val="23366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#4 </a:t>
            </a:r>
            <a:r>
              <a:rPr lang="mr-IN" dirty="0"/>
              <a:t>–</a:t>
            </a:r>
            <a:r>
              <a:rPr lang="en-US" dirty="0"/>
              <a:t> 6/5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933"/>
            <a:ext cx="8229600" cy="51138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Goal: Construct a program to manage a filesystem (directory hierarchy with nested directories and files)</a:t>
            </a:r>
          </a:p>
          <a:p>
            <a:r>
              <a:rPr lang="en-US" dirty="0"/>
              <a:t>Your program should be able to manage directories from a root directory, and directories can contain directories and/or files</a:t>
            </a:r>
          </a:p>
          <a:p>
            <a:r>
              <a:rPr lang="en-US" dirty="0"/>
              <a:t>There should be no upper or lower limits on the number of nested directories/files</a:t>
            </a:r>
          </a:p>
          <a:p>
            <a:r>
              <a:rPr lang="en-US" dirty="0"/>
              <a:t>NO DATA WILL NEED TO BE ACTUALLY BE TRANSFERRED OR ALLOCATED (only simulated) In other words, you don’t need to keep track of files or locations, simply that we “have” a file or directory, etc.</a:t>
            </a:r>
          </a:p>
        </p:txBody>
      </p:sp>
    </p:spTree>
    <p:extLst>
      <p:ext uri="{BB962C8B-B14F-4D97-AF65-F5344CB8AC3E}">
        <p14:creationId xmlns:p14="http://schemas.microsoft.com/office/powerpoint/2010/main" val="164585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– like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933"/>
            <a:ext cx="8229600" cy="3412067"/>
          </a:xfrm>
        </p:spPr>
        <p:txBody>
          <a:bodyPr>
            <a:normAutofit/>
          </a:bodyPr>
          <a:lstStyle/>
          <a:p>
            <a:r>
              <a:rPr lang="en-US" dirty="0"/>
              <a:t>Allow the user to interact and modify the files/directories that your system manages</a:t>
            </a:r>
          </a:p>
          <a:p>
            <a:r>
              <a:rPr lang="en-US" dirty="0"/>
              <a:t>ls (lower case LS) print the current directory contents (names only)</a:t>
            </a:r>
          </a:p>
          <a:p>
            <a:r>
              <a:rPr lang="en-US" dirty="0"/>
              <a:t>ls –l (adds lower case L for long listing) print the data in long format (like below)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0386A4-B754-BB4B-B6D8-549ABD4F6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53135" r="722" b="27065"/>
          <a:stretch/>
        </p:blipFill>
        <p:spPr>
          <a:xfrm>
            <a:off x="1104900" y="4953000"/>
            <a:ext cx="6629400" cy="1308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263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– like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9033"/>
            <a:ext cx="8229600" cy="38057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Needs to track permissions (can make up an owning user/size) needs to track last date modified (set to current system time)</a:t>
            </a:r>
          </a:p>
          <a:p>
            <a:r>
              <a:rPr lang="en-US" dirty="0"/>
              <a:t>Allow the user to see where they are in the directory structure with </a:t>
            </a:r>
            <a:r>
              <a:rPr lang="en-US" dirty="0" err="1"/>
              <a:t>pwd</a:t>
            </a:r>
            <a:r>
              <a:rPr lang="en-US" dirty="0"/>
              <a:t> (print working directory)</a:t>
            </a:r>
          </a:p>
          <a:p>
            <a:r>
              <a:rPr lang="en-US" dirty="0"/>
              <a:t>Allow the user to change directory with cd (can only change to a directory, not a file)</a:t>
            </a:r>
          </a:p>
          <a:p>
            <a:pPr lvl="1"/>
            <a:r>
              <a:rPr lang="en-US" dirty="0"/>
              <a:t>Change up a directory with cd .. or cd ../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0386A4-B754-BB4B-B6D8-549ABD4F6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53135" r="722" b="27065"/>
          <a:stretch/>
        </p:blipFill>
        <p:spPr>
          <a:xfrm>
            <a:off x="1257300" y="1540933"/>
            <a:ext cx="6629400" cy="1308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802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8467-EAB3-ED4F-8C6E-7E1777D7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A709-4640-A043-BE36-9E46DB96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to make a new directory</a:t>
            </a:r>
          </a:p>
          <a:p>
            <a:r>
              <a:rPr lang="en-US" dirty="0" err="1"/>
              <a:t>rmdir</a:t>
            </a:r>
            <a:r>
              <a:rPr lang="en-US" dirty="0"/>
              <a:t> to remove a directory</a:t>
            </a:r>
          </a:p>
          <a:p>
            <a:r>
              <a:rPr lang="en-US" dirty="0"/>
              <a:t>touch to “create” a new file</a:t>
            </a:r>
          </a:p>
          <a:p>
            <a:r>
              <a:rPr lang="en-US" dirty="0" err="1"/>
              <a:t>rm</a:t>
            </a:r>
            <a:r>
              <a:rPr lang="en-US" dirty="0"/>
              <a:t> to remove an individual file</a:t>
            </a:r>
          </a:p>
          <a:p>
            <a:r>
              <a:rPr lang="en-US" dirty="0" err="1"/>
              <a:t>chmod</a:t>
            </a:r>
            <a:r>
              <a:rPr lang="en-US" dirty="0"/>
              <a:t> to modify permissions </a:t>
            </a:r>
          </a:p>
          <a:p>
            <a:pPr lvl="1"/>
            <a:r>
              <a:rPr lang="en-US" dirty="0"/>
              <a:t>Requires three digits – one each for owner, group, and public/world (usage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67897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C81209E-9C3E-7440-8B19-A26CDD077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94" y="735012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Access Lists and Groups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C43006E-EB50-5943-80C2-B594FE30D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511300"/>
            <a:ext cx="7342188" cy="3575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itchFamily="2" charset="2"/>
              </a:rPr>
              <a:t>	1 1 1</a:t>
            </a:r>
            <a:br>
              <a:rPr lang="en-US" altLang="en-US" sz="1600" dirty="0">
                <a:sym typeface="Symbol" pitchFamily="2" charset="2"/>
              </a:rPr>
            </a:br>
            <a:r>
              <a:rPr lang="en-US" altLang="en-US" sz="1600" dirty="0">
                <a:sym typeface="Symbol" pitchFamily="2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itchFamily="2" charset="2"/>
              </a:rPr>
              <a:t>		b) </a:t>
            </a:r>
            <a:r>
              <a:rPr lang="en-US" altLang="en-US" sz="1600" b="1" dirty="0">
                <a:sym typeface="Symbol" pitchFamily="2" charset="2"/>
              </a:rPr>
              <a:t>group access</a:t>
            </a:r>
            <a:r>
              <a:rPr lang="en-US" altLang="en-US" sz="1600" dirty="0">
                <a:sym typeface="Symbol" pitchFamily="2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itchFamily="2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itchFamily="2" charset="2"/>
              </a:rPr>
              <a:t>		c) </a:t>
            </a:r>
            <a:r>
              <a:rPr lang="en-US" altLang="en-US" sz="1600" b="1" dirty="0">
                <a:sym typeface="Symbol" pitchFamily="2" charset="2"/>
              </a:rPr>
              <a:t>public access</a:t>
            </a:r>
            <a:r>
              <a:rPr lang="en-US" altLang="en-US" sz="1600" dirty="0">
                <a:sym typeface="Symbol" pitchFamily="2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en-US" dirty="0">
              <a:sym typeface="Symbol" pitchFamily="2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itchFamily="2" charset="2"/>
              </a:rPr>
              <a:t>For a particular file (say </a:t>
            </a:r>
            <a:r>
              <a:rPr lang="en-US" altLang="en-US" i="1" dirty="0">
                <a:sym typeface="Symbol" pitchFamily="2" charset="2"/>
              </a:rPr>
              <a:t>game</a:t>
            </a:r>
            <a:r>
              <a:rPr lang="en-US" altLang="en-US" dirty="0">
                <a:sym typeface="Symbol" pitchFamily="2" charset="2"/>
              </a:rPr>
              <a:t>) or subdirectory, define an appropriate access.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686A31AA-A627-494E-8564-1CABBE72E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50800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0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5DC4-AF55-2F47-A0CE-27B7B6F8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289-93C1-DC47-970F-FE3D4A8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65329"/>
            <a:ext cx="8372901" cy="4790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Before: Consider </a:t>
            </a:r>
          </a:p>
          <a:p>
            <a:pPr lvl="1"/>
            <a:r>
              <a:rPr lang="en-US" dirty="0"/>
              <a:t>What data structures would work to handle scaling of directories and files?</a:t>
            </a:r>
          </a:p>
          <a:p>
            <a:pPr lvl="2"/>
            <a:r>
              <a:rPr lang="en-US" dirty="0"/>
              <a:t>What STL containers might work (don’t write your own from scratch!) </a:t>
            </a:r>
          </a:p>
          <a:p>
            <a:pPr lvl="1"/>
            <a:r>
              <a:rPr lang="en-US" dirty="0"/>
              <a:t>There will be a root to your file system (can call it / like </a:t>
            </a:r>
            <a:r>
              <a:rPr lang="en-US" dirty="0" err="1"/>
              <a:t>linux</a:t>
            </a:r>
            <a:r>
              <a:rPr lang="en-US" dirty="0"/>
              <a:t> …)</a:t>
            </a:r>
          </a:p>
          <a:p>
            <a:pPr lvl="1"/>
            <a:r>
              <a:rPr lang="en-US" dirty="0"/>
              <a:t>Will you need to handle permissions if I try to remove/modify something I don’t have access to?</a:t>
            </a:r>
          </a:p>
          <a:p>
            <a:pPr lvl="1"/>
            <a:r>
              <a:rPr lang="en-US" dirty="0"/>
              <a:t>How will you parse commands</a:t>
            </a:r>
          </a:p>
          <a:p>
            <a:pPr lvl="2"/>
            <a:r>
              <a:rPr lang="en-US" dirty="0"/>
              <a:t>How about formatting output (like ls –l)</a:t>
            </a:r>
          </a:p>
          <a:p>
            <a:pPr lvl="1"/>
            <a:r>
              <a:rPr lang="en-US" dirty="0"/>
              <a:t>How do you handle invalid input/requests?</a:t>
            </a:r>
          </a:p>
        </p:txBody>
      </p:sp>
    </p:spTree>
    <p:extLst>
      <p:ext uri="{BB962C8B-B14F-4D97-AF65-F5344CB8AC3E}">
        <p14:creationId xmlns:p14="http://schemas.microsoft.com/office/powerpoint/2010/main" val="121513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5DC4-AF55-2F47-A0CE-27B7B6F8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289-93C1-DC47-970F-FE3D4A8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65329"/>
            <a:ext cx="8372901" cy="4790062"/>
          </a:xfrm>
        </p:spPr>
        <p:txBody>
          <a:bodyPr>
            <a:normAutofit/>
          </a:bodyPr>
          <a:lstStyle/>
          <a:p>
            <a:r>
              <a:rPr lang="en-US" dirty="0"/>
              <a:t>During: Program, test, simulate, debug</a:t>
            </a:r>
          </a:p>
          <a:p>
            <a:r>
              <a:rPr lang="en-US" dirty="0"/>
              <a:t>Deliverable: </a:t>
            </a:r>
            <a:r>
              <a:rPr lang="en-US" b="1" dirty="0"/>
              <a:t>Source Code in Blackboard </a:t>
            </a:r>
            <a:r>
              <a:rPr lang="en-US" dirty="0"/>
              <a:t>(</a:t>
            </a:r>
            <a:r>
              <a:rPr lang="en-US" dirty="0" err="1"/>
              <a:t>wechat</a:t>
            </a:r>
            <a:r>
              <a:rPr lang="en-US" dirty="0"/>
              <a:t>/email backup): gosnmic @</a:t>
            </a:r>
            <a:r>
              <a:rPr lang="en-US" dirty="0" err="1"/>
              <a:t>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DA71-7C36-1846-AB1A-5DFFDDA8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2FEF-0F42-AB4E-935F-E52E789C1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cd &lt;.. | sub-directory&gt;</a:t>
            </a:r>
          </a:p>
          <a:p>
            <a:r>
              <a:rPr lang="en-US" dirty="0"/>
              <a:t>ls </a:t>
            </a:r>
          </a:p>
          <a:p>
            <a:r>
              <a:rPr lang="en-US" dirty="0"/>
              <a:t>ls –l</a:t>
            </a:r>
          </a:p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 name&gt;</a:t>
            </a:r>
          </a:p>
          <a:p>
            <a:r>
              <a:rPr lang="en-US" dirty="0" err="1"/>
              <a:t>rmdir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 name&gt;</a:t>
            </a:r>
          </a:p>
          <a:p>
            <a:r>
              <a:rPr lang="en-US" dirty="0"/>
              <a:t>touch &lt;file name&gt;</a:t>
            </a:r>
          </a:p>
          <a:p>
            <a:r>
              <a:rPr lang="en-US" dirty="0" err="1"/>
              <a:t>rm</a:t>
            </a:r>
            <a:r>
              <a:rPr lang="en-US" dirty="0"/>
              <a:t> &lt;file name&gt;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2A0A-755E-6442-84D5-3F5B7F51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0009"/>
            <a:ext cx="4165600" cy="4204525"/>
          </a:xfrm>
        </p:spPr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&lt;permissions&gt; &lt;file name | </a:t>
            </a:r>
            <a:r>
              <a:rPr lang="en-US" dirty="0" err="1"/>
              <a:t>dir</a:t>
            </a:r>
            <a:r>
              <a:rPr lang="en-US" dirty="0"/>
              <a:t> name&gt;</a:t>
            </a:r>
          </a:p>
          <a:p>
            <a:r>
              <a:rPr lang="en-US" dirty="0"/>
              <a:t>exit | quit </a:t>
            </a:r>
          </a:p>
        </p:txBody>
      </p:sp>
    </p:spTree>
    <p:extLst>
      <p:ext uri="{BB962C8B-B14F-4D97-AF65-F5344CB8AC3E}">
        <p14:creationId xmlns:p14="http://schemas.microsoft.com/office/powerpoint/2010/main" val="11494582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536</Words>
  <Application>Microsoft Macintosh PowerPoint</Application>
  <PresentationFormat>On-screen Show (4:3)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Arial</vt:lpstr>
      <vt:lpstr>Calibri</vt:lpstr>
      <vt:lpstr>Monotype Sorts</vt:lpstr>
      <vt:lpstr>Symbol</vt:lpstr>
      <vt:lpstr>Times New Roman</vt:lpstr>
      <vt:lpstr>1_Office Theme</vt:lpstr>
      <vt:lpstr>PowerPoint Presentation</vt:lpstr>
      <vt:lpstr>Lab #4 – 6/5</vt:lpstr>
      <vt:lpstr>Interaction – like Linux</vt:lpstr>
      <vt:lpstr>Interaction – like Linux</vt:lpstr>
      <vt:lpstr>Modification</vt:lpstr>
      <vt:lpstr>Access Lists and Groups</vt:lpstr>
      <vt:lpstr>Lab Considerations</vt:lpstr>
      <vt:lpstr>Lab Considerations</vt:lpstr>
      <vt:lpstr>Command Summary</vt:lpstr>
      <vt:lpstr>Sample testing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Gosnell</dc:creator>
  <cp:lastModifiedBy>Mike Gosnell</cp:lastModifiedBy>
  <cp:revision>27</cp:revision>
  <dcterms:created xsi:type="dcterms:W3CDTF">2017-05-25T05:22:38Z</dcterms:created>
  <dcterms:modified xsi:type="dcterms:W3CDTF">2018-06-05T01:15:20Z</dcterms:modified>
</cp:coreProperties>
</file>