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68" r:id="rId2"/>
    <p:sldMasterId id="2147483674" r:id="rId3"/>
  </p:sldMasterIdLst>
  <p:notesMasterIdLst>
    <p:notesMasterId r:id="rId136"/>
  </p:notesMasterIdLst>
  <p:handoutMasterIdLst>
    <p:handoutMasterId r:id="rId137"/>
  </p:handoutMasterIdLst>
  <p:sldIdLst>
    <p:sldId id="459" r:id="rId4"/>
    <p:sldId id="460" r:id="rId5"/>
    <p:sldId id="532" r:id="rId6"/>
    <p:sldId id="504" r:id="rId7"/>
    <p:sldId id="505" r:id="rId8"/>
    <p:sldId id="506" r:id="rId9"/>
    <p:sldId id="507" r:id="rId10"/>
    <p:sldId id="508" r:id="rId11"/>
    <p:sldId id="511" r:id="rId12"/>
    <p:sldId id="509" r:id="rId13"/>
    <p:sldId id="510" r:id="rId14"/>
    <p:sldId id="512" r:id="rId15"/>
    <p:sldId id="513" r:id="rId16"/>
    <p:sldId id="514" r:id="rId17"/>
    <p:sldId id="502" r:id="rId18"/>
    <p:sldId id="515" r:id="rId19"/>
    <p:sldId id="518" r:id="rId20"/>
    <p:sldId id="516" r:id="rId21"/>
    <p:sldId id="519" r:id="rId22"/>
    <p:sldId id="520" r:id="rId23"/>
    <p:sldId id="533" r:id="rId24"/>
    <p:sldId id="538" r:id="rId25"/>
    <p:sldId id="301" r:id="rId26"/>
    <p:sldId id="499" r:id="rId27"/>
    <p:sldId id="500" r:id="rId28"/>
    <p:sldId id="501" r:id="rId29"/>
    <p:sldId id="539" r:id="rId30"/>
    <p:sldId id="540" r:id="rId31"/>
    <p:sldId id="541" r:id="rId32"/>
    <p:sldId id="542" r:id="rId33"/>
    <p:sldId id="543" r:id="rId34"/>
    <p:sldId id="544" r:id="rId35"/>
    <p:sldId id="545" r:id="rId36"/>
    <p:sldId id="629" r:id="rId37"/>
    <p:sldId id="630" r:id="rId38"/>
    <p:sldId id="631" r:id="rId39"/>
    <p:sldId id="546" r:id="rId40"/>
    <p:sldId id="547" r:id="rId41"/>
    <p:sldId id="548" r:id="rId42"/>
    <p:sldId id="549" r:id="rId43"/>
    <p:sldId id="550" r:id="rId44"/>
    <p:sldId id="616" r:id="rId45"/>
    <p:sldId id="617" r:id="rId46"/>
    <p:sldId id="618" r:id="rId47"/>
    <p:sldId id="552" r:id="rId48"/>
    <p:sldId id="613" r:id="rId49"/>
    <p:sldId id="614" r:id="rId50"/>
    <p:sldId id="615" r:id="rId51"/>
    <p:sldId id="553" r:id="rId52"/>
    <p:sldId id="554" r:id="rId53"/>
    <p:sldId id="555" r:id="rId54"/>
    <p:sldId id="556" r:id="rId55"/>
    <p:sldId id="557" r:id="rId56"/>
    <p:sldId id="558" r:id="rId57"/>
    <p:sldId id="559" r:id="rId58"/>
    <p:sldId id="560" r:id="rId59"/>
    <p:sldId id="561" r:id="rId60"/>
    <p:sldId id="562" r:id="rId61"/>
    <p:sldId id="563" r:id="rId62"/>
    <p:sldId id="565" r:id="rId63"/>
    <p:sldId id="566" r:id="rId64"/>
    <p:sldId id="567" r:id="rId65"/>
    <p:sldId id="568" r:id="rId66"/>
    <p:sldId id="569" r:id="rId67"/>
    <p:sldId id="570" r:id="rId68"/>
    <p:sldId id="571" r:id="rId69"/>
    <p:sldId id="572" r:id="rId70"/>
    <p:sldId id="628" r:id="rId71"/>
    <p:sldId id="594" r:id="rId72"/>
    <p:sldId id="619" r:id="rId73"/>
    <p:sldId id="620" r:id="rId74"/>
    <p:sldId id="621" r:id="rId75"/>
    <p:sldId id="622" r:id="rId76"/>
    <p:sldId id="623" r:id="rId77"/>
    <p:sldId id="624" r:id="rId78"/>
    <p:sldId id="625" r:id="rId79"/>
    <p:sldId id="626" r:id="rId80"/>
    <p:sldId id="574" r:id="rId81"/>
    <p:sldId id="633" r:id="rId82"/>
    <p:sldId id="596" r:id="rId83"/>
    <p:sldId id="597" r:id="rId84"/>
    <p:sldId id="598" r:id="rId85"/>
    <p:sldId id="599" r:id="rId86"/>
    <p:sldId id="600" r:id="rId87"/>
    <p:sldId id="601" r:id="rId88"/>
    <p:sldId id="602" r:id="rId89"/>
    <p:sldId id="607" r:id="rId90"/>
    <p:sldId id="608" r:id="rId91"/>
    <p:sldId id="603" r:id="rId92"/>
    <p:sldId id="604" r:id="rId93"/>
    <p:sldId id="605" r:id="rId94"/>
    <p:sldId id="606" r:id="rId95"/>
    <p:sldId id="609" r:id="rId96"/>
    <p:sldId id="610" r:id="rId97"/>
    <p:sldId id="611" r:id="rId98"/>
    <p:sldId id="612" r:id="rId99"/>
    <p:sldId id="464" r:id="rId100"/>
    <p:sldId id="521" r:id="rId101"/>
    <p:sldId id="534" r:id="rId102"/>
    <p:sldId id="476" r:id="rId103"/>
    <p:sldId id="477" r:id="rId104"/>
    <p:sldId id="478" r:id="rId105"/>
    <p:sldId id="592" r:id="rId106"/>
    <p:sldId id="522" r:id="rId107"/>
    <p:sldId id="535" r:id="rId108"/>
    <p:sldId id="480" r:id="rId109"/>
    <p:sldId id="481" r:id="rId110"/>
    <p:sldId id="525" r:id="rId111"/>
    <p:sldId id="526" r:id="rId112"/>
    <p:sldId id="527" r:id="rId113"/>
    <p:sldId id="536" r:id="rId114"/>
    <p:sldId id="482" r:id="rId115"/>
    <p:sldId id="524" r:id="rId116"/>
    <p:sldId id="483" r:id="rId117"/>
    <p:sldId id="484" r:id="rId118"/>
    <p:sldId id="485" r:id="rId119"/>
    <p:sldId id="528" r:id="rId120"/>
    <p:sldId id="486" r:id="rId121"/>
    <p:sldId id="487" r:id="rId122"/>
    <p:sldId id="529" r:id="rId123"/>
    <p:sldId id="488" r:id="rId124"/>
    <p:sldId id="530" r:id="rId125"/>
    <p:sldId id="537" r:id="rId126"/>
    <p:sldId id="489" r:id="rId127"/>
    <p:sldId id="490" r:id="rId128"/>
    <p:sldId id="491" r:id="rId129"/>
    <p:sldId id="492" r:id="rId130"/>
    <p:sldId id="493" r:id="rId131"/>
    <p:sldId id="494" r:id="rId132"/>
    <p:sldId id="531" r:id="rId133"/>
    <p:sldId id="593" r:id="rId134"/>
    <p:sldId id="495" r:id="rId135"/>
  </p:sldIdLst>
  <p:sldSz cx="9144000" cy="6858000" type="screen4x3"/>
  <p:notesSz cx="6858000" cy="9077325"/>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FFFA"/>
    <a:srgbClr val="CCECFF"/>
    <a:srgbClr val="99CCFF"/>
    <a:srgbClr val="FF3399"/>
    <a:srgbClr val="FF9933"/>
    <a:srgbClr val="990033"/>
    <a:srgbClr val="CCFFFF"/>
    <a:srgbClr val="FFCC00"/>
    <a:srgbClr val="0000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2" autoAdjust="0"/>
    <p:restoredTop sz="91925" autoAdjust="0"/>
  </p:normalViewPr>
  <p:slideViewPr>
    <p:cSldViewPr>
      <p:cViewPr varScale="1">
        <p:scale>
          <a:sx n="76" d="100"/>
          <a:sy n="76" d="100"/>
        </p:scale>
        <p:origin x="1277"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2859"/>
        <p:guide pos="216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presProps" Target="pres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58.xml"/><Relationship Id="rId18" Type="http://schemas.openxmlformats.org/officeDocument/2006/relationships/slide" Target="slides/slide104.xml"/><Relationship Id="rId26" Type="http://schemas.openxmlformats.org/officeDocument/2006/relationships/slide" Target="slides/slide126.xml"/><Relationship Id="rId3" Type="http://schemas.openxmlformats.org/officeDocument/2006/relationships/slide" Target="slides/slide3.xml"/><Relationship Id="rId21" Type="http://schemas.openxmlformats.org/officeDocument/2006/relationships/slide" Target="slides/slide108.xml"/><Relationship Id="rId7" Type="http://schemas.openxmlformats.org/officeDocument/2006/relationships/slide" Target="slides/slide9.xml"/><Relationship Id="rId12" Type="http://schemas.openxmlformats.org/officeDocument/2006/relationships/slide" Target="slides/slide21.xml"/><Relationship Id="rId17" Type="http://schemas.openxmlformats.org/officeDocument/2006/relationships/slide" Target="slides/slide103.xml"/><Relationship Id="rId25" Type="http://schemas.openxmlformats.org/officeDocument/2006/relationships/slide" Target="slides/slide125.xml"/><Relationship Id="rId2" Type="http://schemas.openxmlformats.org/officeDocument/2006/relationships/slide" Target="slides/slide2.xml"/><Relationship Id="rId16" Type="http://schemas.openxmlformats.org/officeDocument/2006/relationships/slide" Target="slides/slide102.xml"/><Relationship Id="rId20" Type="http://schemas.openxmlformats.org/officeDocument/2006/relationships/slide" Target="slides/slide107.xml"/><Relationship Id="rId29" Type="http://schemas.openxmlformats.org/officeDocument/2006/relationships/slide" Target="slides/slide1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0.xml"/><Relationship Id="rId24" Type="http://schemas.openxmlformats.org/officeDocument/2006/relationships/slide" Target="slides/slide122.xml"/><Relationship Id="rId5" Type="http://schemas.openxmlformats.org/officeDocument/2006/relationships/slide" Target="slides/slide5.xml"/><Relationship Id="rId15" Type="http://schemas.openxmlformats.org/officeDocument/2006/relationships/slide" Target="slides/slide100.xml"/><Relationship Id="rId23" Type="http://schemas.openxmlformats.org/officeDocument/2006/relationships/slide" Target="slides/slide110.xml"/><Relationship Id="rId28" Type="http://schemas.openxmlformats.org/officeDocument/2006/relationships/slide" Target="slides/slide128.xml"/><Relationship Id="rId10" Type="http://schemas.openxmlformats.org/officeDocument/2006/relationships/slide" Target="slides/slide19.xml"/><Relationship Id="rId19" Type="http://schemas.openxmlformats.org/officeDocument/2006/relationships/slide" Target="slides/slide106.xml"/><Relationship Id="rId31" Type="http://schemas.openxmlformats.org/officeDocument/2006/relationships/slide" Target="slides/slide132.xml"/><Relationship Id="rId4" Type="http://schemas.openxmlformats.org/officeDocument/2006/relationships/slide" Target="slides/slide4.xml"/><Relationship Id="rId9" Type="http://schemas.openxmlformats.org/officeDocument/2006/relationships/slide" Target="slides/slide17.xml"/><Relationship Id="rId14" Type="http://schemas.openxmlformats.org/officeDocument/2006/relationships/slide" Target="slides/slide98.xml"/><Relationship Id="rId22" Type="http://schemas.openxmlformats.org/officeDocument/2006/relationships/slide" Target="slides/slide109.xml"/><Relationship Id="rId27" Type="http://schemas.openxmlformats.org/officeDocument/2006/relationships/slide" Target="slides/slide127.xml"/><Relationship Id="rId30" Type="http://schemas.openxmlformats.org/officeDocument/2006/relationships/slide" Target="slides/slide1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F0CE6-F4B5-4515-9B0C-0A0F9D9E368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4E667D86-593F-4EA5-A9C5-CDA09E3A71D7}">
      <dgm:prSet phldrT="[Text]"/>
      <dgm:spPr>
        <a:solidFill>
          <a:srgbClr val="0070C0"/>
        </a:solidFill>
      </dgm:spPr>
      <dgm:t>
        <a:bodyPr/>
        <a:lstStyle/>
        <a:p>
          <a:r>
            <a:rPr lang="en-US" dirty="0"/>
            <a:t>Preparation</a:t>
          </a:r>
        </a:p>
      </dgm:t>
    </dgm:pt>
    <dgm:pt modelId="{74FD9DA4-1DA5-4976-8DF1-884490FAB70C}" type="parTrans" cxnId="{B91DA54A-653A-4EA6-B1C7-CC533A9F3A8B}">
      <dgm:prSet/>
      <dgm:spPr/>
      <dgm:t>
        <a:bodyPr/>
        <a:lstStyle/>
        <a:p>
          <a:endParaRPr lang="en-US"/>
        </a:p>
      </dgm:t>
    </dgm:pt>
    <dgm:pt modelId="{61ED4C24-6E61-4228-9AB8-4B24FD2B2EC1}" type="sibTrans" cxnId="{B91DA54A-653A-4EA6-B1C7-CC533A9F3A8B}">
      <dgm:prSet/>
      <dgm:spPr>
        <a:solidFill>
          <a:srgbClr val="99CCFF"/>
        </a:solidFill>
      </dgm:spPr>
      <dgm:t>
        <a:bodyPr/>
        <a:lstStyle/>
        <a:p>
          <a:endParaRPr lang="en-US"/>
        </a:p>
      </dgm:t>
    </dgm:pt>
    <dgm:pt modelId="{6C4CB9FE-C442-48A6-8533-A574B0971BBF}">
      <dgm:prSet phldrT="[Text]"/>
      <dgm:spPr>
        <a:solidFill>
          <a:srgbClr val="0070C0"/>
        </a:solidFill>
      </dgm:spPr>
      <dgm:t>
        <a:bodyPr/>
        <a:lstStyle/>
        <a:p>
          <a:r>
            <a:rPr lang="en-US" dirty="0"/>
            <a:t>Elicitation</a:t>
          </a:r>
        </a:p>
      </dgm:t>
    </dgm:pt>
    <dgm:pt modelId="{AFEAE47A-216F-4536-9ECE-E136034CFD1C}" type="parTrans" cxnId="{9B5FA63F-0279-45DE-8A55-A0102277F5C3}">
      <dgm:prSet/>
      <dgm:spPr/>
      <dgm:t>
        <a:bodyPr/>
        <a:lstStyle/>
        <a:p>
          <a:endParaRPr lang="en-US"/>
        </a:p>
      </dgm:t>
    </dgm:pt>
    <dgm:pt modelId="{495DEC7B-1A56-424C-A2CF-4A24FAC0BD68}" type="sibTrans" cxnId="{9B5FA63F-0279-45DE-8A55-A0102277F5C3}">
      <dgm:prSet/>
      <dgm:spPr/>
      <dgm:t>
        <a:bodyPr/>
        <a:lstStyle/>
        <a:p>
          <a:endParaRPr lang="en-US"/>
        </a:p>
      </dgm:t>
    </dgm:pt>
    <dgm:pt modelId="{F3DBB327-44B0-4F21-88A0-BFCFF7D1C654}">
      <dgm:prSet phldrT="[Text]"/>
      <dgm:spPr>
        <a:solidFill>
          <a:srgbClr val="0070C0"/>
        </a:solidFill>
      </dgm:spPr>
      <dgm:t>
        <a:bodyPr/>
        <a:lstStyle/>
        <a:p>
          <a:r>
            <a:rPr lang="en-US" dirty="0"/>
            <a:t>Analysis</a:t>
          </a:r>
        </a:p>
      </dgm:t>
    </dgm:pt>
    <dgm:pt modelId="{2539DB2D-7F49-47E8-A8C9-4387107439CC}" type="parTrans" cxnId="{9040C547-E993-44BC-8D03-11E81C78A804}">
      <dgm:prSet/>
      <dgm:spPr/>
      <dgm:t>
        <a:bodyPr/>
        <a:lstStyle/>
        <a:p>
          <a:endParaRPr lang="en-US"/>
        </a:p>
      </dgm:t>
    </dgm:pt>
    <dgm:pt modelId="{69A676CE-0A29-4F4A-A3BB-6174757542FB}" type="sibTrans" cxnId="{9040C547-E993-44BC-8D03-11E81C78A804}">
      <dgm:prSet/>
      <dgm:spPr/>
      <dgm:t>
        <a:bodyPr/>
        <a:lstStyle/>
        <a:p>
          <a:endParaRPr lang="en-US"/>
        </a:p>
      </dgm:t>
    </dgm:pt>
    <dgm:pt modelId="{2AF6CCB1-ACEE-4B6F-8E92-201B613DBB42}">
      <dgm:prSet phldrT="[Text]"/>
      <dgm:spPr>
        <a:solidFill>
          <a:srgbClr val="0070C0"/>
        </a:solidFill>
      </dgm:spPr>
      <dgm:t>
        <a:bodyPr/>
        <a:lstStyle/>
        <a:p>
          <a:r>
            <a:rPr lang="en-US" dirty="0"/>
            <a:t>Specification</a:t>
          </a:r>
        </a:p>
      </dgm:t>
    </dgm:pt>
    <dgm:pt modelId="{1E72AE72-6731-41B6-BE45-F7FA20E91761}" type="parTrans" cxnId="{D2B2A8C8-938A-47CD-9A1E-701E2CE67BE8}">
      <dgm:prSet/>
      <dgm:spPr/>
      <dgm:t>
        <a:bodyPr/>
        <a:lstStyle/>
        <a:p>
          <a:endParaRPr lang="en-US"/>
        </a:p>
      </dgm:t>
    </dgm:pt>
    <dgm:pt modelId="{EE0E4A58-931C-4DBA-A47D-57EC36CD209D}" type="sibTrans" cxnId="{D2B2A8C8-938A-47CD-9A1E-701E2CE67BE8}">
      <dgm:prSet/>
      <dgm:spPr/>
      <dgm:t>
        <a:bodyPr/>
        <a:lstStyle/>
        <a:p>
          <a:endParaRPr lang="en-US"/>
        </a:p>
      </dgm:t>
    </dgm:pt>
    <dgm:pt modelId="{53036E8A-5D5E-4292-B6A1-EB943029B899}" type="pres">
      <dgm:prSet presAssocID="{8A8F0CE6-F4B5-4515-9B0C-0A0F9D9E368E}" presName="Name0" presStyleCnt="0">
        <dgm:presLayoutVars>
          <dgm:dir/>
          <dgm:resizeHandles val="exact"/>
        </dgm:presLayoutVars>
      </dgm:prSet>
      <dgm:spPr/>
    </dgm:pt>
    <dgm:pt modelId="{BD4901E3-D9AA-4CE5-8440-E7AE20F248FF}" type="pres">
      <dgm:prSet presAssocID="{8A8F0CE6-F4B5-4515-9B0C-0A0F9D9E368E}" presName="cycle" presStyleCnt="0"/>
      <dgm:spPr/>
    </dgm:pt>
    <dgm:pt modelId="{FE3E2495-B42E-41D8-8CC1-D7A3EF4B4000}" type="pres">
      <dgm:prSet presAssocID="{4E667D86-593F-4EA5-A9C5-CDA09E3A71D7}" presName="nodeFirstNode" presStyleLbl="node1" presStyleIdx="0" presStyleCnt="4" custScaleY="81815">
        <dgm:presLayoutVars>
          <dgm:bulletEnabled val="1"/>
        </dgm:presLayoutVars>
      </dgm:prSet>
      <dgm:spPr/>
    </dgm:pt>
    <dgm:pt modelId="{E4AFAC86-5CA7-4602-9400-46E2A664D878}" type="pres">
      <dgm:prSet presAssocID="{61ED4C24-6E61-4228-9AB8-4B24FD2B2EC1}" presName="sibTransFirstNode" presStyleLbl="bgShp" presStyleIdx="0" presStyleCnt="1"/>
      <dgm:spPr/>
    </dgm:pt>
    <dgm:pt modelId="{A8285241-DE15-4369-8FD4-D534851F2336}" type="pres">
      <dgm:prSet presAssocID="{6C4CB9FE-C442-48A6-8533-A574B0971BBF}" presName="nodeFollowingNodes" presStyleLbl="node1" presStyleIdx="1" presStyleCnt="4" custScaleY="81815" custRadScaleRad="151097">
        <dgm:presLayoutVars>
          <dgm:bulletEnabled val="1"/>
        </dgm:presLayoutVars>
      </dgm:prSet>
      <dgm:spPr/>
    </dgm:pt>
    <dgm:pt modelId="{294B0689-A7A5-4957-B3DD-E931D881900B}" type="pres">
      <dgm:prSet presAssocID="{F3DBB327-44B0-4F21-88A0-BFCFF7D1C654}" presName="nodeFollowingNodes" presStyleLbl="node1" presStyleIdx="2" presStyleCnt="4" custScaleY="81815">
        <dgm:presLayoutVars>
          <dgm:bulletEnabled val="1"/>
        </dgm:presLayoutVars>
      </dgm:prSet>
      <dgm:spPr/>
    </dgm:pt>
    <dgm:pt modelId="{0DB57D1C-6E9F-4100-B65E-02444D7ADAF9}" type="pres">
      <dgm:prSet presAssocID="{2AF6CCB1-ACEE-4B6F-8E92-201B613DBB42}" presName="nodeFollowingNodes" presStyleLbl="node1" presStyleIdx="3" presStyleCnt="4" custScaleY="81815" custRadScaleRad="159198">
        <dgm:presLayoutVars>
          <dgm:bulletEnabled val="1"/>
        </dgm:presLayoutVars>
      </dgm:prSet>
      <dgm:spPr/>
    </dgm:pt>
  </dgm:ptLst>
  <dgm:cxnLst>
    <dgm:cxn modelId="{3B1ED82E-DB45-4711-A0E2-705640C0DFCD}" type="presOf" srcId="{6C4CB9FE-C442-48A6-8533-A574B0971BBF}" destId="{A8285241-DE15-4369-8FD4-D534851F2336}" srcOrd="0" destOrd="0" presId="urn:microsoft.com/office/officeart/2005/8/layout/cycle3"/>
    <dgm:cxn modelId="{8A9A533C-91DE-4198-9E40-2104AC7F0BDD}" type="presOf" srcId="{61ED4C24-6E61-4228-9AB8-4B24FD2B2EC1}" destId="{E4AFAC86-5CA7-4602-9400-46E2A664D878}" srcOrd="0" destOrd="0" presId="urn:microsoft.com/office/officeart/2005/8/layout/cycle3"/>
    <dgm:cxn modelId="{9B5FA63F-0279-45DE-8A55-A0102277F5C3}" srcId="{8A8F0CE6-F4B5-4515-9B0C-0A0F9D9E368E}" destId="{6C4CB9FE-C442-48A6-8533-A574B0971BBF}" srcOrd="1" destOrd="0" parTransId="{AFEAE47A-216F-4536-9ECE-E136034CFD1C}" sibTransId="{495DEC7B-1A56-424C-A2CF-4A24FAC0BD68}"/>
    <dgm:cxn modelId="{9040C547-E993-44BC-8D03-11E81C78A804}" srcId="{8A8F0CE6-F4B5-4515-9B0C-0A0F9D9E368E}" destId="{F3DBB327-44B0-4F21-88A0-BFCFF7D1C654}" srcOrd="2" destOrd="0" parTransId="{2539DB2D-7F49-47E8-A8C9-4387107439CC}" sibTransId="{69A676CE-0A29-4F4A-A3BB-6174757542FB}"/>
    <dgm:cxn modelId="{B91DA54A-653A-4EA6-B1C7-CC533A9F3A8B}" srcId="{8A8F0CE6-F4B5-4515-9B0C-0A0F9D9E368E}" destId="{4E667D86-593F-4EA5-A9C5-CDA09E3A71D7}" srcOrd="0" destOrd="0" parTransId="{74FD9DA4-1DA5-4976-8DF1-884490FAB70C}" sibTransId="{61ED4C24-6E61-4228-9AB8-4B24FD2B2EC1}"/>
    <dgm:cxn modelId="{AF185073-E475-4C0F-B652-EECFFDD20EEB}" type="presOf" srcId="{2AF6CCB1-ACEE-4B6F-8E92-201B613DBB42}" destId="{0DB57D1C-6E9F-4100-B65E-02444D7ADAF9}" srcOrd="0" destOrd="0" presId="urn:microsoft.com/office/officeart/2005/8/layout/cycle3"/>
    <dgm:cxn modelId="{C98604BB-8F87-469E-A9F3-C1B0C03566D3}" type="presOf" srcId="{8A8F0CE6-F4B5-4515-9B0C-0A0F9D9E368E}" destId="{53036E8A-5D5E-4292-B6A1-EB943029B899}" srcOrd="0" destOrd="0" presId="urn:microsoft.com/office/officeart/2005/8/layout/cycle3"/>
    <dgm:cxn modelId="{D2B2A8C8-938A-47CD-9A1E-701E2CE67BE8}" srcId="{8A8F0CE6-F4B5-4515-9B0C-0A0F9D9E368E}" destId="{2AF6CCB1-ACEE-4B6F-8E92-201B613DBB42}" srcOrd="3" destOrd="0" parTransId="{1E72AE72-6731-41B6-BE45-F7FA20E91761}" sibTransId="{EE0E4A58-931C-4DBA-A47D-57EC36CD209D}"/>
    <dgm:cxn modelId="{B7DE5CD1-1C71-4D56-A908-2469BD29D92D}" type="presOf" srcId="{F3DBB327-44B0-4F21-88A0-BFCFF7D1C654}" destId="{294B0689-A7A5-4957-B3DD-E931D881900B}" srcOrd="0" destOrd="0" presId="urn:microsoft.com/office/officeart/2005/8/layout/cycle3"/>
    <dgm:cxn modelId="{3EEACDDD-1F82-406C-B5EF-A822842B8E8B}" type="presOf" srcId="{4E667D86-593F-4EA5-A9C5-CDA09E3A71D7}" destId="{FE3E2495-B42E-41D8-8CC1-D7A3EF4B4000}" srcOrd="0" destOrd="0" presId="urn:microsoft.com/office/officeart/2005/8/layout/cycle3"/>
    <dgm:cxn modelId="{A51154EA-ECC0-4628-936A-029E8BAD567C}" type="presParOf" srcId="{53036E8A-5D5E-4292-B6A1-EB943029B899}" destId="{BD4901E3-D9AA-4CE5-8440-E7AE20F248FF}" srcOrd="0" destOrd="0" presId="urn:microsoft.com/office/officeart/2005/8/layout/cycle3"/>
    <dgm:cxn modelId="{70716B24-2B16-4A5A-8351-673A46D29876}" type="presParOf" srcId="{BD4901E3-D9AA-4CE5-8440-E7AE20F248FF}" destId="{FE3E2495-B42E-41D8-8CC1-D7A3EF4B4000}" srcOrd="0" destOrd="0" presId="urn:microsoft.com/office/officeart/2005/8/layout/cycle3"/>
    <dgm:cxn modelId="{5E67244A-9F70-4813-BBFB-6F24E7420915}" type="presParOf" srcId="{BD4901E3-D9AA-4CE5-8440-E7AE20F248FF}" destId="{E4AFAC86-5CA7-4602-9400-46E2A664D878}" srcOrd="1" destOrd="0" presId="urn:microsoft.com/office/officeart/2005/8/layout/cycle3"/>
    <dgm:cxn modelId="{B9F85E1E-7F55-4CC4-AEB6-4870AC61DEE3}" type="presParOf" srcId="{BD4901E3-D9AA-4CE5-8440-E7AE20F248FF}" destId="{A8285241-DE15-4369-8FD4-D534851F2336}" srcOrd="2" destOrd="0" presId="urn:microsoft.com/office/officeart/2005/8/layout/cycle3"/>
    <dgm:cxn modelId="{2B3F266F-D7E4-45A7-BD1D-64F17BF6B151}" type="presParOf" srcId="{BD4901E3-D9AA-4CE5-8440-E7AE20F248FF}" destId="{294B0689-A7A5-4957-B3DD-E931D881900B}" srcOrd="3" destOrd="0" presId="urn:microsoft.com/office/officeart/2005/8/layout/cycle3"/>
    <dgm:cxn modelId="{4AB39B53-2DC9-40E5-B4AF-1A6CDCB630DC}" type="presParOf" srcId="{BD4901E3-D9AA-4CE5-8440-E7AE20F248FF}" destId="{0DB57D1C-6E9F-4100-B65E-02444D7ADAF9}"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FAC86-5CA7-4602-9400-46E2A664D878}">
      <dsp:nvSpPr>
        <dsp:cNvPr id="0" name=""/>
        <dsp:cNvSpPr/>
      </dsp:nvSpPr>
      <dsp:spPr>
        <a:xfrm>
          <a:off x="2034425" y="-92533"/>
          <a:ext cx="3879039" cy="3879039"/>
        </a:xfrm>
        <a:prstGeom prst="circularArrow">
          <a:avLst>
            <a:gd name="adj1" fmla="val 4668"/>
            <a:gd name="adj2" fmla="val 272909"/>
            <a:gd name="adj3" fmla="val 12899830"/>
            <a:gd name="adj4" fmla="val 17984338"/>
            <a:gd name="adj5" fmla="val 4847"/>
          </a:avLst>
        </a:prstGeom>
        <a:solidFill>
          <a:srgbClr val="99CCFF"/>
        </a:solidFill>
        <a:ln>
          <a:noFill/>
        </a:ln>
        <a:effectLst/>
      </dsp:spPr>
      <dsp:style>
        <a:lnRef idx="0">
          <a:scrgbClr r="0" g="0" b="0"/>
        </a:lnRef>
        <a:fillRef idx="1">
          <a:scrgbClr r="0" g="0" b="0"/>
        </a:fillRef>
        <a:effectRef idx="0">
          <a:scrgbClr r="0" g="0" b="0"/>
        </a:effectRef>
        <a:fontRef idx="minor"/>
      </dsp:style>
    </dsp:sp>
    <dsp:sp modelId="{FE3E2495-B42E-41D8-8CC1-D7A3EF4B4000}">
      <dsp:nvSpPr>
        <dsp:cNvPr id="0" name=""/>
        <dsp:cNvSpPr/>
      </dsp:nvSpPr>
      <dsp:spPr>
        <a:xfrm>
          <a:off x="2704921" y="115632"/>
          <a:ext cx="2538047" cy="103825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Preparation</a:t>
          </a:r>
        </a:p>
      </dsp:txBody>
      <dsp:txXfrm>
        <a:off x="2755604" y="166315"/>
        <a:ext cx="2436681" cy="936885"/>
      </dsp:txXfrm>
    </dsp:sp>
    <dsp:sp modelId="{A8285241-DE15-4369-8FD4-D534851F2336}">
      <dsp:nvSpPr>
        <dsp:cNvPr id="0" name=""/>
        <dsp:cNvSpPr/>
      </dsp:nvSpPr>
      <dsp:spPr>
        <a:xfrm>
          <a:off x="4809450" y="1508465"/>
          <a:ext cx="2538047" cy="103825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Elicitation</a:t>
          </a:r>
        </a:p>
      </dsp:txBody>
      <dsp:txXfrm>
        <a:off x="4860133" y="1559148"/>
        <a:ext cx="2436681" cy="936885"/>
      </dsp:txXfrm>
    </dsp:sp>
    <dsp:sp modelId="{294B0689-A7A5-4957-B3DD-E931D881900B}">
      <dsp:nvSpPr>
        <dsp:cNvPr id="0" name=""/>
        <dsp:cNvSpPr/>
      </dsp:nvSpPr>
      <dsp:spPr>
        <a:xfrm>
          <a:off x="2704921" y="2901298"/>
          <a:ext cx="2538047" cy="103825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Analysis</a:t>
          </a:r>
        </a:p>
      </dsp:txBody>
      <dsp:txXfrm>
        <a:off x="2755604" y="2951981"/>
        <a:ext cx="2436681" cy="936885"/>
      </dsp:txXfrm>
    </dsp:sp>
    <dsp:sp modelId="{0DB57D1C-6E9F-4100-B65E-02444D7ADAF9}">
      <dsp:nvSpPr>
        <dsp:cNvPr id="0" name=""/>
        <dsp:cNvSpPr/>
      </dsp:nvSpPr>
      <dsp:spPr>
        <a:xfrm>
          <a:off x="487560" y="1508465"/>
          <a:ext cx="2538047" cy="103825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Specification</a:t>
          </a:r>
        </a:p>
      </dsp:txBody>
      <dsp:txXfrm>
        <a:off x="538243" y="1559148"/>
        <a:ext cx="2436681" cy="93688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8195" name="Rectangle 3"/>
          <p:cNvSpPr>
            <a:spLocks noGrp="1" noChangeArrowheads="1"/>
          </p:cNvSpPr>
          <p:nvPr>
            <p:ph type="dt" sz="quarter"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2 (RASD 3/e)</a:t>
            </a:r>
          </a:p>
        </p:txBody>
      </p:sp>
      <p:sp>
        <p:nvSpPr>
          <p:cNvPr id="8196" name="Rectangle 4"/>
          <p:cNvSpPr>
            <a:spLocks noGrp="1" noChangeArrowheads="1"/>
          </p:cNvSpPr>
          <p:nvPr>
            <p:ph type="ftr" sz="quarter" idx="2"/>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8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86AF3932-798D-4B1D-8D83-7385EA5F972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2813" y="4311650"/>
            <a:ext cx="5032375"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r>
              <a:rPr lang="en-US" altLang="en-US"/>
              <a:t>Chapter 2 (RASD 3/e)</a:t>
            </a:r>
          </a:p>
        </p:txBody>
      </p:sp>
      <p:sp>
        <p:nvSpPr>
          <p:cNvPr id="2053" name="Rectangle 5"/>
          <p:cNvSpPr>
            <a:spLocks noGrp="1" noChangeArrowheads="1"/>
          </p:cNvSpPr>
          <p:nvPr>
            <p:ph type="sldNum" sz="quarter" idx="5"/>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a:lvl1pPr>
          </a:lstStyle>
          <a:p>
            <a:fld id="{EE5BBA13-0E9C-4992-9CA1-AC6DA7FCB6EF}"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r>
              <a:rPr lang="en-US" altLang="en-US"/>
              <a:t>© Pearson Education 2007</a:t>
            </a:r>
          </a:p>
        </p:txBody>
      </p:sp>
      <p:sp>
        <p:nvSpPr>
          <p:cNvPr id="2055" name="Rectangle 7"/>
          <p:cNvSpPr>
            <a:spLocks noGrp="1" noChangeArrowheads="1"/>
          </p:cNvSpPr>
          <p:nvPr>
            <p:ph type="ftr" sz="quarter" idx="4"/>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9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5B4FB621-1CEF-4294-9651-DA1EEE316D84}"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87467" tIns="43734" rIns="87467" bIns="43734"/>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00997AC-83F4-44E3-AF0B-9744F716D6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Now look at only the bottom half of the figure. You interpret this figure as built of curved surfaces constituting three separate cylindrical lines.</a:t>
            </a:r>
            <a:endParaRPr lang="en-US" altLang="en-US" dirty="0">
              <a:latin typeface="Arial" panose="020B0604020202020204" pitchFamily="34" charset="0"/>
              <a:ea typeface="ヒラギノ角ゴ Pro W3" charset="-128"/>
            </a:endParaRPr>
          </a:p>
          <a:p>
            <a:r>
              <a:rPr lang="en-US" altLang="en-US" dirty="0">
                <a:latin typeface="Arial" panose="020B0604020202020204" pitchFamily="34" charset="0"/>
                <a:ea typeface="ＭＳ Ｐゴシック" panose="020B0600070205080204" pitchFamily="34" charset="-128"/>
              </a:rPr>
              <a:t>The two parts that are joined in this figure have different interpretations of their shapes when they are perceived separately. </a:t>
            </a:r>
          </a:p>
          <a:p>
            <a:r>
              <a:rPr lang="en-US" altLang="en-US" dirty="0">
                <a:latin typeface="Arial" panose="020B0604020202020204" pitchFamily="34" charset="0"/>
                <a:ea typeface="ＭＳ Ｐゴシック" panose="020B0600070205080204" pitchFamily="34" charset="-128"/>
              </a:rPr>
              <a:t>Furthermore, when you join the two parts, surfaces that have one interpretation (part of the foreground figure), get a different interpretation (part of the background). </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So the answer is: No, we cannot build this as it is drawn. The figure violates the basic distinction between background and  elements of </a:t>
            </a:r>
            <a:r>
              <a:rPr lang="en-US" altLang="en-US" dirty="0">
                <a:latin typeface="ヒラギノ角ゴ Pro W3" charset="-128"/>
                <a:ea typeface="ＭＳ Ｐゴシック" panose="020B0600070205080204" pitchFamily="34" charset="-128"/>
              </a:rPr>
              <a:t> an</a:t>
            </a:r>
            <a:r>
              <a:rPr lang="en-US" altLang="en-US" dirty="0">
                <a:latin typeface="Arial" panose="020B0604020202020204" pitchFamily="34" charset="0"/>
                <a:ea typeface="ＭＳ Ｐゴシック" panose="020B0600070205080204" pitchFamily="34" charset="-128"/>
              </a:rPr>
              <a:t> object. </a:t>
            </a:r>
          </a:p>
          <a:p>
            <a:r>
              <a:rPr lang="en-US" altLang="en-US" dirty="0">
                <a:latin typeface="Arial" panose="020B0604020202020204" pitchFamily="34" charset="0"/>
                <a:ea typeface="ＭＳ Ｐゴシック" panose="020B0600070205080204" pitchFamily="34" charset="-128"/>
              </a:rPr>
              <a:t>It has </a:t>
            </a:r>
            <a:r>
              <a:rPr lang="en-US" altLang="en-US" dirty="0" err="1">
                <a:latin typeface="Arial" panose="020B0604020202020204" pitchFamily="34" charset="0"/>
                <a:ea typeface="ＭＳ Ｐゴシック" panose="020B0600070205080204" pitchFamily="34" charset="-128"/>
              </a:rPr>
              <a:t>ambigous</a:t>
            </a:r>
            <a:r>
              <a:rPr lang="en-US" altLang="en-US" dirty="0">
                <a:latin typeface="Arial" panose="020B0604020202020204" pitchFamily="34" charset="0"/>
                <a:ea typeface="ＭＳ Ｐゴシック" panose="020B0600070205080204" pitchFamily="34" charset="-128"/>
              </a:rPr>
              <a:t> surfaces. In software engineering terminology the drawing has ambiguous requirements. </a:t>
            </a:r>
            <a:r>
              <a:rPr lang="en-US" altLang="en-US" dirty="0">
                <a:latin typeface="ヒラギノ角ゴ Pro W3" charset="-128"/>
                <a:ea typeface="ＭＳ Ｐゴシック" panose="020B0600070205080204" pitchFamily="34" charset="-128"/>
              </a:rPr>
              <a:t>One or more </a:t>
            </a:r>
            <a:r>
              <a:rPr lang="en-US" altLang="en-US" dirty="0">
                <a:latin typeface="Arial" panose="020B0604020202020204" pitchFamily="34" charset="0"/>
                <a:ea typeface="ＭＳ Ｐゴシック" panose="020B0600070205080204" pitchFamily="34" charset="-128"/>
              </a:rPr>
              <a:t> objects can be interpreted in two mutually exclusive  ways. </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 To make this possible to develop, only one of the mutually exclusive objects has to be selected.  Objects must have their own identity, they cannot overlap. </a:t>
            </a:r>
            <a:endParaRPr lang="en-US" altLang="en-US" dirty="0">
              <a:latin typeface="Palatino" charset="0"/>
              <a:ea typeface="ＭＳ Ｐゴシック" panose="020B0600070205080204" pitchFamily="34" charset="-128"/>
            </a:endParaRP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The answer to the question “Can we develop this” depends on what we mean by developing. </a:t>
            </a:r>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Even the question was imprecise: if we mean:  “Can it be built as three-dimensional object?”, then the answer is “no”,  because of the irresolvable conflict between the background and the foreground. However, be warned that the </a:t>
            </a:r>
            <a:r>
              <a:rPr lang="en-US" altLang="en-US" dirty="0" err="1">
                <a:latin typeface="Arial" panose="020B0604020202020204" pitchFamily="34" charset="0"/>
                <a:ea typeface="ＭＳ Ｐゴシック" panose="020B0600070205080204" pitchFamily="34" charset="-128"/>
              </a:rPr>
              <a:t>japanese</a:t>
            </a:r>
            <a:r>
              <a:rPr lang="en-US" altLang="en-US" dirty="0">
                <a:latin typeface="Arial" panose="020B0604020202020204" pitchFamily="34" charset="0"/>
                <a:ea typeface="ＭＳ Ｐゴシック" panose="020B0600070205080204" pitchFamily="34" charset="-128"/>
              </a:rPr>
              <a:t> artist Shigeo Fukuda </a:t>
            </a:r>
            <a:r>
              <a:rPr lang="en-US" altLang="en-US" dirty="0">
                <a:latin typeface="Palatino" charset="0"/>
                <a:ea typeface="ＭＳ Ｐゴシック" panose="020B0600070205080204" pitchFamily="34" charset="-128"/>
              </a:rPr>
              <a:t> has been able to construct 3-dimentional art pieces. </a:t>
            </a:r>
            <a:endParaRPr lang="en-US" altLang="en-US" dirty="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a:p>
            <a:r>
              <a:rPr lang="en-US" altLang="en-US" dirty="0">
                <a:latin typeface="Palatino" charset="0"/>
                <a:ea typeface="ＭＳ Ｐゴシック" panose="020B0600070205080204" pitchFamily="34" charset="-128"/>
              </a:rPr>
              <a:t>----------------------------------------------</a:t>
            </a:r>
          </a:p>
          <a:p>
            <a:endParaRPr lang="en-US" altLang="en-US" dirty="0">
              <a:latin typeface="Palatino" charset="0"/>
              <a:ea typeface="ＭＳ Ｐゴシック" panose="020B0600070205080204" pitchFamily="34" charset="-128"/>
            </a:endParaRPr>
          </a:p>
          <a:p>
            <a:endParaRPr lang="en-US" altLang="en-US" dirty="0">
              <a:latin typeface="Palatino" charset="0"/>
              <a:ea typeface="ＭＳ Ｐゴシック" panose="020B0600070205080204" pitchFamily="34" charset="-128"/>
            </a:endParaRPr>
          </a:p>
          <a:p>
            <a:endParaRPr lang="en-US" altLang="en-US" dirty="0">
              <a:latin typeface="Palatino" charset="0"/>
              <a:ea typeface="ＭＳ Ｐゴシック" panose="020B0600070205080204" pitchFamily="34" charset="-128"/>
            </a:endParaRPr>
          </a:p>
        </p:txBody>
      </p:sp>
      <p:sp>
        <p:nvSpPr>
          <p:cNvPr id="40963" name="Rectangle 3">
            <a:extLst>
              <a:ext uri="{FF2B5EF4-FFF2-40B4-BE49-F238E27FC236}">
                <a16:creationId xmlns:a16="http://schemas.microsoft.com/office/drawing/2014/main" id="{8A4A4086-DC10-4302-9F76-7C2D0B7248F9}"/>
              </a:ext>
            </a:extLst>
          </p:cNvPr>
          <p:cNvSpPr>
            <a:spLocks noChangeArrowheads="1" noTextEdit="1"/>
          </p:cNvSpPr>
          <p:nvPr>
            <p:ph type="sldImg"/>
          </p:nvPr>
        </p:nvSpPr>
        <p:spPr>
          <a:ln cap="flat"/>
        </p:spPr>
      </p:sp>
    </p:spTree>
    <p:extLst>
      <p:ext uri="{BB962C8B-B14F-4D97-AF65-F5344CB8AC3E}">
        <p14:creationId xmlns:p14="http://schemas.microsoft.com/office/powerpoint/2010/main" val="2383241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C0A3EA7-FEDF-4566-8557-C0C27920C1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Can you build this? </a:t>
            </a:r>
            <a:r>
              <a:rPr lang="en-US" altLang="en-US" dirty="0">
                <a:latin typeface="Palatino" charset="0"/>
                <a:ea typeface="ＭＳ Ｐゴシック" panose="020B0600070205080204" pitchFamily="34" charset="-128"/>
              </a:rPr>
              <a:t>The question has, however, several possible answers. The first immediate answer might be no, because it is physically impossible. </a:t>
            </a:r>
            <a:r>
              <a:rPr lang="en-US" altLang="en-US" dirty="0">
                <a:latin typeface="Arial" panose="020B0604020202020204" pitchFamily="34" charset="0"/>
                <a:ea typeface="ＭＳ Ｐゴシック" panose="020B0600070205080204" pitchFamily="34" charset="-128"/>
              </a:rPr>
              <a:t> But we are engineers, let’s try. Let’s find out, if we can build it, and if not, what the problem is. Maybe we can fix the original problem specification. </a:t>
            </a:r>
          </a:p>
          <a:p>
            <a:r>
              <a:rPr lang="en-US" altLang="en-US" dirty="0">
                <a:latin typeface="Arial" panose="020B0604020202020204" pitchFamily="34" charset="0"/>
                <a:ea typeface="ＭＳ Ｐゴシック" panose="020B0600070205080204" pitchFamily="34" charset="-128"/>
              </a:rPr>
              <a:t> </a:t>
            </a:r>
          </a:p>
        </p:txBody>
      </p:sp>
      <p:sp>
        <p:nvSpPr>
          <p:cNvPr id="43011" name="Rectangle 3">
            <a:extLst>
              <a:ext uri="{FF2B5EF4-FFF2-40B4-BE49-F238E27FC236}">
                <a16:creationId xmlns:a16="http://schemas.microsoft.com/office/drawing/2014/main" id="{B1918352-ADE4-476C-8D7B-16953CC0084D}"/>
              </a:ext>
            </a:extLst>
          </p:cNvPr>
          <p:cNvSpPr>
            <a:spLocks noChangeArrowheads="1" noTextEdit="1"/>
          </p:cNvSpPr>
          <p:nvPr>
            <p:ph type="sldImg"/>
          </p:nvPr>
        </p:nvSpPr>
        <p:spPr>
          <a:ln cap="flat"/>
        </p:spPr>
      </p:sp>
    </p:spTree>
    <p:extLst>
      <p:ext uri="{BB962C8B-B14F-4D97-AF65-F5344CB8AC3E}">
        <p14:creationId xmlns:p14="http://schemas.microsoft.com/office/powerpoint/2010/main" val="229542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1242863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5213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7578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53873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3924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8996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10391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3012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CDA90782-89E9-4374-B15C-D323B5C5ACBA}"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22090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10115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14223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19273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6823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AU" dirty="0"/>
              <a:t>Emphasise that while the descriptions</a:t>
            </a:r>
            <a:r>
              <a:rPr lang="en-AU" baseline="0" dirty="0"/>
              <a:t> in this lecture focus on big up-front requirements and documentation, that many of the principles are still the same in agile methods with light weight requirements documentation and management.</a:t>
            </a:r>
            <a:endParaRPr dirty="0"/>
          </a:p>
        </p:txBody>
      </p:sp>
    </p:spTree>
    <p:extLst>
      <p:ext uri="{BB962C8B-B14F-4D97-AF65-F5344CB8AC3E}">
        <p14:creationId xmlns:p14="http://schemas.microsoft.com/office/powerpoint/2010/main" val="1559665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4692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AU" dirty="0"/>
              <a:t>Reflect back on problem of the “user credit card details shall be secured” non-</a:t>
            </a:r>
            <a:r>
              <a:rPr lang="en-AU" dirty="0" err="1"/>
              <a:t>func</a:t>
            </a:r>
            <a:r>
              <a:rPr lang="en-AU" baseline="0" dirty="0"/>
              <a:t> </a:t>
            </a:r>
            <a:r>
              <a:rPr lang="en-AU" baseline="0" dirty="0" err="1"/>
              <a:t>req</a:t>
            </a:r>
            <a:r>
              <a:rPr lang="en-AU" baseline="0" dirty="0"/>
              <a:t> from the previous slide.</a:t>
            </a:r>
            <a:endParaRPr dirty="0"/>
          </a:p>
        </p:txBody>
      </p:sp>
    </p:spTree>
    <p:extLst>
      <p:ext uri="{BB962C8B-B14F-4D97-AF65-F5344CB8AC3E}">
        <p14:creationId xmlns:p14="http://schemas.microsoft.com/office/powerpoint/2010/main" val="324783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26205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65240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C8D556E0-B6F7-4683-A871-CD2C2EF7E9C5}" type="slidenum">
              <a:rPr lang="en-US" altLang="en-US"/>
              <a:pPr/>
              <a:t>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r>
              <a:rPr lang="en-GB" altLang="en-US" b="1"/>
              <a:t>Example 2.1 (advertising expenditure)</a:t>
            </a:r>
            <a:endParaRPr lang="en-GB" altLang="en-US"/>
          </a:p>
          <a:p>
            <a:r>
              <a:rPr lang="en-GB" altLang="en-US"/>
              <a:t>Consider the problem statement for Advertising Expenditure (Section 1.6.5) and construct a process hierarchy diagram for it. There is no need to attempt a complete decomposition of high-level processes. It is sufficient (for illustration purpose) to decompose a single selected high-level process.</a:t>
            </a:r>
          </a:p>
          <a:p>
            <a:r>
              <a:rPr lang="en-GB" altLang="en-US"/>
              <a:t>Consider the following additional observations:</a:t>
            </a:r>
          </a:p>
          <a:p>
            <a:r>
              <a:rPr lang="en-GB" altLang="en-US"/>
              <a:t>The problem statement describes the main workflow of processes involved in gathering advertisements’ details and measuring advertising expenditures. However, the supporting management processes are not explicitly listed. At least two of these processes constitute an important part of the process hierarchy model. These processes are concerned with the management of contacts and with the management of contracts and accounts receivable.</a:t>
            </a:r>
          </a:p>
          <a:p>
            <a:r>
              <a:rPr lang="en-GB" altLang="en-US"/>
              <a:t>Contact management involves activities such as negotiation of new customers, on-going management of existing customers, tracking contact management activities, and the management of suppliers of advertising information</a:t>
            </a:r>
          </a:p>
          <a:p>
            <a:r>
              <a:rPr lang="en-GB" altLang="en-US"/>
              <a:t>Contracts and accounts receivable consist of such tasks as negotiation of contracts, invoice creation, monitoring of contracts, invoice processing and payments, and sales analysis.</a:t>
            </a: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29575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35939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62105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08326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96467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AU" dirty="0"/>
              <a:t>Mention risks associated with each of</a:t>
            </a:r>
            <a:r>
              <a:rPr lang="en-AU" baseline="0" dirty="0"/>
              <a:t> these approaches.</a:t>
            </a:r>
            <a:endParaRPr dirty="0"/>
          </a:p>
        </p:txBody>
      </p:sp>
    </p:spTree>
    <p:extLst>
      <p:ext uri="{BB962C8B-B14F-4D97-AF65-F5344CB8AC3E}">
        <p14:creationId xmlns:p14="http://schemas.microsoft.com/office/powerpoint/2010/main" val="3269193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68887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61203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57182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2586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1B626A66-6A9B-42DC-8AB2-9A620C758D5D}" type="slidenum">
              <a:rPr lang="en-US" altLang="en-US"/>
              <a:pPr/>
              <a:t>15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pPr>
              <a:lnSpc>
                <a:spcPct val="90000"/>
              </a:lnSpc>
            </a:pPr>
            <a:r>
              <a:rPr lang="en-GB" altLang="en-US" sz="1000" b="1"/>
              <a:t>Example 2.2 (advertising expenditure)</a:t>
            </a:r>
            <a:endParaRPr lang="en-GB" altLang="en-US" sz="1000"/>
          </a:p>
          <a:p>
            <a:pPr>
              <a:lnSpc>
                <a:spcPct val="90000"/>
              </a:lnSpc>
            </a:pPr>
            <a:r>
              <a:rPr lang="en-GB" altLang="en-US" sz="1000"/>
              <a:t>Consider the problem statement for Advertising Expenditure (Section 1.6.5) and the process hierarchy diagram in Example 2.1 (Section 2.1.12). Construct a business process diagram for the process “Measurement Collection”. </a:t>
            </a:r>
          </a:p>
          <a:p>
            <a:pPr>
              <a:lnSpc>
                <a:spcPct val="90000"/>
              </a:lnSpc>
            </a:pPr>
            <a:r>
              <a:rPr lang="en-GB" altLang="en-US" sz="1000"/>
              <a:t>Consider the following additional observations about measurement collection:</a:t>
            </a:r>
          </a:p>
          <a:p>
            <a:pPr>
              <a:lnSpc>
                <a:spcPct val="90000"/>
              </a:lnSpc>
            </a:pPr>
            <a:r>
              <a:rPr lang="en-GB" altLang="en-US" sz="1000"/>
              <a:t>The major data collection is electronic transfer from the data suppliers. This process occurs on a daily basis and in the majority of cases is performed automatically in the middle of the night. The data is collected from television stations, radio stations, press publishers, and cinema outdoor advertisers. A specialized communications package is used for data transfer from the data logs located at the suppliers. The supplier is responsible for placing the contents of the previous day’s advertising log to a dedicated file server prior to data downloading process that typically begins at 2pm every night.</a:t>
            </a:r>
          </a:p>
          <a:p>
            <a:pPr>
              <a:lnSpc>
                <a:spcPct val="90000"/>
              </a:lnSpc>
            </a:pPr>
            <a:r>
              <a:rPr lang="en-GB" altLang="en-US" sz="1000"/>
              <a:t>For data not collected electronically, the data requires entering from the source documents. This type of collection applies mostly to press – advertisements in newspapers and magazines, but also advertising catalogues delivered to households.</a:t>
            </a:r>
          </a:p>
          <a:p>
            <a:pPr>
              <a:lnSpc>
                <a:spcPct val="90000"/>
              </a:lnSpc>
            </a:pPr>
            <a:r>
              <a:rPr lang="en-GB" altLang="en-US" sz="1000"/>
              <a:t>Each of the suppliers of information have unique formats in which they provide their data. The first process performed on this data is to convert it to a standard format so that uniform processing can be performed on it. In the case of television, some networks provide a single file which firstly needs to be split into the individual station components</a:t>
            </a:r>
          </a:p>
          <a:p>
            <a:pPr>
              <a:lnSpc>
                <a:spcPct val="90000"/>
              </a:lnSpc>
            </a:pPr>
            <a:endParaRPr lang="en-GB" altLang="en-US" sz="1000"/>
          </a:p>
          <a:p>
            <a:pPr>
              <a:lnSpc>
                <a:spcPct val="90000"/>
              </a:lnSpc>
            </a:pPr>
            <a:r>
              <a:rPr lang="en-US" altLang="en-US" sz="1000"/>
              <a:t>Figure 2.7 is a business process diagram for Example 2.2. It shows both an external Supplier process and the two processes managed by internal business entities (shown as the pools called IT Department and Data Entry). The diagram takes advantage on intermediate event timers in the IT Department and the Data Entry pools. It also indicates that Transfer Advertising Data and Download Electronic Data are multiple-instance sub-processes. Three data objects engaged in the process are also modeled.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64797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43085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94902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92299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1623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34927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40698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601265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49588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797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F7421519-CA82-45AA-B01C-D3D875D432BF}" type="slidenum">
              <a:rPr lang="en-US" altLang="en-US"/>
              <a:pPr/>
              <a:t>17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n-US" altLang="en-US"/>
              <a:t>“The (first) phase is completed when an understanding is reached on the nature of the business problems and on the specific results a solution will need to bring about. This understanding is documented in a preliminary vision of the proposed solution that can be communicated to a broader set of stakeholders for evaluation and further decision making within an envisioning workshop.” (Polikoff </a:t>
            </a:r>
            <a:r>
              <a:rPr lang="en-US" altLang="en-US" i="1"/>
              <a:t>et al</a:t>
            </a:r>
            <a:r>
              <a:rPr lang="en-US" altLang="en-US"/>
              <a:t>., 2006, p.156).</a:t>
            </a:r>
          </a:p>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90132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928397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69411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09735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A0E808C2-98B9-4E5A-97D0-4A04780645C0}" type="slidenum">
              <a:rPr lang="en-US" altLang="en-US"/>
              <a:pPr/>
              <a:t>98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pPr marL="228600" indent="-228600">
              <a:buFontTx/>
              <a:buAutoNum type="arabicPeriod"/>
            </a:pPr>
            <a:r>
              <a:rPr lang="en-US" altLang="en-US" dirty="0"/>
              <a:t>Business Analyst.</a:t>
            </a:r>
          </a:p>
          <a:p>
            <a:pPr marL="228600" indent="-228600">
              <a:buFontTx/>
              <a:buAutoNum type="arabicPeriod"/>
            </a:pPr>
            <a:r>
              <a:rPr lang="en-US" altLang="en-US" dirty="0"/>
              <a:t>Functional requirements (service statements) and non-functional requirements (constraint statements; supplementary requirements).</a:t>
            </a:r>
          </a:p>
          <a:p>
            <a:pPr marL="228600" indent="-228600">
              <a:buFontTx/>
              <a:buAutoNum type="arabicPeriod"/>
            </a:pPr>
            <a:r>
              <a:rPr lang="en-US" altLang="en-US" dirty="0"/>
              <a:t>Multiple-choice questions, rating questions, and ranking questions.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A67FB6BB-8601-4B14-94E2-75334766A553}" type="slidenum">
              <a:rPr lang="en-US" altLang="en-US"/>
              <a:pPr/>
              <a:t>104</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pPr marL="228600" indent="-228600">
              <a:buFontTx/>
              <a:buAutoNum type="arabicPeriod"/>
            </a:pPr>
            <a:r>
              <a:rPr lang="en-US" altLang="en-US" dirty="0"/>
              <a:t>Conflicting requirements and overlapping requirements.</a:t>
            </a:r>
          </a:p>
          <a:p>
            <a:pPr marL="228600" indent="-228600">
              <a:buFontTx/>
              <a:buAutoNum type="arabicPeriod"/>
            </a:pPr>
            <a:r>
              <a:rPr lang="en-US" altLang="en-US" dirty="0"/>
              <a:t>Volatility risk.</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A12E3B39-E19C-4894-93E9-29AADC80C4AC}" type="slidenum">
              <a:rPr lang="en-US" altLang="en-US"/>
              <a:pPr/>
              <a:t>110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pPr marL="228600" indent="-228600">
              <a:buFontTx/>
              <a:buAutoNum type="arabicPeriod"/>
            </a:pPr>
            <a:r>
              <a:rPr lang="en-US" altLang="en-US"/>
              <a:t>Unique identifier, sequential number within document hierarchy, and sequential number within requirements category.</a:t>
            </a:r>
          </a:p>
          <a:p>
            <a:pPr marL="228600" indent="-228600">
              <a:buFontTx/>
              <a:buAutoNum type="arabicPeriod"/>
            </a:pPr>
            <a:r>
              <a:rPr lang="en-US" altLang="en-US"/>
              <a:t>Software configuration management tool.</a:t>
            </a:r>
          </a:p>
          <a:p>
            <a:pPr marL="228600" indent="-228600">
              <a:buFontTx/>
              <a:buAutoNum type="arabicPeriod"/>
            </a:pPr>
            <a:r>
              <a:rPr lang="en-US" altLang="en-US"/>
              <a:t>A suspect trace is an indication in a traceability matrix that a relationship between two linked requirements could have been invalidated as a result of changes to any of these two linked requirements or other related requirement.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FC407899-2D73-415D-80CD-E984C908C75D}" type="slidenum">
              <a:rPr lang="en-US" altLang="en-US"/>
              <a:pPr/>
              <a:t>113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C437D798-4B8E-496D-8852-B6FC57D54D32}" type="slidenum">
              <a:rPr lang="en-US" altLang="en-US"/>
              <a:pPr/>
              <a:t>122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pPr marL="228600" indent="-228600">
              <a:buFontTx/>
              <a:buAutoNum type="arabicPeriod"/>
            </a:pPr>
            <a:r>
              <a:rPr lang="en-US" altLang="en-US"/>
              <a:t>System feature.</a:t>
            </a:r>
          </a:p>
          <a:p>
            <a:pPr marL="228600" indent="-228600">
              <a:buFontTx/>
              <a:buAutoNum type="arabicPeriod"/>
            </a:pPr>
            <a:r>
              <a:rPr lang="en-US" altLang="en-US"/>
              <a:t>Communication relationship.</a:t>
            </a:r>
          </a:p>
          <a:p>
            <a:pPr marL="228600" indent="-228600">
              <a:buFontTx/>
              <a:buAutoNum type="arabicPeriod"/>
            </a:pPr>
            <a:r>
              <a:rPr lang="en-US" altLang="en-US"/>
              <a:t>Association, generalization, and aggregation.</a:t>
            </a:r>
          </a:p>
          <a:p>
            <a:pPr marL="228600" indent="-228600">
              <a:buFontTx/>
              <a:buAutoNum type="arabicPeriod"/>
            </a:pPr>
            <a:r>
              <a:rPr lang="en-US" altLang="en-US"/>
              <a:t>It is visualized in the multiplicity definition by putting a 0 (zero) value on the relevant end of the association.</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BF7ED6BA-B481-4AE9-9C0D-40C44728D72F}" type="slidenum">
              <a:rPr lang="en-US" altLang="en-US"/>
              <a:pPr/>
              <a:t>130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pPr marL="228600" indent="-228600">
              <a:buFontTx/>
              <a:buAutoNum type="arabicPeriod"/>
            </a:pPr>
            <a:r>
              <a:rPr lang="en-US" altLang="en-US"/>
              <a:t>Functional requirements can be classified into function requirements and data requirements.</a:t>
            </a:r>
          </a:p>
          <a:p>
            <a:pPr marL="228600" indent="-228600">
              <a:buFontTx/>
              <a:buAutoNum type="arabicPeriod"/>
            </a:pPr>
            <a:r>
              <a:rPr lang="en-US" altLang="en-US"/>
              <a:t>They can be listed in the “Open Issues” section.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2 (RASD 3/e)</a:t>
            </a:r>
          </a:p>
        </p:txBody>
      </p:sp>
      <p:sp>
        <p:nvSpPr>
          <p:cNvPr id="5" name="Rectangle 5"/>
          <p:cNvSpPr>
            <a:spLocks noGrp="1" noChangeArrowheads="1"/>
          </p:cNvSpPr>
          <p:nvPr>
            <p:ph type="sldNum" sz="quarter" idx="5"/>
          </p:nvPr>
        </p:nvSpPr>
        <p:spPr>
          <a:ln/>
        </p:spPr>
        <p:txBody>
          <a:bodyPr/>
          <a:lstStyle/>
          <a:p>
            <a:fld id="{8D81B03E-C346-4B36-8971-6DC93AF181F8}" type="slidenum">
              <a:rPr lang="en-US" altLang="en-US"/>
              <a:pPr/>
              <a:t>20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pPr marL="228600" indent="-228600">
              <a:buFontTx/>
              <a:buAutoNum type="arabicPeriod"/>
            </a:pPr>
            <a:r>
              <a:rPr lang="en-US" altLang="en-US"/>
              <a:t>Business Process Modeling Notation (BPMN).</a:t>
            </a:r>
          </a:p>
          <a:p>
            <a:pPr marL="228600" indent="-228600">
              <a:buFontTx/>
              <a:buAutoNum type="arabicPeriod"/>
            </a:pPr>
            <a:r>
              <a:rPr lang="en-US" altLang="en-US"/>
              <a:t>Flow objects, connecting objects, pools, and artifacts.</a:t>
            </a:r>
          </a:p>
          <a:p>
            <a:pPr marL="228600" indent="-228600">
              <a:buFontTx/>
              <a:buAutoNum type="arabicPeriod"/>
            </a:pPr>
            <a:r>
              <a:rPr lang="en-US" altLang="en-US"/>
              <a:t>No, it can’t. Pools can communicate via message flows or via associations to common artifacts.</a:t>
            </a:r>
          </a:p>
          <a:p>
            <a:pPr marL="228600" indent="-228600">
              <a:buFontTx/>
              <a:buAutoNum type="arabicPeriod"/>
            </a:pPr>
            <a:r>
              <a:rPr lang="en-US" altLang="en-US"/>
              <a:t>Solution envisioning.</a:t>
            </a:r>
          </a:p>
          <a:p>
            <a:pPr marL="228600" indent="-228600">
              <a:buFontTx/>
              <a:buAutoNum type="arabicPeriod"/>
            </a:pPr>
            <a:r>
              <a:rPr lang="en-US" altLang="en-US"/>
              <a:t>Capability architecture.</a:t>
            </a:r>
          </a:p>
          <a:p>
            <a:pPr marL="228600" indent="-228600">
              <a:buFontTx/>
              <a:buAutoNum type="arabicPeriod"/>
            </a:pPr>
            <a:r>
              <a:rPr lang="en-US" altLang="en-US"/>
              <a:t>Custom development, package-based development, and component-based development.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4557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E26AAEE-FA14-4844-AB1E-22BDBF283E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Among the most famous as well as the most interesting of all impossible figures is the impossible trident. </a:t>
            </a:r>
          </a:p>
          <a:p>
            <a:r>
              <a:rPr lang="en-US" altLang="en-US" dirty="0">
                <a:latin typeface="Arial" panose="020B0604020202020204" pitchFamily="34" charset="0"/>
                <a:ea typeface="ＭＳ Ｐゴシック" panose="020B0600070205080204" pitchFamily="34" charset="-128"/>
              </a:rPr>
              <a:t>The outline of the middle prong merges into the outline of the two outer prongs. In addition, the middle prong appears to drop to a level lower than the two outer prongs. The paradox is quite powerful, because within it are various impossibility sources.</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Can you build this? </a:t>
            </a:r>
            <a:r>
              <a:rPr lang="en-US" altLang="en-US" dirty="0">
                <a:latin typeface="Palatino" charset="0"/>
                <a:ea typeface="ＭＳ Ｐゴシック" panose="020B0600070205080204" pitchFamily="34" charset="-128"/>
              </a:rPr>
              <a:t>The question has, however, several possible answers. The first immediate answer might be no, because it is physically impossible. </a:t>
            </a:r>
            <a:r>
              <a:rPr lang="en-US" altLang="en-US" dirty="0">
                <a:latin typeface="Arial" panose="020B0604020202020204" pitchFamily="34" charset="0"/>
                <a:ea typeface="ＭＳ Ｐゴシック" panose="020B0600070205080204" pitchFamily="34" charset="-128"/>
              </a:rPr>
              <a:t> But we are engineers, let’s try. Let’s find out, if we can build it, and if not, what the problem is. Maybe we can fix the original problem specification. </a:t>
            </a:r>
          </a:p>
          <a:p>
            <a:r>
              <a:rPr lang="en-US" altLang="en-US" dirty="0">
                <a:latin typeface="Arial" panose="020B0604020202020204" pitchFamily="34" charset="0"/>
                <a:ea typeface="ＭＳ Ｐゴシック" panose="020B0600070205080204" pitchFamily="34" charset="-128"/>
              </a:rPr>
              <a:t> </a:t>
            </a:r>
          </a:p>
          <a:p>
            <a:endParaRPr lang="en-US" altLang="en-US" dirty="0">
              <a:latin typeface="Palatino" charset="0"/>
              <a:ea typeface="ＭＳ Ｐゴシック" panose="020B0600070205080204" pitchFamily="34" charset="-128"/>
            </a:endParaRPr>
          </a:p>
          <a:p>
            <a:r>
              <a:rPr lang="en-US" altLang="en-US" dirty="0">
                <a:latin typeface="Palatino" charset="0"/>
                <a:ea typeface="ＭＳ Ｐゴシック" panose="020B0600070205080204" pitchFamily="34" charset="-128"/>
              </a:rPr>
              <a:t>----------------------------------------------</a:t>
            </a:r>
          </a:p>
          <a:p>
            <a:endParaRPr lang="en-US" altLang="en-US" dirty="0">
              <a:latin typeface="Palatino" charset="0"/>
              <a:ea typeface="ＭＳ Ｐゴシック" panose="020B0600070205080204" pitchFamily="34" charset="-128"/>
            </a:endParaRPr>
          </a:p>
          <a:p>
            <a:endParaRPr lang="en-US" altLang="en-US" dirty="0">
              <a:latin typeface="Palatino" charset="0"/>
              <a:ea typeface="ＭＳ Ｐゴシック" panose="020B0600070205080204" pitchFamily="34" charset="-128"/>
            </a:endParaRPr>
          </a:p>
          <a:p>
            <a:endParaRPr lang="en-US" altLang="en-US" dirty="0">
              <a:latin typeface="Palatino" charset="0"/>
              <a:ea typeface="ＭＳ Ｐゴシック" panose="020B0600070205080204" pitchFamily="34" charset="-128"/>
            </a:endParaRPr>
          </a:p>
        </p:txBody>
      </p:sp>
      <p:sp>
        <p:nvSpPr>
          <p:cNvPr id="36867" name="Rectangle 3">
            <a:extLst>
              <a:ext uri="{FF2B5EF4-FFF2-40B4-BE49-F238E27FC236}">
                <a16:creationId xmlns:a16="http://schemas.microsoft.com/office/drawing/2014/main" id="{F918FDDD-41E1-4737-85C7-40E947D09D29}"/>
              </a:ext>
            </a:extLst>
          </p:cNvPr>
          <p:cNvSpPr>
            <a:spLocks noChangeArrowheads="1" noTextEdit="1"/>
          </p:cNvSpPr>
          <p:nvPr>
            <p:ph type="sldImg"/>
          </p:nvPr>
        </p:nvSpPr>
        <p:spPr>
          <a:ln cap="flat"/>
        </p:spPr>
      </p:sp>
    </p:spTree>
    <p:extLst>
      <p:ext uri="{BB962C8B-B14F-4D97-AF65-F5344CB8AC3E}">
        <p14:creationId xmlns:p14="http://schemas.microsoft.com/office/powerpoint/2010/main" val="97712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F842415-8CF5-46EE-968C-3C05984539D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Cover up parts of the figure. If you cover the bottom half, you will find that the top  part of the figure is entirely possible. In this case, you interpret the foreground figure as being built of flat faces constituting two rectangular prongs.</a:t>
            </a:r>
            <a:endParaRPr lang="en-US" altLang="en-US" dirty="0">
              <a:latin typeface="Arial" panose="020B0604020202020204" pitchFamily="34" charset="0"/>
              <a:ea typeface="ヒラギノ角ゴ Pro W3" charset="-128"/>
            </a:endParaRPr>
          </a:p>
        </p:txBody>
      </p:sp>
      <p:sp>
        <p:nvSpPr>
          <p:cNvPr id="38915" name="Rectangle 3">
            <a:extLst>
              <a:ext uri="{FF2B5EF4-FFF2-40B4-BE49-F238E27FC236}">
                <a16:creationId xmlns:a16="http://schemas.microsoft.com/office/drawing/2014/main" id="{2EC62D57-5D8A-4EE8-876E-9688320DE92D}"/>
              </a:ext>
            </a:extLst>
          </p:cNvPr>
          <p:cNvSpPr>
            <a:spLocks noChangeArrowheads="1" noTextEdit="1"/>
          </p:cNvSpPr>
          <p:nvPr>
            <p:ph type="sldImg"/>
          </p:nvPr>
        </p:nvSpPr>
        <p:spPr>
          <a:ln cap="flat"/>
        </p:spPr>
      </p:sp>
    </p:spTree>
    <p:extLst>
      <p:ext uri="{BB962C8B-B14F-4D97-AF65-F5344CB8AC3E}">
        <p14:creationId xmlns:p14="http://schemas.microsoft.com/office/powerpoint/2010/main" val="365823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2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B9FDF216-F6D0-4CA0-9310-773F179DC032}"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2 (Maciaszek - RASD 3/e)</a:t>
            </a:r>
          </a:p>
        </p:txBody>
      </p:sp>
      <p:sp>
        <p:nvSpPr>
          <p:cNvPr id="6" name="Slide Number Placeholder 5"/>
          <p:cNvSpPr>
            <a:spLocks noGrp="1"/>
          </p:cNvSpPr>
          <p:nvPr>
            <p:ph type="sldNum" sz="quarter" idx="12"/>
          </p:nvPr>
        </p:nvSpPr>
        <p:spPr/>
        <p:txBody>
          <a:bodyPr/>
          <a:lstStyle>
            <a:lvl1pPr>
              <a:defRPr/>
            </a:lvl1pPr>
          </a:lstStyle>
          <a:p>
            <a:fld id="{7CEA68A4-94F9-4439-9A86-A36C05BB7910}" type="slidenum">
              <a:rPr lang="en-AU" altLang="en-US"/>
              <a:pPr/>
              <a:t>‹#›</a:t>
            </a:fld>
            <a:endParaRPr lang="en-AU" altLang="en-US"/>
          </a:p>
        </p:txBody>
      </p:sp>
    </p:spTree>
    <p:extLst>
      <p:ext uri="{BB962C8B-B14F-4D97-AF65-F5344CB8AC3E}">
        <p14:creationId xmlns:p14="http://schemas.microsoft.com/office/powerpoint/2010/main" val="139081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2 (Maciaszek - RASD 3/e)</a:t>
            </a:r>
          </a:p>
        </p:txBody>
      </p:sp>
      <p:sp>
        <p:nvSpPr>
          <p:cNvPr id="6" name="Slide Number Placeholder 5"/>
          <p:cNvSpPr>
            <a:spLocks noGrp="1"/>
          </p:cNvSpPr>
          <p:nvPr>
            <p:ph type="sldNum" sz="quarter" idx="12"/>
          </p:nvPr>
        </p:nvSpPr>
        <p:spPr/>
        <p:txBody>
          <a:bodyPr/>
          <a:lstStyle>
            <a:lvl1pPr>
              <a:defRPr/>
            </a:lvl1pPr>
          </a:lstStyle>
          <a:p>
            <a:fld id="{36A7B4E5-62CF-4C23-98B3-55D95F86ED0C}" type="slidenum">
              <a:rPr lang="en-AU" altLang="en-US"/>
              <a:pPr/>
              <a:t>‹#›</a:t>
            </a:fld>
            <a:endParaRPr lang="en-AU" altLang="en-US"/>
          </a:p>
        </p:txBody>
      </p:sp>
    </p:spTree>
    <p:extLst>
      <p:ext uri="{BB962C8B-B14F-4D97-AF65-F5344CB8AC3E}">
        <p14:creationId xmlns:p14="http://schemas.microsoft.com/office/powerpoint/2010/main" val="232141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p:txBody>
          <a:bodyPr lIns="0" tIns="0" rIns="0" bIns="0"/>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129831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88F7"/>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p:txBody>
          <a:bodyPr lIns="0" tIns="0" rIns="0" bIns="0"/>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17443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88F7"/>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7" name="Holder 7"/>
          <p:cNvSpPr>
            <a:spLocks noGrp="1"/>
          </p:cNvSpPr>
          <p:nvPr>
            <p:ph type="sldNum" sz="quarter" idx="7"/>
          </p:nvPr>
        </p:nvSpPr>
        <p:spPr/>
        <p:txBody>
          <a:bodyPr lIns="0" tIns="0" rIns="0" bIns="0"/>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1544279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88F7"/>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5" name="Holder 5"/>
          <p:cNvSpPr>
            <a:spLocks noGrp="1"/>
          </p:cNvSpPr>
          <p:nvPr>
            <p:ph type="sldNum" sz="quarter" idx="7"/>
          </p:nvPr>
        </p:nvSpPr>
        <p:spPr/>
        <p:txBody>
          <a:bodyPr lIns="0" tIns="0" rIns="0" bIns="0"/>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698986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4" name="Holder 4"/>
          <p:cNvSpPr>
            <a:spLocks noGrp="1"/>
          </p:cNvSpPr>
          <p:nvPr>
            <p:ph type="sldNum" sz="quarter" idx="7"/>
          </p:nvPr>
        </p:nvSpPr>
        <p:spPr/>
        <p:txBody>
          <a:bodyPr lIns="0" tIns="0" rIns="0" bIns="0"/>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3271525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0783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1" y="3840480"/>
            <a:ext cx="6400799"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p:txBody>
          <a:bodyPr lIns="0" tIns="0" rIns="0" bIns="0"/>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Tree>
    <p:extLst>
      <p:ext uri="{BB962C8B-B14F-4D97-AF65-F5344CB8AC3E}">
        <p14:creationId xmlns:p14="http://schemas.microsoft.com/office/powerpoint/2010/main" val="1888539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7234" y="720620"/>
            <a:ext cx="7609530" cy="434286"/>
          </a:xfrm>
        </p:spPr>
        <p:txBody>
          <a:bodyPr lIns="0" tIns="0" rIns="0" bIns="0"/>
          <a:lstStyle>
            <a:lvl1pPr>
              <a:defRPr sz="2822" b="0" i="0">
                <a:solidFill>
                  <a:srgbClr val="6F89F7"/>
                </a:solidFill>
                <a:latin typeface="Tahoma"/>
                <a:cs typeface="Tahoma"/>
              </a:defRPr>
            </a:lvl1pPr>
          </a:lstStyle>
          <a:p>
            <a:endParaRPr/>
          </a:p>
        </p:txBody>
      </p:sp>
      <p:sp>
        <p:nvSpPr>
          <p:cNvPr id="3" name="Holder 3"/>
          <p:cNvSpPr>
            <a:spLocks noGrp="1"/>
          </p:cNvSpPr>
          <p:nvPr>
            <p:ph type="body" idx="1"/>
          </p:nvPr>
        </p:nvSpPr>
        <p:spPr>
          <a:xfrm>
            <a:off x="1015342" y="1729017"/>
            <a:ext cx="7113317" cy="322396"/>
          </a:xfrm>
        </p:spPr>
        <p:txBody>
          <a:bodyPr lIns="0" tIns="0" rIns="0" bIns="0"/>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184666"/>
          </a:xfrm>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p:txBody>
          <a:bodyPr lIns="0" tIns="0" rIns="0" bIns="0"/>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Tree>
    <p:extLst>
      <p:ext uri="{BB962C8B-B14F-4D97-AF65-F5344CB8AC3E}">
        <p14:creationId xmlns:p14="http://schemas.microsoft.com/office/powerpoint/2010/main" val="3817050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7234" y="720620"/>
            <a:ext cx="7609530" cy="434286"/>
          </a:xfrm>
        </p:spPr>
        <p:txBody>
          <a:bodyPr lIns="0" tIns="0" rIns="0" bIns="0"/>
          <a:lstStyle>
            <a:lvl1pPr>
              <a:defRPr sz="2822" b="0" i="0">
                <a:solidFill>
                  <a:srgbClr val="6F89F7"/>
                </a:solidFill>
                <a:latin typeface="Tahoma"/>
                <a:cs typeface="Tahoma"/>
              </a:defRPr>
            </a:lvl1pPr>
          </a:lstStyle>
          <a:p>
            <a:endParaRPr/>
          </a:p>
        </p:txBody>
      </p:sp>
      <p:sp>
        <p:nvSpPr>
          <p:cNvPr id="3" name="Holder 3"/>
          <p:cNvSpPr>
            <a:spLocks noGrp="1"/>
          </p:cNvSpPr>
          <p:nvPr>
            <p:ph sz="half" idx="2"/>
          </p:nvPr>
        </p:nvSpPr>
        <p:spPr>
          <a:xfrm>
            <a:off x="457200" y="1577340"/>
            <a:ext cx="3977640" cy="377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77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7" name="Holder 7"/>
          <p:cNvSpPr>
            <a:spLocks noGrp="1"/>
          </p:cNvSpPr>
          <p:nvPr>
            <p:ph type="sldNum" sz="quarter" idx="7"/>
          </p:nvPr>
        </p:nvSpPr>
        <p:spPr/>
        <p:txBody>
          <a:bodyPr lIns="0" tIns="0" rIns="0" bIns="0"/>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Tree>
    <p:extLst>
      <p:ext uri="{BB962C8B-B14F-4D97-AF65-F5344CB8AC3E}">
        <p14:creationId xmlns:p14="http://schemas.microsoft.com/office/powerpoint/2010/main" val="254977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2 (Maciaszek - RASD 3/e)</a:t>
            </a:r>
          </a:p>
        </p:txBody>
      </p:sp>
      <p:sp>
        <p:nvSpPr>
          <p:cNvPr id="6" name="Slide Number Placeholder 5"/>
          <p:cNvSpPr>
            <a:spLocks noGrp="1"/>
          </p:cNvSpPr>
          <p:nvPr>
            <p:ph type="sldNum" sz="quarter" idx="12"/>
          </p:nvPr>
        </p:nvSpPr>
        <p:spPr/>
        <p:txBody>
          <a:bodyPr/>
          <a:lstStyle>
            <a:lvl1pPr>
              <a:defRPr/>
            </a:lvl1pPr>
          </a:lstStyle>
          <a:p>
            <a:fld id="{5223907D-4722-4CC8-94DE-E1806F0419E4}" type="slidenum">
              <a:rPr lang="en-AU" altLang="en-US"/>
              <a:pPr/>
              <a:t>‹#›</a:t>
            </a:fld>
            <a:endParaRPr lang="en-AU" altLang="en-US"/>
          </a:p>
        </p:txBody>
      </p:sp>
    </p:spTree>
    <p:extLst>
      <p:ext uri="{BB962C8B-B14F-4D97-AF65-F5344CB8AC3E}">
        <p14:creationId xmlns:p14="http://schemas.microsoft.com/office/powerpoint/2010/main" val="1190784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7234" y="720620"/>
            <a:ext cx="7609530" cy="434286"/>
          </a:xfrm>
        </p:spPr>
        <p:txBody>
          <a:bodyPr lIns="0" tIns="0" rIns="0" bIns="0"/>
          <a:lstStyle>
            <a:lvl1pPr>
              <a:defRPr sz="2822" b="0" i="0">
                <a:solidFill>
                  <a:srgbClr val="6F89F7"/>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5" name="Holder 5"/>
          <p:cNvSpPr>
            <a:spLocks noGrp="1"/>
          </p:cNvSpPr>
          <p:nvPr>
            <p:ph type="sldNum" sz="quarter" idx="7"/>
          </p:nvPr>
        </p:nvSpPr>
        <p:spPr/>
        <p:txBody>
          <a:bodyPr lIns="0" tIns="0" rIns="0" bIns="0"/>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Tree>
    <p:extLst>
      <p:ext uri="{BB962C8B-B14F-4D97-AF65-F5344CB8AC3E}">
        <p14:creationId xmlns:p14="http://schemas.microsoft.com/office/powerpoint/2010/main" val="658343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711" y="1357365"/>
            <a:ext cx="3821584" cy="0"/>
          </a:xfrm>
          <a:custGeom>
            <a:avLst/>
            <a:gdLst/>
            <a:ahLst/>
            <a:cxnLst/>
            <a:rect l="l" t="t" r="r" b="b"/>
            <a:pathLst>
              <a:path w="4469130">
                <a:moveTo>
                  <a:pt x="4469117" y="0"/>
                </a:moveTo>
                <a:lnTo>
                  <a:pt x="0" y="0"/>
                </a:lnTo>
              </a:path>
            </a:pathLst>
          </a:custGeom>
          <a:ln w="9859">
            <a:solidFill>
              <a:srgbClr val="000000"/>
            </a:solidFill>
          </a:ln>
        </p:spPr>
        <p:txBody>
          <a:bodyPr wrap="square" lIns="0" tIns="0" rIns="0" bIns="0" rtlCol="0"/>
          <a:lstStyle/>
          <a:p>
            <a:endParaRPr sz="1026"/>
          </a:p>
        </p:txBody>
      </p:sp>
      <p:sp>
        <p:nvSpPr>
          <p:cNvPr id="17" name="bk object 17"/>
          <p:cNvSpPr/>
          <p:nvPr/>
        </p:nvSpPr>
        <p:spPr>
          <a:xfrm>
            <a:off x="1064130" y="1267870"/>
            <a:ext cx="0" cy="3042877"/>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endParaRPr sz="1026"/>
          </a:p>
        </p:txBody>
      </p:sp>
      <p:sp>
        <p:nvSpPr>
          <p:cNvPr id="18" name="bk object 18"/>
          <p:cNvSpPr/>
          <p:nvPr/>
        </p:nvSpPr>
        <p:spPr>
          <a:xfrm>
            <a:off x="979833" y="1264882"/>
            <a:ext cx="169957" cy="182112"/>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endParaRPr sz="1026"/>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4" name="Holder 4"/>
          <p:cNvSpPr>
            <a:spLocks noGrp="1"/>
          </p:cNvSpPr>
          <p:nvPr>
            <p:ph type="sldNum" sz="quarter" idx="7"/>
          </p:nvPr>
        </p:nvSpPr>
        <p:spPr/>
        <p:txBody>
          <a:bodyPr lIns="0" tIns="0" rIns="0" bIns="0"/>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Tree>
    <p:extLst>
      <p:ext uri="{BB962C8B-B14F-4D97-AF65-F5344CB8AC3E}">
        <p14:creationId xmlns:p14="http://schemas.microsoft.com/office/powerpoint/2010/main" val="2219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2 (Maciaszek - RASD 3/e)</a:t>
            </a:r>
          </a:p>
        </p:txBody>
      </p:sp>
      <p:sp>
        <p:nvSpPr>
          <p:cNvPr id="6" name="Slide Number Placeholder 5"/>
          <p:cNvSpPr>
            <a:spLocks noGrp="1"/>
          </p:cNvSpPr>
          <p:nvPr>
            <p:ph type="sldNum" sz="quarter" idx="12"/>
          </p:nvPr>
        </p:nvSpPr>
        <p:spPr/>
        <p:txBody>
          <a:bodyPr/>
          <a:lstStyle>
            <a:lvl1pPr>
              <a:defRPr/>
            </a:lvl1pPr>
          </a:lstStyle>
          <a:p>
            <a:fld id="{CE815EF8-4654-42CC-A62A-1769C74367AF}" type="slidenum">
              <a:rPr lang="en-AU" altLang="en-US"/>
              <a:pPr/>
              <a:t>‹#›</a:t>
            </a:fld>
            <a:endParaRPr lang="en-AU" altLang="en-US"/>
          </a:p>
        </p:txBody>
      </p:sp>
    </p:spTree>
    <p:extLst>
      <p:ext uri="{BB962C8B-B14F-4D97-AF65-F5344CB8AC3E}">
        <p14:creationId xmlns:p14="http://schemas.microsoft.com/office/powerpoint/2010/main" val="149543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2 (Maciaszek - RASD 3/e)</a:t>
            </a:r>
          </a:p>
        </p:txBody>
      </p:sp>
      <p:sp>
        <p:nvSpPr>
          <p:cNvPr id="7" name="Slide Number Placeholder 6"/>
          <p:cNvSpPr>
            <a:spLocks noGrp="1"/>
          </p:cNvSpPr>
          <p:nvPr>
            <p:ph type="sldNum" sz="quarter" idx="12"/>
          </p:nvPr>
        </p:nvSpPr>
        <p:spPr/>
        <p:txBody>
          <a:bodyPr/>
          <a:lstStyle>
            <a:lvl1pPr>
              <a:defRPr/>
            </a:lvl1pPr>
          </a:lstStyle>
          <a:p>
            <a:fld id="{377E46EB-0AA2-438A-A95F-5EF97A555006}" type="slidenum">
              <a:rPr lang="en-AU" altLang="en-US"/>
              <a:pPr/>
              <a:t>‹#›</a:t>
            </a:fld>
            <a:endParaRPr lang="en-AU" altLang="en-US"/>
          </a:p>
        </p:txBody>
      </p:sp>
    </p:spTree>
    <p:extLst>
      <p:ext uri="{BB962C8B-B14F-4D97-AF65-F5344CB8AC3E}">
        <p14:creationId xmlns:p14="http://schemas.microsoft.com/office/powerpoint/2010/main" val="12666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2 (Maciaszek - RASD 3/e)</a:t>
            </a:r>
          </a:p>
        </p:txBody>
      </p:sp>
      <p:sp>
        <p:nvSpPr>
          <p:cNvPr id="9" name="Slide Number Placeholder 8"/>
          <p:cNvSpPr>
            <a:spLocks noGrp="1"/>
          </p:cNvSpPr>
          <p:nvPr>
            <p:ph type="sldNum" sz="quarter" idx="12"/>
          </p:nvPr>
        </p:nvSpPr>
        <p:spPr/>
        <p:txBody>
          <a:bodyPr/>
          <a:lstStyle>
            <a:lvl1pPr>
              <a:defRPr/>
            </a:lvl1pPr>
          </a:lstStyle>
          <a:p>
            <a:fld id="{5851B536-1026-4F17-B334-B2F9FBA95B44}" type="slidenum">
              <a:rPr lang="en-AU" altLang="en-US"/>
              <a:pPr/>
              <a:t>‹#›</a:t>
            </a:fld>
            <a:endParaRPr lang="en-AU" altLang="en-US"/>
          </a:p>
        </p:txBody>
      </p:sp>
    </p:spTree>
    <p:extLst>
      <p:ext uri="{BB962C8B-B14F-4D97-AF65-F5344CB8AC3E}">
        <p14:creationId xmlns:p14="http://schemas.microsoft.com/office/powerpoint/2010/main" val="49922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2 (Maciaszek - RASD 3/e)</a:t>
            </a:r>
          </a:p>
        </p:txBody>
      </p:sp>
      <p:sp>
        <p:nvSpPr>
          <p:cNvPr id="5" name="Slide Number Placeholder 4"/>
          <p:cNvSpPr>
            <a:spLocks noGrp="1"/>
          </p:cNvSpPr>
          <p:nvPr>
            <p:ph type="sldNum" sz="quarter" idx="12"/>
          </p:nvPr>
        </p:nvSpPr>
        <p:spPr/>
        <p:txBody>
          <a:bodyPr/>
          <a:lstStyle>
            <a:lvl1pPr>
              <a:defRPr/>
            </a:lvl1pPr>
          </a:lstStyle>
          <a:p>
            <a:fld id="{A1E3A041-FB1B-427B-A7B9-2DEE1A78673D}" type="slidenum">
              <a:rPr lang="en-AU" altLang="en-US"/>
              <a:pPr/>
              <a:t>‹#›</a:t>
            </a:fld>
            <a:endParaRPr lang="en-AU" altLang="en-US"/>
          </a:p>
        </p:txBody>
      </p:sp>
    </p:spTree>
    <p:extLst>
      <p:ext uri="{BB962C8B-B14F-4D97-AF65-F5344CB8AC3E}">
        <p14:creationId xmlns:p14="http://schemas.microsoft.com/office/powerpoint/2010/main" val="184880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2 (Maciaszek - RASD 3/e)</a:t>
            </a:r>
          </a:p>
        </p:txBody>
      </p:sp>
      <p:sp>
        <p:nvSpPr>
          <p:cNvPr id="4" name="Slide Number Placeholder 3"/>
          <p:cNvSpPr>
            <a:spLocks noGrp="1"/>
          </p:cNvSpPr>
          <p:nvPr>
            <p:ph type="sldNum" sz="quarter" idx="12"/>
          </p:nvPr>
        </p:nvSpPr>
        <p:spPr/>
        <p:txBody>
          <a:bodyPr/>
          <a:lstStyle>
            <a:lvl1pPr>
              <a:defRPr/>
            </a:lvl1pPr>
          </a:lstStyle>
          <a:p>
            <a:fld id="{71495EB2-3642-4C54-B468-84DBC33FD730}" type="slidenum">
              <a:rPr lang="en-AU" altLang="en-US"/>
              <a:pPr/>
              <a:t>‹#›</a:t>
            </a:fld>
            <a:endParaRPr lang="en-AU" altLang="en-US"/>
          </a:p>
        </p:txBody>
      </p:sp>
    </p:spTree>
    <p:extLst>
      <p:ext uri="{BB962C8B-B14F-4D97-AF65-F5344CB8AC3E}">
        <p14:creationId xmlns:p14="http://schemas.microsoft.com/office/powerpoint/2010/main" val="255273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2 (Maciaszek - RASD 3/e)</a:t>
            </a:r>
          </a:p>
        </p:txBody>
      </p:sp>
      <p:sp>
        <p:nvSpPr>
          <p:cNvPr id="7" name="Slide Number Placeholder 6"/>
          <p:cNvSpPr>
            <a:spLocks noGrp="1"/>
          </p:cNvSpPr>
          <p:nvPr>
            <p:ph type="sldNum" sz="quarter" idx="12"/>
          </p:nvPr>
        </p:nvSpPr>
        <p:spPr/>
        <p:txBody>
          <a:bodyPr/>
          <a:lstStyle>
            <a:lvl1pPr>
              <a:defRPr/>
            </a:lvl1pPr>
          </a:lstStyle>
          <a:p>
            <a:fld id="{59F1D106-C042-4F5C-979B-7B7850A1D205}" type="slidenum">
              <a:rPr lang="en-AU" altLang="en-US"/>
              <a:pPr/>
              <a:t>‹#›</a:t>
            </a:fld>
            <a:endParaRPr lang="en-AU" altLang="en-US"/>
          </a:p>
        </p:txBody>
      </p:sp>
    </p:spTree>
    <p:extLst>
      <p:ext uri="{BB962C8B-B14F-4D97-AF65-F5344CB8AC3E}">
        <p14:creationId xmlns:p14="http://schemas.microsoft.com/office/powerpoint/2010/main" val="245748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2 (Maciaszek - RASD 3/e)</a:t>
            </a:r>
          </a:p>
        </p:txBody>
      </p:sp>
      <p:sp>
        <p:nvSpPr>
          <p:cNvPr id="7" name="Slide Number Placeholder 6"/>
          <p:cNvSpPr>
            <a:spLocks noGrp="1"/>
          </p:cNvSpPr>
          <p:nvPr>
            <p:ph type="sldNum" sz="quarter" idx="12"/>
          </p:nvPr>
        </p:nvSpPr>
        <p:spPr/>
        <p:txBody>
          <a:bodyPr/>
          <a:lstStyle>
            <a:lvl1pPr>
              <a:defRPr/>
            </a:lvl1pPr>
          </a:lstStyle>
          <a:p>
            <a:fld id="{C6527807-334F-4707-829C-637149B29974}" type="slidenum">
              <a:rPr lang="en-AU" altLang="en-US"/>
              <a:pPr/>
              <a:t>‹#›</a:t>
            </a:fld>
            <a:endParaRPr lang="en-AU" altLang="en-US"/>
          </a:p>
        </p:txBody>
      </p:sp>
    </p:spTree>
    <p:extLst>
      <p:ext uri="{BB962C8B-B14F-4D97-AF65-F5344CB8AC3E}">
        <p14:creationId xmlns:p14="http://schemas.microsoft.com/office/powerpoint/2010/main" val="205442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2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B29D65EF-3DD1-4300-A37B-4D1F25A4A559}"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4339" y="1224015"/>
            <a:ext cx="4318635" cy="0"/>
          </a:xfrm>
          <a:custGeom>
            <a:avLst/>
            <a:gdLst/>
            <a:ahLst/>
            <a:cxnLst/>
            <a:rect l="l" t="t" r="r" b="b"/>
            <a:pathLst>
              <a:path w="4318635">
                <a:moveTo>
                  <a:pt x="4318077" y="0"/>
                </a:moveTo>
                <a:lnTo>
                  <a:pt x="0" y="0"/>
                </a:lnTo>
              </a:path>
            </a:pathLst>
          </a:custGeom>
          <a:ln w="9524">
            <a:solidFill>
              <a:srgbClr val="000000"/>
            </a:solidFill>
          </a:ln>
        </p:spPr>
        <p:txBody>
          <a:bodyPr wrap="square" lIns="0" tIns="0" rIns="0" bIns="0" rtlCol="0"/>
          <a:lstStyle/>
          <a:p>
            <a:endParaRPr/>
          </a:p>
        </p:txBody>
      </p:sp>
      <p:sp>
        <p:nvSpPr>
          <p:cNvPr id="17" name="bk object 17"/>
          <p:cNvSpPr/>
          <p:nvPr/>
        </p:nvSpPr>
        <p:spPr>
          <a:xfrm>
            <a:off x="608015" y="1128765"/>
            <a:ext cx="0" cy="3238500"/>
          </a:xfrm>
          <a:custGeom>
            <a:avLst/>
            <a:gdLst/>
            <a:ahLst/>
            <a:cxnLst/>
            <a:rect l="l" t="t" r="r" b="b"/>
            <a:pathLst>
              <a:path h="3238500">
                <a:moveTo>
                  <a:pt x="0" y="0"/>
                </a:moveTo>
                <a:lnTo>
                  <a:pt x="0" y="3238387"/>
                </a:lnTo>
              </a:path>
            </a:pathLst>
          </a:custGeom>
          <a:ln w="9524">
            <a:solidFill>
              <a:srgbClr val="000000"/>
            </a:solidFill>
          </a:ln>
        </p:spPr>
        <p:txBody>
          <a:bodyPr wrap="square" lIns="0" tIns="0" rIns="0" bIns="0" rtlCol="0"/>
          <a:lstStyle/>
          <a:p>
            <a:endParaRPr/>
          </a:p>
        </p:txBody>
      </p:sp>
      <p:sp>
        <p:nvSpPr>
          <p:cNvPr id="18" name="bk object 18"/>
          <p:cNvSpPr/>
          <p:nvPr/>
        </p:nvSpPr>
        <p:spPr>
          <a:xfrm>
            <a:off x="513360" y="1125474"/>
            <a:ext cx="190500" cy="193675"/>
          </a:xfrm>
          <a:custGeom>
            <a:avLst/>
            <a:gdLst/>
            <a:ahLst/>
            <a:cxnLst/>
            <a:rect l="l" t="t" r="r" b="b"/>
            <a:pathLst>
              <a:path w="190500" h="193675">
                <a:moveTo>
                  <a:pt x="97595" y="121"/>
                </a:moveTo>
                <a:lnTo>
                  <a:pt x="96882" y="121"/>
                </a:lnTo>
                <a:lnTo>
                  <a:pt x="96178" y="0"/>
                </a:lnTo>
                <a:lnTo>
                  <a:pt x="95453" y="121"/>
                </a:lnTo>
                <a:lnTo>
                  <a:pt x="54053" y="9544"/>
                </a:lnTo>
                <a:lnTo>
                  <a:pt x="21677" y="34916"/>
                </a:lnTo>
                <a:lnTo>
                  <a:pt x="2637" y="71898"/>
                </a:lnTo>
                <a:lnTo>
                  <a:pt x="0" y="86054"/>
                </a:lnTo>
                <a:lnTo>
                  <a:pt x="827" y="102484"/>
                </a:lnTo>
                <a:lnTo>
                  <a:pt x="14033" y="145075"/>
                </a:lnTo>
                <a:lnTo>
                  <a:pt x="40470" y="175696"/>
                </a:lnTo>
                <a:lnTo>
                  <a:pt x="76467" y="191877"/>
                </a:lnTo>
                <a:lnTo>
                  <a:pt x="89957" y="193635"/>
                </a:lnTo>
                <a:lnTo>
                  <a:pt x="105384" y="192643"/>
                </a:lnTo>
                <a:lnTo>
                  <a:pt x="145927" y="178414"/>
                </a:lnTo>
                <a:lnTo>
                  <a:pt x="175318" y="150354"/>
                </a:lnTo>
                <a:lnTo>
                  <a:pt x="187100" y="125899"/>
                </a:lnTo>
                <a:lnTo>
                  <a:pt x="190284" y="112383"/>
                </a:lnTo>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513361" y="404664"/>
            <a:ext cx="8117278" cy="492443"/>
          </a:xfrm>
          <a:prstGeom prst="rect">
            <a:avLst/>
          </a:prstGeom>
        </p:spPr>
        <p:txBody>
          <a:bodyPr wrap="square" lIns="0" tIns="0" rIns="0" bIns="0">
            <a:spAutoFit/>
          </a:bodyPr>
          <a:lstStyle>
            <a:lvl1pPr>
              <a:defRPr sz="3200" b="0" i="0">
                <a:solidFill>
                  <a:srgbClr val="6E88F7"/>
                </a:solidFill>
                <a:latin typeface="Tahoma"/>
                <a:cs typeface="Tahoma"/>
              </a:defRPr>
            </a:lvl1pPr>
          </a:lstStyle>
          <a:p>
            <a:endParaRPr/>
          </a:p>
        </p:txBody>
      </p:sp>
      <p:sp>
        <p:nvSpPr>
          <p:cNvPr id="3" name="Holder 3"/>
          <p:cNvSpPr>
            <a:spLocks noGrp="1"/>
          </p:cNvSpPr>
          <p:nvPr>
            <p:ph type="body" idx="1"/>
          </p:nvPr>
        </p:nvSpPr>
        <p:spPr>
          <a:xfrm>
            <a:off x="702670" y="1524091"/>
            <a:ext cx="8045793" cy="1156727"/>
          </a:xfrm>
          <a:prstGeom prst="rect">
            <a:avLst/>
          </a:prstGeom>
        </p:spPr>
        <p:txBody>
          <a:bodyPr wrap="square" lIns="0" tIns="0" rIns="0" bIns="0">
            <a:spAutoFit/>
          </a:bodyPr>
          <a:lstStyle>
            <a:lvl1pPr>
              <a:defRPr sz="2400" b="0" i="0">
                <a:solidFill>
                  <a:schemeClr val="tx1"/>
                </a:solidFill>
                <a:latin typeface="Tahoma"/>
                <a:cs typeface="Tahoma"/>
              </a:defRPr>
            </a:lvl1pPr>
          </a:lstStyle>
          <a:p>
            <a:endParaRPr lang="en-AU" dirty="0"/>
          </a:p>
          <a:p>
            <a:pPr lvl="1"/>
            <a:endParaRPr lang="en-AU" dirty="0"/>
          </a:p>
          <a:p>
            <a:pPr lvl="2"/>
            <a:endParaRPr dirty="0"/>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a:xfrm>
            <a:off x="8146040" y="6464021"/>
            <a:ext cx="246379" cy="203834"/>
          </a:xfrm>
          <a:prstGeom prst="rect">
            <a:avLst/>
          </a:prstGeom>
        </p:spPr>
        <p:txBody>
          <a:bodyPr wrap="square" lIns="0" tIns="0" rIns="0" bIns="0">
            <a:spAutoFit/>
          </a:bodyPr>
          <a:lstStyle>
            <a:lvl1pPr>
              <a:defRPr sz="1400" b="0" i="0">
                <a:solidFill>
                  <a:srgbClr val="3F458B"/>
                </a:solidFill>
                <a:latin typeface="Tahoma"/>
                <a:cs typeface="Tahoma"/>
              </a:defRPr>
            </a:lvl1pPr>
          </a:lstStyle>
          <a:p>
            <a:pPr marL="25400">
              <a:lnSpc>
                <a:spcPct val="100000"/>
              </a:lnSpc>
            </a:pPr>
            <a:fld id="{81D60167-4931-47E6-BA6A-407CBD079E47}" type="slidenum">
              <a:rPr dirty="0"/>
              <a:t>‹#›</a:t>
            </a:fld>
            <a:endParaRPr dirty="0"/>
          </a:p>
        </p:txBody>
      </p:sp>
      <p:sp>
        <p:nvSpPr>
          <p:cNvPr id="10" name="Date Placeholder 3"/>
          <p:cNvSpPr txBox="1">
            <a:spLocks/>
          </p:cNvSpPr>
          <p:nvPr userDrawn="1"/>
        </p:nvSpPr>
        <p:spPr>
          <a:xfrm>
            <a:off x="251520" y="6553200"/>
            <a:ext cx="2304256" cy="233294"/>
          </a:xfrm>
          <a:prstGeom prst="rect">
            <a:avLst/>
          </a:prstGeom>
        </p:spPr>
        <p:txBody>
          <a:bodyPr/>
          <a:ls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defRPr/>
            </a:pPr>
            <a:r>
              <a:rPr lang="en-US" altLang="en-US" dirty="0">
                <a:latin typeface="Arial" panose="020B0604020202020204" pitchFamily="34" charset="0"/>
                <a:cs typeface="Arial" panose="020B0604020202020204" pitchFamily="34" charset="0"/>
              </a:rPr>
              <a:t>© Richard Thomas, 2016-2018</a:t>
            </a:r>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4237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ctr">
        <a:defRPr>
          <a:latin typeface="+mj-lt"/>
          <a:ea typeface="+mj-ea"/>
          <a:cs typeface="+mj-cs"/>
        </a:defRPr>
      </a:lvl1pPr>
    </p:titleStyle>
    <p:bodyStyle>
      <a:lvl1pPr marL="342900" indent="-342900">
        <a:spcBef>
          <a:spcPts val="1200"/>
        </a:spcBef>
        <a:buFont typeface="Wingdings" panose="05000000000000000000" pitchFamily="2" charset="2"/>
        <a:buChar char="Ø"/>
        <a:defRPr>
          <a:latin typeface="Tahoma" panose="020B0604030504040204" pitchFamily="34" charset="0"/>
          <a:ea typeface="Tahoma" panose="020B0604030504040204" pitchFamily="34" charset="0"/>
          <a:cs typeface="Tahoma" panose="020B0604030504040204" pitchFamily="34" charset="0"/>
        </a:defRPr>
      </a:lvl1pPr>
      <a:lvl2pPr marL="742950" indent="-285750">
        <a:spcBef>
          <a:spcPts val="600"/>
        </a:spcBef>
        <a:buSzPct val="115000"/>
        <a:buFont typeface="Wingdings" panose="05000000000000000000" pitchFamily="2" charset="2"/>
        <a:buChar char="§"/>
        <a:defRPr sz="2200">
          <a:latin typeface="Tahoma" panose="020B0604030504040204" pitchFamily="34" charset="0"/>
          <a:ea typeface="Tahoma" panose="020B0604030504040204" pitchFamily="34" charset="0"/>
          <a:cs typeface="Tahoma" panose="020B0604030504040204" pitchFamily="34" charset="0"/>
        </a:defRPr>
      </a:lvl2pPr>
      <a:lvl3pPr marL="1200150" indent="-285750">
        <a:spcBef>
          <a:spcPts val="500"/>
        </a:spcBef>
        <a:buSzPct val="110000"/>
        <a:buFont typeface="Arial" panose="020B0604020202020204" pitchFamily="34" charset="0"/>
        <a:buChar char="•"/>
        <a:defRPr sz="2000">
          <a:latin typeface="Tahoma" panose="020B0604030504040204" pitchFamily="34" charset="0"/>
          <a:ea typeface="Tahoma" panose="020B0604030504040204" pitchFamily="34" charset="0"/>
          <a:cs typeface="Tahoma" panose="020B0604030504040204" pitchFamily="34" charset="0"/>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711" y="1357365"/>
            <a:ext cx="3821584" cy="0"/>
          </a:xfrm>
          <a:custGeom>
            <a:avLst/>
            <a:gdLst/>
            <a:ahLst/>
            <a:cxnLst/>
            <a:rect l="l" t="t" r="r" b="b"/>
            <a:pathLst>
              <a:path w="4469130">
                <a:moveTo>
                  <a:pt x="4469117" y="0"/>
                </a:moveTo>
                <a:lnTo>
                  <a:pt x="0" y="0"/>
                </a:lnTo>
              </a:path>
            </a:pathLst>
          </a:custGeom>
          <a:ln w="9859">
            <a:solidFill>
              <a:srgbClr val="000000"/>
            </a:solidFill>
          </a:ln>
        </p:spPr>
        <p:txBody>
          <a:bodyPr wrap="square" lIns="0" tIns="0" rIns="0" bIns="0" rtlCol="0"/>
          <a:lstStyle/>
          <a:p>
            <a:endParaRPr sz="1026"/>
          </a:p>
        </p:txBody>
      </p:sp>
      <p:sp>
        <p:nvSpPr>
          <p:cNvPr id="2" name="Holder 2"/>
          <p:cNvSpPr>
            <a:spLocks noGrp="1"/>
          </p:cNvSpPr>
          <p:nvPr>
            <p:ph type="title"/>
          </p:nvPr>
        </p:nvSpPr>
        <p:spPr>
          <a:xfrm>
            <a:off x="767234" y="720620"/>
            <a:ext cx="7609530" cy="507831"/>
          </a:xfrm>
          <a:prstGeom prst="rect">
            <a:avLst/>
          </a:prstGeom>
        </p:spPr>
        <p:txBody>
          <a:bodyPr wrap="square" lIns="0" tIns="0" rIns="0" bIns="0">
            <a:spAutoFit/>
          </a:bodyPr>
          <a:lstStyle>
            <a:lvl1pPr>
              <a:defRPr sz="3300" b="0" i="0">
                <a:solidFill>
                  <a:srgbClr val="6F89F7"/>
                </a:solidFill>
                <a:latin typeface="Tahoma"/>
                <a:cs typeface="Tahoma"/>
              </a:defRPr>
            </a:lvl1pPr>
          </a:lstStyle>
          <a:p>
            <a:endParaRPr/>
          </a:p>
        </p:txBody>
      </p:sp>
      <p:sp>
        <p:nvSpPr>
          <p:cNvPr id="3" name="Holder 3"/>
          <p:cNvSpPr>
            <a:spLocks noGrp="1"/>
          </p:cNvSpPr>
          <p:nvPr>
            <p:ph type="body" idx="1"/>
          </p:nvPr>
        </p:nvSpPr>
        <p:spPr>
          <a:xfrm>
            <a:off x="1015342" y="1729017"/>
            <a:ext cx="7113317" cy="377026"/>
          </a:xfrm>
          <a:prstGeom prst="rect">
            <a:avLst/>
          </a:prstGeom>
        </p:spPr>
        <p:txBody>
          <a:bodyPr wrap="square" lIns="0" tIns="0" rIns="0" bIns="0">
            <a:spAutoFit/>
          </a:bodyPr>
          <a:lstStyle>
            <a:lvl1pPr>
              <a:defRPr sz="24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1" y="6377940"/>
            <a:ext cx="2926079" cy="18466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18466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10/24/2018</a:t>
            </a:fld>
            <a:endParaRPr lang="en-US"/>
          </a:p>
        </p:txBody>
      </p:sp>
      <p:sp>
        <p:nvSpPr>
          <p:cNvPr id="6" name="Holder 6"/>
          <p:cNvSpPr>
            <a:spLocks noGrp="1"/>
          </p:cNvSpPr>
          <p:nvPr>
            <p:ph type="sldNum" sz="quarter" idx="7"/>
          </p:nvPr>
        </p:nvSpPr>
        <p:spPr>
          <a:xfrm>
            <a:off x="7741868" y="6280806"/>
            <a:ext cx="215568" cy="381643"/>
          </a:xfrm>
          <a:prstGeom prst="rect">
            <a:avLst/>
          </a:prstGeom>
        </p:spPr>
        <p:txBody>
          <a:bodyPr wrap="square" lIns="0" tIns="0" rIns="0" bIns="0">
            <a:spAutoFit/>
          </a:bodyPr>
          <a:lstStyle>
            <a:lvl1pPr>
              <a:defRPr sz="1240" b="0" i="0">
                <a:solidFill>
                  <a:srgbClr val="40458C"/>
                </a:solidFill>
                <a:latin typeface="Tahoma"/>
                <a:cs typeface="Tahoma"/>
              </a:defRPr>
            </a:lvl1pPr>
          </a:lstStyle>
          <a:p>
            <a:pPr marL="21720"/>
            <a:fld id="{81D60167-4931-47E6-BA6A-407CBD079E47}" type="slidenum">
              <a:rPr lang="en-AU" spc="-9" smtClean="0"/>
              <a:pPr marL="21720"/>
              <a:t>‹#›</a:t>
            </a:fld>
            <a:endParaRPr lang="en-AU" spc="-9" dirty="0"/>
          </a:p>
        </p:txBody>
      </p:sp>
      <p:sp>
        <p:nvSpPr>
          <p:cNvPr id="8" name="Date Placeholder 3"/>
          <p:cNvSpPr txBox="1">
            <a:spLocks/>
          </p:cNvSpPr>
          <p:nvPr userDrawn="1"/>
        </p:nvSpPr>
        <p:spPr>
          <a:xfrm>
            <a:off x="251520" y="6553200"/>
            <a:ext cx="2304256" cy="233294"/>
          </a:xfrm>
          <a:prstGeom prst="rect">
            <a:avLst/>
          </a:prstGeom>
        </p:spPr>
        <p:txBody>
          <a:bodyPr/>
          <a:ls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defRPr/>
            </a:pPr>
            <a:r>
              <a:rPr lang="en-US" altLang="en-US" dirty="0">
                <a:latin typeface="Arial" panose="020B0604020202020204" pitchFamily="34" charset="0"/>
                <a:cs typeface="Arial" panose="020B0604020202020204" pitchFamily="34" charset="0"/>
              </a:rPr>
              <a:t>© Richard Thomas, 2016-2018</a:t>
            </a:r>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3591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2 </a:t>
            </a:r>
            <a:br>
              <a:rPr lang="en-US" altLang="en-US" sz="3200">
                <a:solidFill>
                  <a:srgbClr val="4D4D4D"/>
                </a:solidFill>
              </a:rPr>
            </a:br>
            <a:r>
              <a:rPr lang="en-US" altLang="en-US" sz="3200" b="1" i="1">
                <a:solidFill>
                  <a:srgbClr val="4D4D4D"/>
                </a:solidFill>
              </a:rPr>
              <a:t>Requirements Determination </a:t>
            </a:r>
            <a:endParaRPr lang="en-US" altLang="en-US" sz="3200">
              <a:solidFill>
                <a:srgbClr val="4D4D4D"/>
              </a:solidFill>
            </a:endParaRP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
        <p:nvSpPr>
          <p:cNvPr id="558087" name="Rectangle 7"/>
          <p:cNvSpPr>
            <a:spLocks noGrp="1" noChangeArrowheads="1"/>
          </p:cNvSpPr>
          <p:nvPr>
            <p:ph type="ctrTitle"/>
          </p:nvPr>
        </p:nvSpPr>
        <p:spPr>
          <a:xfrm>
            <a:off x="1524000" y="188913"/>
            <a:ext cx="7620000" cy="2160587"/>
          </a:xfrm>
          <a:noFill/>
          <a:ln/>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 Pearson Education 2007</a:t>
            </a:r>
            <a:endParaRPr lang="en-AU" altLang="en-US"/>
          </a:p>
        </p:txBody>
      </p:sp>
      <p:sp>
        <p:nvSpPr>
          <p:cNvPr id="7" name="Footer Placeholder 3"/>
          <p:cNvSpPr>
            <a:spLocks noGrp="1"/>
          </p:cNvSpPr>
          <p:nvPr>
            <p:ph type="ftr" sz="quarter" idx="11"/>
          </p:nvPr>
        </p:nvSpPr>
        <p:spPr/>
        <p:txBody>
          <a:bodyPr/>
          <a:lstStyle/>
          <a:p>
            <a:r>
              <a:rPr lang="en-AU" altLang="en-US"/>
              <a:t>Chapter 2 (Maciaszek - RASD 3/e)</a:t>
            </a:r>
          </a:p>
        </p:txBody>
      </p:sp>
      <p:sp>
        <p:nvSpPr>
          <p:cNvPr id="8" name="Slide Number Placeholder 4"/>
          <p:cNvSpPr>
            <a:spLocks noGrp="1"/>
          </p:cNvSpPr>
          <p:nvPr>
            <p:ph type="sldNum" sz="quarter" idx="12"/>
          </p:nvPr>
        </p:nvSpPr>
        <p:spPr/>
        <p:txBody>
          <a:bodyPr/>
          <a:lstStyle/>
          <a:p>
            <a:fld id="{A263496F-AB68-47DA-82F3-94202664EF8B}" type="slidenum">
              <a:rPr lang="en-AU" altLang="en-US"/>
              <a:pPr/>
              <a:t>10</a:t>
            </a:fld>
            <a:endParaRPr lang="en-AU" altLang="en-US"/>
          </a:p>
        </p:txBody>
      </p:sp>
      <p:sp>
        <p:nvSpPr>
          <p:cNvPr id="647172" name="Rectangle 4"/>
          <p:cNvSpPr>
            <a:spLocks noGrp="1" noChangeArrowheads="1"/>
          </p:cNvSpPr>
          <p:nvPr>
            <p:ph type="title"/>
          </p:nvPr>
        </p:nvSpPr>
        <p:spPr/>
        <p:txBody>
          <a:bodyPr/>
          <a:lstStyle/>
          <a:p>
            <a:r>
              <a:rPr lang="en-US" altLang="en-US"/>
              <a:t>BPMN – events and activities</a:t>
            </a:r>
          </a:p>
        </p:txBody>
      </p:sp>
      <p:pic>
        <p:nvPicPr>
          <p:cNvPr id="64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6119813" cy="545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7175" name="Text Box 7"/>
          <p:cNvSpPr txBox="1">
            <a:spLocks noChangeArrowheads="1"/>
          </p:cNvSpPr>
          <p:nvPr/>
        </p:nvSpPr>
        <p:spPr bwMode="auto">
          <a:xfrm>
            <a:off x="4067175" y="1125538"/>
            <a:ext cx="38491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800" dirty="0"/>
              <a:t> An </a:t>
            </a:r>
            <a:r>
              <a:rPr lang="en-US" altLang="en-US" sz="1800" i="1" dirty="0"/>
              <a:t>event</a:t>
            </a:r>
            <a:r>
              <a:rPr lang="en-US" altLang="en-US" sz="1800" dirty="0"/>
              <a:t> is something that “happens”.</a:t>
            </a:r>
          </a:p>
          <a:p>
            <a:pPr>
              <a:buFontTx/>
              <a:buChar char="•"/>
            </a:pPr>
            <a:r>
              <a:rPr lang="en-US" altLang="en-US" sz="1800" dirty="0"/>
              <a:t> There are various types of events,</a:t>
            </a:r>
            <a:br>
              <a:rPr lang="en-US" altLang="en-US" sz="1800" dirty="0"/>
            </a:br>
            <a:r>
              <a:rPr lang="en-US" altLang="en-US" sz="1800" dirty="0"/>
              <a:t>   such as timer, error, or cancel. </a:t>
            </a:r>
          </a:p>
        </p:txBody>
      </p:sp>
      <p:sp>
        <p:nvSpPr>
          <p:cNvPr id="647176" name="Text Box 8"/>
          <p:cNvSpPr txBox="1">
            <a:spLocks noChangeArrowheads="1"/>
          </p:cNvSpPr>
          <p:nvPr/>
        </p:nvSpPr>
        <p:spPr bwMode="auto">
          <a:xfrm>
            <a:off x="4787900" y="2781300"/>
            <a:ext cx="38385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800" dirty="0"/>
              <a:t> An </a:t>
            </a:r>
            <a:r>
              <a:rPr lang="en-US" altLang="en-US" sz="1800" i="1" dirty="0"/>
              <a:t>activity</a:t>
            </a:r>
            <a:r>
              <a:rPr lang="en-US" altLang="en-US" sz="1800" dirty="0"/>
              <a:t> represents some work</a:t>
            </a:r>
            <a:br>
              <a:rPr lang="en-US" altLang="en-US" sz="1800" dirty="0"/>
            </a:br>
            <a:r>
              <a:rPr lang="en-US" altLang="en-US" sz="1800" dirty="0"/>
              <a:t>   that must be done. </a:t>
            </a:r>
          </a:p>
          <a:p>
            <a:pPr>
              <a:buFontTx/>
              <a:buChar char="•"/>
            </a:pPr>
            <a:r>
              <a:rPr lang="en-US" altLang="en-US" sz="1800" dirty="0"/>
              <a:t> This could be a task or a sub-process.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F395E5B0-EFC0-4208-8E3E-7E6B02418FD4}" type="slidenum">
              <a:rPr lang="en-AU" altLang="en-US"/>
              <a:pPr/>
              <a:t>100</a:t>
            </a:fld>
            <a:endParaRPr lang="en-AU" altLang="en-US"/>
          </a:p>
        </p:txBody>
      </p:sp>
      <p:sp>
        <p:nvSpPr>
          <p:cNvPr id="612354" name="Rectangle 2"/>
          <p:cNvSpPr>
            <a:spLocks noGrp="1" noChangeArrowheads="1"/>
          </p:cNvSpPr>
          <p:nvPr>
            <p:ph type="title"/>
          </p:nvPr>
        </p:nvSpPr>
        <p:spPr/>
        <p:txBody>
          <a:bodyPr/>
          <a:lstStyle/>
          <a:p>
            <a:r>
              <a:rPr lang="en-US" altLang="en-US" sz="4000"/>
              <a:t>Requirements negotiation and validation</a:t>
            </a:r>
          </a:p>
        </p:txBody>
      </p:sp>
      <p:sp>
        <p:nvSpPr>
          <p:cNvPr id="612355" name="Rectangle 3"/>
          <p:cNvSpPr>
            <a:spLocks noGrp="1" noChangeArrowheads="1"/>
          </p:cNvSpPr>
          <p:nvPr>
            <p:ph type="body" idx="1"/>
          </p:nvPr>
        </p:nvSpPr>
        <p:spPr/>
        <p:txBody>
          <a:bodyPr/>
          <a:lstStyle/>
          <a:p>
            <a:pPr>
              <a:lnSpc>
                <a:spcPct val="90000"/>
              </a:lnSpc>
              <a:spcBef>
                <a:spcPts val="600"/>
              </a:spcBef>
            </a:pPr>
            <a:r>
              <a:rPr lang="en-US" altLang="en-US" sz="2400" dirty="0"/>
              <a:t>Because requirements</a:t>
            </a:r>
          </a:p>
          <a:p>
            <a:pPr lvl="1">
              <a:lnSpc>
                <a:spcPct val="90000"/>
              </a:lnSpc>
              <a:spcBef>
                <a:spcPts val="600"/>
              </a:spcBef>
            </a:pPr>
            <a:r>
              <a:rPr lang="en-US" altLang="en-US" sz="2000" b="1" dirty="0"/>
              <a:t>overlap</a:t>
            </a:r>
            <a:r>
              <a:rPr lang="en-US" altLang="en-US" sz="2000" dirty="0"/>
              <a:t> and </a:t>
            </a:r>
            <a:r>
              <a:rPr lang="en-US" altLang="en-US" sz="2000" b="1" dirty="0"/>
              <a:t>conflict</a:t>
            </a:r>
            <a:r>
              <a:rPr lang="en-US" altLang="en-US" sz="2000" dirty="0"/>
              <a:t> </a:t>
            </a:r>
            <a:r>
              <a:rPr lang="en-US" altLang="en-US" sz="2000" dirty="0">
                <a:sym typeface="Symbol" panose="05050102010706020507" pitchFamily="18" charset="2"/>
              </a:rPr>
              <a:t> </a:t>
            </a:r>
            <a:r>
              <a:rPr lang="en-US" altLang="en-US" sz="2000" u="sng" dirty="0">
                <a:sym typeface="Symbol" panose="05050102010706020507" pitchFamily="18" charset="2"/>
              </a:rPr>
              <a:t>requirements dependency matrix</a:t>
            </a:r>
            <a:endParaRPr lang="en-US" altLang="en-US" sz="2000" dirty="0">
              <a:sym typeface="Symbol" panose="05050102010706020507" pitchFamily="18" charset="2"/>
            </a:endParaRPr>
          </a:p>
          <a:p>
            <a:pPr lvl="2">
              <a:lnSpc>
                <a:spcPct val="90000"/>
              </a:lnSpc>
              <a:spcBef>
                <a:spcPts val="600"/>
              </a:spcBef>
            </a:pPr>
            <a:r>
              <a:rPr lang="en-US" altLang="en-US" sz="1600" dirty="0">
                <a:sym typeface="Symbol" panose="05050102010706020507" pitchFamily="18" charset="2"/>
              </a:rPr>
              <a:t>next slide</a:t>
            </a:r>
          </a:p>
          <a:p>
            <a:pPr lvl="1">
              <a:lnSpc>
                <a:spcPct val="90000"/>
              </a:lnSpc>
              <a:spcBef>
                <a:spcPts val="600"/>
              </a:spcBef>
            </a:pPr>
            <a:r>
              <a:rPr lang="en-US" altLang="en-US" sz="2000" dirty="0"/>
              <a:t>may be </a:t>
            </a:r>
            <a:r>
              <a:rPr lang="en-US" altLang="en-US" sz="2000" b="1" dirty="0"/>
              <a:t>ambiguous</a:t>
            </a:r>
            <a:r>
              <a:rPr lang="en-US" altLang="en-US" sz="2000" dirty="0"/>
              <a:t> or </a:t>
            </a:r>
            <a:r>
              <a:rPr lang="en-US" altLang="en-US" sz="2000" b="1" dirty="0"/>
              <a:t>unrealistic</a:t>
            </a:r>
          </a:p>
          <a:p>
            <a:pPr lvl="1">
              <a:lnSpc>
                <a:spcPct val="90000"/>
              </a:lnSpc>
              <a:spcBef>
                <a:spcPts val="600"/>
              </a:spcBef>
            </a:pPr>
            <a:r>
              <a:rPr lang="en-US" altLang="en-US" sz="2000" dirty="0"/>
              <a:t>may remain </a:t>
            </a:r>
            <a:r>
              <a:rPr lang="en-US" altLang="en-US" sz="2000" b="1" dirty="0"/>
              <a:t>undiscovered</a:t>
            </a:r>
          </a:p>
          <a:p>
            <a:pPr lvl="1">
              <a:lnSpc>
                <a:spcPct val="90000"/>
              </a:lnSpc>
              <a:spcBef>
                <a:spcPts val="600"/>
              </a:spcBef>
            </a:pPr>
            <a:r>
              <a:rPr lang="en-US" altLang="en-US" sz="2000" dirty="0"/>
              <a:t>may be </a:t>
            </a:r>
            <a:r>
              <a:rPr lang="en-US" altLang="en-US" sz="2000" b="1" dirty="0"/>
              <a:t>out of scope</a:t>
            </a:r>
            <a:endParaRPr lang="en-US" altLang="en-US" sz="2000" dirty="0"/>
          </a:p>
          <a:p>
            <a:pPr lvl="2">
              <a:lnSpc>
                <a:spcPct val="90000"/>
              </a:lnSpc>
              <a:spcBef>
                <a:spcPts val="600"/>
              </a:spcBef>
            </a:pPr>
            <a:r>
              <a:rPr lang="en-US" altLang="en-US" sz="1800" dirty="0"/>
              <a:t>sometimes out of the “project” scope, but in the scope of the “information system”</a:t>
            </a:r>
          </a:p>
          <a:p>
            <a:pPr lvl="3">
              <a:lnSpc>
                <a:spcPct val="90000"/>
              </a:lnSpc>
              <a:spcBef>
                <a:spcPts val="300"/>
              </a:spcBef>
            </a:pPr>
            <a:r>
              <a:rPr lang="en-US" altLang="en-US" sz="1600" dirty="0" err="1"/>
              <a:t>req</a:t>
            </a:r>
            <a:r>
              <a:rPr lang="en-US" altLang="en-US" sz="1600" dirty="0"/>
              <a:t> too difficult to implement and should be done manually, may be of low priority, may be implemented in hardware</a:t>
            </a:r>
          </a:p>
          <a:p>
            <a:pPr>
              <a:lnSpc>
                <a:spcPct val="90000"/>
              </a:lnSpc>
              <a:spcBef>
                <a:spcPts val="600"/>
              </a:spcBef>
            </a:pPr>
            <a:r>
              <a:rPr lang="en-US" altLang="en-US" sz="2400" dirty="0"/>
              <a:t>frequently done in parallel with requirements elicitation</a:t>
            </a:r>
          </a:p>
          <a:p>
            <a:pPr>
              <a:lnSpc>
                <a:spcPct val="90000"/>
              </a:lnSpc>
              <a:spcBef>
                <a:spcPts val="600"/>
              </a:spcBef>
            </a:pPr>
            <a:r>
              <a:rPr lang="en-US" altLang="en-US" sz="2400" dirty="0"/>
              <a:t>inseparable from the production of requirements document</a:t>
            </a:r>
          </a:p>
          <a:p>
            <a:pPr lvl="1">
              <a:lnSpc>
                <a:spcPct val="90000"/>
              </a:lnSpc>
              <a:spcBef>
                <a:spcPts val="600"/>
              </a:spcBef>
            </a:pPr>
            <a:r>
              <a:rPr lang="en-US" altLang="en-US" sz="2000" dirty="0"/>
              <a:t>negotiation starts from the draft </a:t>
            </a:r>
            <a:r>
              <a:rPr lang="en-US" altLang="en-US" sz="2000" dirty="0" err="1"/>
              <a:t>req</a:t>
            </a:r>
            <a:r>
              <a:rPr lang="en-US" altLang="en-US" sz="2000" dirty="0"/>
              <a:t> doc</a:t>
            </a:r>
          </a:p>
          <a:p>
            <a:pPr lvl="1">
              <a:lnSpc>
                <a:spcPct val="90000"/>
              </a:lnSpc>
              <a:spcBef>
                <a:spcPts val="600"/>
              </a:spcBef>
            </a:pPr>
            <a:r>
              <a:rPr lang="en-US" altLang="en-US" sz="2000" dirty="0"/>
              <a:t>validation reviews and approves the doc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 calcmode="lin" valueType="num">
                                      <p:cBhvr additive="base">
                                        <p:cTn id="7" dur="500" fill="hold"/>
                                        <p:tgtEl>
                                          <p:spTgt spid="612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2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anim calcmode="lin" valueType="num">
                                      <p:cBhvr additive="base">
                                        <p:cTn id="11" dur="500" fill="hold"/>
                                        <p:tgtEl>
                                          <p:spTgt spid="612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2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anim calcmode="lin" valueType="num">
                                      <p:cBhvr additive="base">
                                        <p:cTn id="15" dur="500" fill="hold"/>
                                        <p:tgtEl>
                                          <p:spTgt spid="612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2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2355">
                                            <p:txEl>
                                              <p:pRg st="3" end="3"/>
                                            </p:txEl>
                                          </p:spTgt>
                                        </p:tgtEl>
                                        <p:attrNameLst>
                                          <p:attrName>style.visibility</p:attrName>
                                        </p:attrNameLst>
                                      </p:cBhvr>
                                      <p:to>
                                        <p:strVal val="visible"/>
                                      </p:to>
                                    </p:set>
                                    <p:anim calcmode="lin" valueType="num">
                                      <p:cBhvr additive="base">
                                        <p:cTn id="19" dur="500" fill="hold"/>
                                        <p:tgtEl>
                                          <p:spTgt spid="612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23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2355">
                                            <p:txEl>
                                              <p:pRg st="4" end="4"/>
                                            </p:txEl>
                                          </p:spTgt>
                                        </p:tgtEl>
                                        <p:attrNameLst>
                                          <p:attrName>style.visibility</p:attrName>
                                        </p:attrNameLst>
                                      </p:cBhvr>
                                      <p:to>
                                        <p:strVal val="visible"/>
                                      </p:to>
                                    </p:set>
                                    <p:anim calcmode="lin" valueType="num">
                                      <p:cBhvr additive="base">
                                        <p:cTn id="23" dur="500" fill="hold"/>
                                        <p:tgtEl>
                                          <p:spTgt spid="6123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23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2355">
                                            <p:txEl>
                                              <p:pRg st="5" end="5"/>
                                            </p:txEl>
                                          </p:spTgt>
                                        </p:tgtEl>
                                        <p:attrNameLst>
                                          <p:attrName>style.visibility</p:attrName>
                                        </p:attrNameLst>
                                      </p:cBhvr>
                                      <p:to>
                                        <p:strVal val="visible"/>
                                      </p:to>
                                    </p:set>
                                    <p:anim calcmode="lin" valueType="num">
                                      <p:cBhvr additive="base">
                                        <p:cTn id="27" dur="500" fill="hold"/>
                                        <p:tgtEl>
                                          <p:spTgt spid="6123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23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12355">
                                            <p:txEl>
                                              <p:pRg st="6" end="6"/>
                                            </p:txEl>
                                          </p:spTgt>
                                        </p:tgtEl>
                                        <p:attrNameLst>
                                          <p:attrName>style.visibility</p:attrName>
                                        </p:attrNameLst>
                                      </p:cBhvr>
                                      <p:to>
                                        <p:strVal val="visible"/>
                                      </p:to>
                                    </p:set>
                                    <p:anim calcmode="lin" valueType="num">
                                      <p:cBhvr additive="base">
                                        <p:cTn id="31" dur="500" fill="hold"/>
                                        <p:tgtEl>
                                          <p:spTgt spid="6123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23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12355">
                                            <p:txEl>
                                              <p:pRg st="7" end="7"/>
                                            </p:txEl>
                                          </p:spTgt>
                                        </p:tgtEl>
                                        <p:attrNameLst>
                                          <p:attrName>style.visibility</p:attrName>
                                        </p:attrNameLst>
                                      </p:cBhvr>
                                      <p:to>
                                        <p:strVal val="visible"/>
                                      </p:to>
                                    </p:set>
                                    <p:anim calcmode="lin" valueType="num">
                                      <p:cBhvr additive="base">
                                        <p:cTn id="35" dur="500" fill="hold"/>
                                        <p:tgtEl>
                                          <p:spTgt spid="6123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2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12355">
                                            <p:txEl>
                                              <p:pRg st="8" end="8"/>
                                            </p:txEl>
                                          </p:spTgt>
                                        </p:tgtEl>
                                        <p:attrNameLst>
                                          <p:attrName>style.visibility</p:attrName>
                                        </p:attrNameLst>
                                      </p:cBhvr>
                                      <p:to>
                                        <p:strVal val="visible"/>
                                      </p:to>
                                    </p:set>
                                    <p:anim calcmode="lin" valueType="num">
                                      <p:cBhvr additive="base">
                                        <p:cTn id="41" dur="500" fill="hold"/>
                                        <p:tgtEl>
                                          <p:spTgt spid="61235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23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12355">
                                            <p:txEl>
                                              <p:pRg st="9" end="9"/>
                                            </p:txEl>
                                          </p:spTgt>
                                        </p:tgtEl>
                                        <p:attrNameLst>
                                          <p:attrName>style.visibility</p:attrName>
                                        </p:attrNameLst>
                                      </p:cBhvr>
                                      <p:to>
                                        <p:strVal val="visible"/>
                                      </p:to>
                                    </p:set>
                                    <p:anim calcmode="lin" valueType="num">
                                      <p:cBhvr additive="base">
                                        <p:cTn id="47" dur="500" fill="hold"/>
                                        <p:tgtEl>
                                          <p:spTgt spid="61235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1235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12355">
                                            <p:txEl>
                                              <p:pRg st="10" end="10"/>
                                            </p:txEl>
                                          </p:spTgt>
                                        </p:tgtEl>
                                        <p:attrNameLst>
                                          <p:attrName>style.visibility</p:attrName>
                                        </p:attrNameLst>
                                      </p:cBhvr>
                                      <p:to>
                                        <p:strVal val="visible"/>
                                      </p:to>
                                    </p:set>
                                    <p:anim calcmode="lin" valueType="num">
                                      <p:cBhvr additive="base">
                                        <p:cTn id="51" dur="500" fill="hold"/>
                                        <p:tgtEl>
                                          <p:spTgt spid="61235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1235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12355">
                                            <p:txEl>
                                              <p:pRg st="11" end="11"/>
                                            </p:txEl>
                                          </p:spTgt>
                                        </p:tgtEl>
                                        <p:attrNameLst>
                                          <p:attrName>style.visibility</p:attrName>
                                        </p:attrNameLst>
                                      </p:cBhvr>
                                      <p:to>
                                        <p:strVal val="visible"/>
                                      </p:to>
                                    </p:set>
                                    <p:anim calcmode="lin" valueType="num">
                                      <p:cBhvr additive="base">
                                        <p:cTn id="55" dur="500" fill="hold"/>
                                        <p:tgtEl>
                                          <p:spTgt spid="61235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123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altLang="en-US"/>
              <a:t>© Pearson Education 2007</a:t>
            </a:r>
            <a:endParaRPr lang="en-AU" altLang="en-US"/>
          </a:p>
        </p:txBody>
      </p:sp>
      <p:sp>
        <p:nvSpPr>
          <p:cNvPr id="42" name="Footer Placeholder 4"/>
          <p:cNvSpPr>
            <a:spLocks noGrp="1"/>
          </p:cNvSpPr>
          <p:nvPr>
            <p:ph type="ftr" sz="quarter" idx="11"/>
          </p:nvPr>
        </p:nvSpPr>
        <p:spPr/>
        <p:txBody>
          <a:bodyPr/>
          <a:lstStyle/>
          <a:p>
            <a:r>
              <a:rPr lang="en-AU" altLang="en-US"/>
              <a:t>Chapter 2 (Maciaszek - RASD 3/e)</a:t>
            </a:r>
          </a:p>
        </p:txBody>
      </p:sp>
      <p:sp>
        <p:nvSpPr>
          <p:cNvPr id="43" name="Slide Number Placeholder 5"/>
          <p:cNvSpPr>
            <a:spLocks noGrp="1"/>
          </p:cNvSpPr>
          <p:nvPr>
            <p:ph type="sldNum" sz="quarter" idx="12"/>
          </p:nvPr>
        </p:nvSpPr>
        <p:spPr/>
        <p:txBody>
          <a:bodyPr/>
          <a:lstStyle/>
          <a:p>
            <a:fld id="{9CDB794F-7BC5-4974-B4CD-466A30952511}" type="slidenum">
              <a:rPr lang="en-AU" altLang="en-US"/>
              <a:pPr/>
              <a:t>101</a:t>
            </a:fld>
            <a:endParaRPr lang="en-AU" altLang="en-US"/>
          </a:p>
        </p:txBody>
      </p:sp>
      <p:sp>
        <p:nvSpPr>
          <p:cNvPr id="613378" name="Rectangle 2"/>
          <p:cNvSpPr>
            <a:spLocks noGrp="1" noChangeArrowheads="1"/>
          </p:cNvSpPr>
          <p:nvPr>
            <p:ph type="title"/>
          </p:nvPr>
        </p:nvSpPr>
        <p:spPr/>
        <p:txBody>
          <a:bodyPr/>
          <a:lstStyle/>
          <a:p>
            <a:r>
              <a:rPr lang="en-US" altLang="en-US"/>
              <a:t>Requirements dependency matrix</a:t>
            </a:r>
            <a:endParaRPr lang="en-AU" altLang="en-US"/>
          </a:p>
        </p:txBody>
      </p:sp>
      <p:graphicFrame>
        <p:nvGraphicFramePr>
          <p:cNvPr id="613379" name="Group 3"/>
          <p:cNvGraphicFramePr>
            <a:graphicFrameLocks noGrp="1"/>
          </p:cNvGraphicFramePr>
          <p:nvPr/>
        </p:nvGraphicFramePr>
        <p:xfrm>
          <a:off x="1619250" y="1628775"/>
          <a:ext cx="7416800" cy="4537076"/>
        </p:xfrm>
        <a:graphic>
          <a:graphicData uri="http://schemas.openxmlformats.org/drawingml/2006/table">
            <a:tbl>
              <a:tblPr/>
              <a:tblGrid>
                <a:gridCol w="1482725">
                  <a:extLst>
                    <a:ext uri="{9D8B030D-6E8A-4147-A177-3AD203B41FA5}">
                      <a16:colId xmlns:a16="http://schemas.microsoft.com/office/drawing/2014/main" val="295162189"/>
                    </a:ext>
                  </a:extLst>
                </a:gridCol>
                <a:gridCol w="1484313">
                  <a:extLst>
                    <a:ext uri="{9D8B030D-6E8A-4147-A177-3AD203B41FA5}">
                      <a16:colId xmlns:a16="http://schemas.microsoft.com/office/drawing/2014/main" val="3417201154"/>
                    </a:ext>
                  </a:extLst>
                </a:gridCol>
                <a:gridCol w="1482725">
                  <a:extLst>
                    <a:ext uri="{9D8B030D-6E8A-4147-A177-3AD203B41FA5}">
                      <a16:colId xmlns:a16="http://schemas.microsoft.com/office/drawing/2014/main" val="3818960192"/>
                    </a:ext>
                  </a:extLst>
                </a:gridCol>
                <a:gridCol w="1484312">
                  <a:extLst>
                    <a:ext uri="{9D8B030D-6E8A-4147-A177-3AD203B41FA5}">
                      <a16:colId xmlns:a16="http://schemas.microsoft.com/office/drawing/2014/main" val="1713833589"/>
                    </a:ext>
                  </a:extLst>
                </a:gridCol>
                <a:gridCol w="1482725">
                  <a:extLst>
                    <a:ext uri="{9D8B030D-6E8A-4147-A177-3AD203B41FA5}">
                      <a16:colId xmlns:a16="http://schemas.microsoft.com/office/drawing/2014/main" val="3868130155"/>
                    </a:ext>
                  </a:extLst>
                </a:gridCol>
              </a:tblGrid>
              <a:tr h="908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Requirement</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R1</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R2</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R3</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R4</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318786026"/>
                  </a:ext>
                </a:extLst>
              </a:tr>
              <a:tr h="9064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R1</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extLst>
                  <a:ext uri="{0D108BD9-81ED-4DB2-BD59-A6C34878D82A}">
                    <a16:rowId xmlns:a16="http://schemas.microsoft.com/office/drawing/2014/main" val="1911731778"/>
                  </a:ext>
                </a:extLst>
              </a:tr>
              <a:tr h="908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R2</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Conflict</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extLst>
                  <a:ext uri="{0D108BD9-81ED-4DB2-BD59-A6C34878D82A}">
                    <a16:rowId xmlns:a16="http://schemas.microsoft.com/office/drawing/2014/main" val="1447668392"/>
                  </a:ext>
                </a:extLst>
              </a:tr>
              <a:tr h="9064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R3</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extLst>
                  <a:ext uri="{0D108BD9-81ED-4DB2-BD59-A6C34878D82A}">
                    <a16:rowId xmlns:a16="http://schemas.microsoft.com/office/drawing/2014/main" val="109039382"/>
                  </a:ext>
                </a:extLst>
              </a:tr>
              <a:tr h="908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R4</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Overlap</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Garamond" panose="02020404030301010803" pitchFamily="18" charset="0"/>
                          <a:cs typeface="Times New Roman" panose="02020603050405020304" pitchFamily="18" charset="0"/>
                        </a:rPr>
                        <a:t>Overlap</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Monotype Sorts"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222222"/>
                    </a:solidFill>
                  </a:tcPr>
                </a:tc>
                <a:extLst>
                  <a:ext uri="{0D108BD9-81ED-4DB2-BD59-A6C34878D82A}">
                    <a16:rowId xmlns:a16="http://schemas.microsoft.com/office/drawing/2014/main" val="3188375501"/>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19824AAB-B6C8-47C4-A849-DD0DFFA6453E}" type="slidenum">
              <a:rPr lang="en-AU" altLang="en-US"/>
              <a:pPr/>
              <a:t>102</a:t>
            </a:fld>
            <a:endParaRPr lang="en-AU" altLang="en-US"/>
          </a:p>
        </p:txBody>
      </p:sp>
      <p:sp>
        <p:nvSpPr>
          <p:cNvPr id="614402" name="Rectangle 2"/>
          <p:cNvSpPr>
            <a:spLocks noGrp="1" noChangeArrowheads="1"/>
          </p:cNvSpPr>
          <p:nvPr>
            <p:ph type="title"/>
          </p:nvPr>
        </p:nvSpPr>
        <p:spPr/>
        <p:txBody>
          <a:bodyPr/>
          <a:lstStyle/>
          <a:p>
            <a:r>
              <a:rPr lang="en-US" altLang="en-US"/>
              <a:t>Requirements risks and priorities</a:t>
            </a:r>
            <a:endParaRPr lang="en-AU" altLang="en-US"/>
          </a:p>
        </p:txBody>
      </p:sp>
      <p:sp>
        <p:nvSpPr>
          <p:cNvPr id="614403" name="Rectangle 3"/>
          <p:cNvSpPr>
            <a:spLocks noGrp="1" noChangeArrowheads="1"/>
          </p:cNvSpPr>
          <p:nvPr>
            <p:ph type="body" idx="1"/>
          </p:nvPr>
        </p:nvSpPr>
        <p:spPr/>
        <p:txBody>
          <a:bodyPr/>
          <a:lstStyle/>
          <a:p>
            <a:pPr>
              <a:spcBef>
                <a:spcPts val="1800"/>
              </a:spcBef>
            </a:pPr>
            <a:r>
              <a:rPr lang="en-US" altLang="en-US" b="1" dirty="0"/>
              <a:t>Risk</a:t>
            </a:r>
            <a:r>
              <a:rPr lang="en-US" altLang="en-US" dirty="0"/>
              <a:t> is a threat to the project plan</a:t>
            </a:r>
          </a:p>
          <a:p>
            <a:pPr>
              <a:spcBef>
                <a:spcPts val="1800"/>
              </a:spcBef>
            </a:pPr>
            <a:r>
              <a:rPr lang="en-US" altLang="en-US" dirty="0"/>
              <a:t>Risks determine project’s </a:t>
            </a:r>
            <a:r>
              <a:rPr lang="en-US" altLang="en-US" b="1" dirty="0"/>
              <a:t>feasibility</a:t>
            </a:r>
          </a:p>
          <a:p>
            <a:pPr>
              <a:spcBef>
                <a:spcPts val="1800"/>
              </a:spcBef>
            </a:pPr>
            <a:r>
              <a:rPr lang="en-US" altLang="en-US" b="1" dirty="0"/>
              <a:t>Risk analysis</a:t>
            </a:r>
            <a:r>
              <a:rPr lang="en-US" altLang="en-US" dirty="0"/>
              <a:t> identifies requirements that are likely to cause development difficulties </a:t>
            </a:r>
          </a:p>
          <a:p>
            <a:pPr>
              <a:spcBef>
                <a:spcPts val="1800"/>
              </a:spcBef>
            </a:pPr>
            <a:r>
              <a:rPr lang="en-US" altLang="en-US" b="1" dirty="0" err="1"/>
              <a:t>Prioritisation</a:t>
            </a:r>
            <a:r>
              <a:rPr lang="en-US" altLang="en-US" dirty="0"/>
              <a:t> allows easy re-scoping of the project when faced with delays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19824AAB-B6C8-47C4-A849-DD0DFFA6453E}" type="slidenum">
              <a:rPr lang="en-AU" altLang="en-US"/>
              <a:pPr/>
              <a:t>103</a:t>
            </a:fld>
            <a:endParaRPr lang="en-AU" altLang="en-US"/>
          </a:p>
        </p:txBody>
      </p:sp>
      <p:sp>
        <p:nvSpPr>
          <p:cNvPr id="614402" name="Rectangle 2"/>
          <p:cNvSpPr>
            <a:spLocks noGrp="1" noChangeArrowheads="1"/>
          </p:cNvSpPr>
          <p:nvPr>
            <p:ph type="title"/>
          </p:nvPr>
        </p:nvSpPr>
        <p:spPr/>
        <p:txBody>
          <a:bodyPr/>
          <a:lstStyle/>
          <a:p>
            <a:r>
              <a:rPr lang="en-US" altLang="en-US" dirty="0"/>
              <a:t>Risk Categories</a:t>
            </a:r>
            <a:endParaRPr lang="en-AU" altLang="en-US" dirty="0"/>
          </a:p>
        </p:txBody>
      </p:sp>
      <p:sp>
        <p:nvSpPr>
          <p:cNvPr id="614403" name="Rectangle 3"/>
          <p:cNvSpPr>
            <a:spLocks noGrp="1" noChangeArrowheads="1"/>
          </p:cNvSpPr>
          <p:nvPr>
            <p:ph type="body" idx="1"/>
          </p:nvPr>
        </p:nvSpPr>
        <p:spPr/>
        <p:txBody>
          <a:bodyPr/>
          <a:lstStyle/>
          <a:p>
            <a:pPr>
              <a:spcBef>
                <a:spcPts val="1200"/>
              </a:spcBef>
            </a:pPr>
            <a:r>
              <a:rPr lang="en-US" altLang="en-US" dirty="0"/>
              <a:t>Technical</a:t>
            </a:r>
          </a:p>
          <a:p>
            <a:pPr>
              <a:spcBef>
                <a:spcPts val="1200"/>
              </a:spcBef>
            </a:pPr>
            <a:r>
              <a:rPr lang="en-US" altLang="en-US" dirty="0"/>
              <a:t>Performance</a:t>
            </a:r>
          </a:p>
          <a:p>
            <a:pPr>
              <a:spcBef>
                <a:spcPts val="1200"/>
              </a:spcBef>
            </a:pPr>
            <a:r>
              <a:rPr lang="en-US" altLang="en-US" dirty="0"/>
              <a:t>Security</a:t>
            </a:r>
          </a:p>
          <a:p>
            <a:pPr>
              <a:spcBef>
                <a:spcPts val="1200"/>
              </a:spcBef>
            </a:pPr>
            <a:r>
              <a:rPr lang="en-US" altLang="en-US" dirty="0"/>
              <a:t>Database integrity</a:t>
            </a:r>
          </a:p>
          <a:p>
            <a:pPr>
              <a:spcBef>
                <a:spcPts val="1200"/>
              </a:spcBef>
            </a:pPr>
            <a:r>
              <a:rPr lang="en-US" altLang="en-US" dirty="0"/>
              <a:t>Development process</a:t>
            </a:r>
          </a:p>
          <a:p>
            <a:pPr>
              <a:spcBef>
                <a:spcPts val="1200"/>
              </a:spcBef>
            </a:pPr>
            <a:r>
              <a:rPr lang="en-US" altLang="en-US" dirty="0"/>
              <a:t>Political</a:t>
            </a:r>
          </a:p>
          <a:p>
            <a:pPr>
              <a:spcBef>
                <a:spcPts val="1200"/>
              </a:spcBef>
            </a:pPr>
            <a:r>
              <a:rPr lang="en-US" altLang="en-US" dirty="0"/>
              <a:t>Legal</a:t>
            </a:r>
          </a:p>
          <a:p>
            <a:pPr>
              <a:spcBef>
                <a:spcPts val="1200"/>
              </a:spcBef>
            </a:pPr>
            <a:r>
              <a:rPr lang="en-US" altLang="en-US" dirty="0"/>
              <a:t>Volatility</a:t>
            </a:r>
            <a:endParaRPr lang="en-AU" altLang="en-US" dirty="0"/>
          </a:p>
        </p:txBody>
      </p:sp>
    </p:spTree>
    <p:extLst>
      <p:ext uri="{BB962C8B-B14F-4D97-AF65-F5344CB8AC3E}">
        <p14:creationId xmlns:p14="http://schemas.microsoft.com/office/powerpoint/2010/main" val="3688439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3CF1C307-D9B9-443C-9089-892C4A29174B}" type="slidenum">
              <a:rPr lang="en-AU" altLang="en-US"/>
              <a:pPr/>
              <a:t>104</a:t>
            </a:fld>
            <a:endParaRPr lang="en-AU" altLang="en-US"/>
          </a:p>
        </p:txBody>
      </p:sp>
      <p:sp>
        <p:nvSpPr>
          <p:cNvPr id="670722" name="Rectangle 2"/>
          <p:cNvSpPr>
            <a:spLocks noGrp="1" noChangeArrowheads="1"/>
          </p:cNvSpPr>
          <p:nvPr>
            <p:ph type="title"/>
          </p:nvPr>
        </p:nvSpPr>
        <p:spPr/>
        <p:txBody>
          <a:bodyPr/>
          <a:lstStyle/>
          <a:p>
            <a:r>
              <a:rPr lang="en-US" altLang="en-US"/>
              <a:t>Review Quiz 2.3</a:t>
            </a:r>
          </a:p>
        </p:txBody>
      </p:sp>
      <p:sp>
        <p:nvSpPr>
          <p:cNvPr id="670723"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kinds of dependencies between requirements are made explicit in a requirement dependency matrix?</a:t>
            </a:r>
          </a:p>
          <a:p>
            <a:pPr marL="533400" indent="-533400">
              <a:spcBef>
                <a:spcPts val="1800"/>
              </a:spcBef>
              <a:buClr>
                <a:srgbClr val="0000CC"/>
              </a:buClr>
              <a:buFont typeface="Monotype Sorts" charset="2"/>
              <a:buAutoNum type="arabicPeriod"/>
            </a:pPr>
            <a:r>
              <a:rPr lang="en-US" altLang="en-US" dirty="0"/>
              <a:t>What is the name of a risk category associated with a scenario in which a requirement is likely to keep changing or evolving during the development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70723">
                                            <p:txEl>
                                              <p:pRg st="0" end="0"/>
                                            </p:txEl>
                                          </p:spTgt>
                                        </p:tgtEl>
                                        <p:attrNameLst>
                                          <p:attrName>style.visibility</p:attrName>
                                        </p:attrNameLst>
                                      </p:cBhvr>
                                      <p:to>
                                        <p:strVal val="visible"/>
                                      </p:to>
                                    </p:set>
                                    <p:animEffect transition="in" filter="diamond(in)">
                                      <p:cBhvr>
                                        <p:cTn id="7" dur="2000"/>
                                        <p:tgtEl>
                                          <p:spTgt spid="67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70723">
                                            <p:txEl>
                                              <p:pRg st="1" end="1"/>
                                            </p:txEl>
                                          </p:spTgt>
                                        </p:tgtEl>
                                        <p:attrNameLst>
                                          <p:attrName>style.visibility</p:attrName>
                                        </p:attrNameLst>
                                      </p:cBhvr>
                                      <p:to>
                                        <p:strVal val="visible"/>
                                      </p:to>
                                    </p:set>
                                    <p:anim calcmode="lin" valueType="num">
                                      <p:cBhvr additive="base">
                                        <p:cTn id="12" dur="500" fill="hold"/>
                                        <p:tgtEl>
                                          <p:spTgt spid="6707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7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ctrTitle"/>
          </p:nvPr>
        </p:nvSpPr>
        <p:spPr/>
        <p:txBody>
          <a:bodyPr/>
          <a:lstStyle/>
          <a:p>
            <a:pPr algn="ctr"/>
            <a:r>
              <a:rPr lang="en-US" altLang="en-US" dirty="0"/>
              <a:t>4. Requirements Management</a:t>
            </a:r>
          </a:p>
        </p:txBody>
      </p:sp>
      <p:sp>
        <p:nvSpPr>
          <p:cNvPr id="693251" name="Rectangle 3"/>
          <p:cNvSpPr>
            <a:spLocks noGrp="1" noChangeArrowheads="1"/>
          </p:cNvSpPr>
          <p:nvPr>
            <p:ph type="subTitle" idx="1"/>
          </p:nvPr>
        </p:nvSpPr>
        <p:spPr>
          <a:noFill/>
          <a:ln/>
        </p:spPr>
        <p:txBody>
          <a:bodyPr/>
          <a:lstStyle/>
          <a:p>
            <a:pPr>
              <a:lnSpc>
                <a:spcPct val="90000"/>
              </a:lnSpc>
              <a:buFont typeface="Monotype Sorts" charset="2"/>
              <a:buChar char="n"/>
            </a:pPr>
            <a:r>
              <a:rPr lang="en-US" altLang="en-US" sz="2000"/>
              <a:t> requirements identification and classification</a:t>
            </a:r>
          </a:p>
          <a:p>
            <a:pPr>
              <a:lnSpc>
                <a:spcPct val="90000"/>
              </a:lnSpc>
              <a:buFont typeface="Monotype Sorts" charset="2"/>
              <a:buChar char="n"/>
            </a:pPr>
            <a:r>
              <a:rPr lang="en-US" altLang="en-US" sz="2000"/>
              <a:t> requirements hierarchies</a:t>
            </a:r>
          </a:p>
          <a:p>
            <a:pPr>
              <a:lnSpc>
                <a:spcPct val="90000"/>
              </a:lnSpc>
              <a:buFont typeface="Monotype Sorts" charset="2"/>
              <a:buChar char="n"/>
            </a:pPr>
            <a:r>
              <a:rPr lang="en-US" altLang="en-US" sz="2000"/>
              <a:t> change management</a:t>
            </a:r>
          </a:p>
          <a:p>
            <a:pPr>
              <a:lnSpc>
                <a:spcPct val="90000"/>
              </a:lnSpc>
              <a:buFont typeface="Monotype Sorts" charset="2"/>
              <a:buChar char="n"/>
            </a:pPr>
            <a:r>
              <a:rPr lang="en-US" altLang="en-US" sz="2000"/>
              <a:t> requirements traceability</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BD9CDEB1-2114-4722-86F9-DE4F3EA876A2}" type="slidenum">
              <a:rPr lang="en-AU" altLang="en-US"/>
              <a:pPr/>
              <a:t>106</a:t>
            </a:fld>
            <a:endParaRPr lang="en-AU" altLang="en-US"/>
          </a:p>
        </p:txBody>
      </p:sp>
      <p:sp>
        <p:nvSpPr>
          <p:cNvPr id="616450" name="Rectangle 2"/>
          <p:cNvSpPr>
            <a:spLocks noGrp="1" noChangeArrowheads="1"/>
          </p:cNvSpPr>
          <p:nvPr>
            <p:ph type="title"/>
          </p:nvPr>
        </p:nvSpPr>
        <p:spPr/>
        <p:txBody>
          <a:bodyPr/>
          <a:lstStyle/>
          <a:p>
            <a:r>
              <a:rPr lang="en-US" altLang="en-US" sz="3600"/>
              <a:t>Requirements identification and classification</a:t>
            </a:r>
            <a:endParaRPr lang="en-AU" altLang="en-US" sz="3600"/>
          </a:p>
        </p:txBody>
      </p:sp>
      <p:sp>
        <p:nvSpPr>
          <p:cNvPr id="616451" name="Rectangle 3"/>
          <p:cNvSpPr>
            <a:spLocks noGrp="1" noChangeArrowheads="1"/>
          </p:cNvSpPr>
          <p:nvPr>
            <p:ph type="body" idx="1"/>
          </p:nvPr>
        </p:nvSpPr>
        <p:spPr/>
        <p:txBody>
          <a:bodyPr/>
          <a:lstStyle/>
          <a:p>
            <a:pPr>
              <a:spcBef>
                <a:spcPts val="600"/>
              </a:spcBef>
            </a:pPr>
            <a:r>
              <a:rPr lang="en-US" altLang="en-US" sz="2400" b="1" dirty="0"/>
              <a:t>Natural language statements</a:t>
            </a:r>
          </a:p>
          <a:p>
            <a:pPr lvl="1">
              <a:spcBef>
                <a:spcPts val="600"/>
              </a:spcBef>
            </a:pPr>
            <a:r>
              <a:rPr lang="en-US" altLang="en-US" sz="2000" dirty="0"/>
              <a:t>‘The system shall schedule the next phone call to a customer upon telemarketer’s request.’</a:t>
            </a:r>
          </a:p>
          <a:p>
            <a:pPr>
              <a:spcBef>
                <a:spcPts val="1200"/>
              </a:spcBef>
            </a:pPr>
            <a:r>
              <a:rPr lang="en-US" altLang="en-US" sz="2400" b="1" dirty="0"/>
              <a:t>Identification and classification scheme</a:t>
            </a:r>
          </a:p>
          <a:p>
            <a:pPr lvl="1">
              <a:spcBef>
                <a:spcPts val="600"/>
              </a:spcBef>
            </a:pPr>
            <a:r>
              <a:rPr lang="en-US" altLang="en-US" sz="2000" b="1" dirty="0"/>
              <a:t>Unique identifier</a:t>
            </a:r>
            <a:r>
              <a:rPr lang="en-US" altLang="en-US" sz="2000" dirty="0"/>
              <a:t> (automatically generated)</a:t>
            </a:r>
          </a:p>
          <a:p>
            <a:pPr lvl="2">
              <a:spcBef>
                <a:spcPts val="600"/>
              </a:spcBef>
            </a:pPr>
            <a:r>
              <a:rPr lang="en-US" altLang="en-US" sz="1800" dirty="0"/>
              <a:t>database generated, if possible</a:t>
            </a:r>
          </a:p>
          <a:p>
            <a:pPr lvl="2">
              <a:spcBef>
                <a:spcPts val="600"/>
              </a:spcBef>
            </a:pPr>
            <a:r>
              <a:rPr lang="en-US" altLang="en-US" sz="1800" dirty="0"/>
              <a:t>including version number, if possible</a:t>
            </a:r>
          </a:p>
          <a:p>
            <a:pPr lvl="1">
              <a:spcBef>
                <a:spcPts val="600"/>
              </a:spcBef>
            </a:pPr>
            <a:r>
              <a:rPr lang="en-US" altLang="en-US" sz="2000" b="1" dirty="0"/>
              <a:t>Sequential number with document hierarchy</a:t>
            </a:r>
          </a:p>
          <a:p>
            <a:pPr lvl="2">
              <a:spcBef>
                <a:spcPts val="600"/>
              </a:spcBef>
            </a:pPr>
            <a:r>
              <a:rPr lang="en-US" altLang="en-US" sz="1800" dirty="0"/>
              <a:t>the seventh requirement in the third section of the second chapter would be numbered 2.3.7 </a:t>
            </a:r>
          </a:p>
          <a:p>
            <a:pPr lvl="1">
              <a:spcBef>
                <a:spcPts val="600"/>
              </a:spcBef>
            </a:pPr>
            <a:r>
              <a:rPr lang="en-US" altLang="en-US" sz="2000" b="1" dirty="0"/>
              <a:t>Sequential number with requirement’s category</a:t>
            </a:r>
          </a:p>
          <a:p>
            <a:pPr lvl="2">
              <a:spcBef>
                <a:spcPts val="600"/>
              </a:spcBef>
            </a:pPr>
            <a:r>
              <a:rPr lang="en-US" altLang="en-US" sz="1800" dirty="0"/>
              <a:t>where the categories of requirements can be: function requirement, data requirement, performance requirement, security requirement, </a:t>
            </a:r>
            <a:r>
              <a:rPr lang="en-US" altLang="en-US" sz="1800" dirty="0" err="1"/>
              <a:t>etc</a:t>
            </a:r>
            <a:r>
              <a:rPr lang="en-US" altLang="en-US" sz="18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anim calcmode="lin" valueType="num">
                                      <p:cBhvr additive="base">
                                        <p:cTn id="7" dur="500" fill="hold"/>
                                        <p:tgtEl>
                                          <p:spTgt spid="616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64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6451">
                                            <p:txEl>
                                              <p:pRg st="1" end="1"/>
                                            </p:txEl>
                                          </p:spTgt>
                                        </p:tgtEl>
                                        <p:attrNameLst>
                                          <p:attrName>style.visibility</p:attrName>
                                        </p:attrNameLst>
                                      </p:cBhvr>
                                      <p:to>
                                        <p:strVal val="visible"/>
                                      </p:to>
                                    </p:set>
                                    <p:anim calcmode="lin" valueType="num">
                                      <p:cBhvr additive="base">
                                        <p:cTn id="11" dur="500" fill="hold"/>
                                        <p:tgtEl>
                                          <p:spTgt spid="6164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6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6451">
                                            <p:txEl>
                                              <p:pRg st="2" end="2"/>
                                            </p:txEl>
                                          </p:spTgt>
                                        </p:tgtEl>
                                        <p:attrNameLst>
                                          <p:attrName>style.visibility</p:attrName>
                                        </p:attrNameLst>
                                      </p:cBhvr>
                                      <p:to>
                                        <p:strVal val="visible"/>
                                      </p:to>
                                    </p:set>
                                    <p:anim calcmode="lin" valueType="num">
                                      <p:cBhvr additive="base">
                                        <p:cTn id="17" dur="500" fill="hold"/>
                                        <p:tgtEl>
                                          <p:spTgt spid="6164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64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6451">
                                            <p:txEl>
                                              <p:pRg st="3" end="3"/>
                                            </p:txEl>
                                          </p:spTgt>
                                        </p:tgtEl>
                                        <p:attrNameLst>
                                          <p:attrName>style.visibility</p:attrName>
                                        </p:attrNameLst>
                                      </p:cBhvr>
                                      <p:to>
                                        <p:strVal val="visible"/>
                                      </p:to>
                                    </p:set>
                                    <p:anim calcmode="lin" valueType="num">
                                      <p:cBhvr additive="base">
                                        <p:cTn id="21" dur="500" fill="hold"/>
                                        <p:tgtEl>
                                          <p:spTgt spid="6164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64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6451">
                                            <p:txEl>
                                              <p:pRg st="4" end="4"/>
                                            </p:txEl>
                                          </p:spTgt>
                                        </p:tgtEl>
                                        <p:attrNameLst>
                                          <p:attrName>style.visibility</p:attrName>
                                        </p:attrNameLst>
                                      </p:cBhvr>
                                      <p:to>
                                        <p:strVal val="visible"/>
                                      </p:to>
                                    </p:set>
                                    <p:anim calcmode="lin" valueType="num">
                                      <p:cBhvr additive="base">
                                        <p:cTn id="25" dur="500" fill="hold"/>
                                        <p:tgtEl>
                                          <p:spTgt spid="616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64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6451">
                                            <p:txEl>
                                              <p:pRg st="5" end="5"/>
                                            </p:txEl>
                                          </p:spTgt>
                                        </p:tgtEl>
                                        <p:attrNameLst>
                                          <p:attrName>style.visibility</p:attrName>
                                        </p:attrNameLst>
                                      </p:cBhvr>
                                      <p:to>
                                        <p:strVal val="visible"/>
                                      </p:to>
                                    </p:set>
                                    <p:anim calcmode="lin" valueType="num">
                                      <p:cBhvr additive="base">
                                        <p:cTn id="29" dur="500" fill="hold"/>
                                        <p:tgtEl>
                                          <p:spTgt spid="6164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64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6451">
                                            <p:txEl>
                                              <p:pRg st="6" end="6"/>
                                            </p:txEl>
                                          </p:spTgt>
                                        </p:tgtEl>
                                        <p:attrNameLst>
                                          <p:attrName>style.visibility</p:attrName>
                                        </p:attrNameLst>
                                      </p:cBhvr>
                                      <p:to>
                                        <p:strVal val="visible"/>
                                      </p:to>
                                    </p:set>
                                    <p:anim calcmode="lin" valueType="num">
                                      <p:cBhvr additive="base">
                                        <p:cTn id="33" dur="500" fill="hold"/>
                                        <p:tgtEl>
                                          <p:spTgt spid="6164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64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16451">
                                            <p:txEl>
                                              <p:pRg st="7" end="7"/>
                                            </p:txEl>
                                          </p:spTgt>
                                        </p:tgtEl>
                                        <p:attrNameLst>
                                          <p:attrName>style.visibility</p:attrName>
                                        </p:attrNameLst>
                                      </p:cBhvr>
                                      <p:to>
                                        <p:strVal val="visible"/>
                                      </p:to>
                                    </p:set>
                                    <p:anim calcmode="lin" valueType="num">
                                      <p:cBhvr additive="base">
                                        <p:cTn id="37" dur="500" fill="hold"/>
                                        <p:tgtEl>
                                          <p:spTgt spid="6164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64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6451">
                                            <p:txEl>
                                              <p:pRg st="8" end="8"/>
                                            </p:txEl>
                                          </p:spTgt>
                                        </p:tgtEl>
                                        <p:attrNameLst>
                                          <p:attrName>style.visibility</p:attrName>
                                        </p:attrNameLst>
                                      </p:cBhvr>
                                      <p:to>
                                        <p:strVal val="visible"/>
                                      </p:to>
                                    </p:set>
                                    <p:anim calcmode="lin" valueType="num">
                                      <p:cBhvr additive="base">
                                        <p:cTn id="41" dur="500" fill="hold"/>
                                        <p:tgtEl>
                                          <p:spTgt spid="6164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645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6451">
                                            <p:txEl>
                                              <p:pRg st="9" end="9"/>
                                            </p:txEl>
                                          </p:spTgt>
                                        </p:tgtEl>
                                        <p:attrNameLst>
                                          <p:attrName>style.visibility</p:attrName>
                                        </p:attrNameLst>
                                      </p:cBhvr>
                                      <p:to>
                                        <p:strVal val="visible"/>
                                      </p:to>
                                    </p:set>
                                    <p:anim calcmode="lin" valueType="num">
                                      <p:cBhvr additive="base">
                                        <p:cTn id="45" dur="500" fill="hold"/>
                                        <p:tgtEl>
                                          <p:spTgt spid="61645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64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28E43FE5-6728-49A9-93D4-7BAD6F5FFB1C}" type="slidenum">
              <a:rPr lang="en-AU" altLang="en-US"/>
              <a:pPr/>
              <a:t>107</a:t>
            </a:fld>
            <a:endParaRPr lang="en-AU" altLang="en-US"/>
          </a:p>
        </p:txBody>
      </p:sp>
      <p:sp>
        <p:nvSpPr>
          <p:cNvPr id="617474" name="Rectangle 2"/>
          <p:cNvSpPr>
            <a:spLocks noGrp="1" noChangeArrowheads="1"/>
          </p:cNvSpPr>
          <p:nvPr>
            <p:ph type="title"/>
          </p:nvPr>
        </p:nvSpPr>
        <p:spPr/>
        <p:txBody>
          <a:bodyPr/>
          <a:lstStyle/>
          <a:p>
            <a:r>
              <a:rPr lang="en-US" altLang="en-US"/>
              <a:t>Requirements hierarchies</a:t>
            </a:r>
            <a:endParaRPr lang="en-AU" altLang="en-US"/>
          </a:p>
        </p:txBody>
      </p:sp>
      <p:sp>
        <p:nvSpPr>
          <p:cNvPr id="617475" name="Rectangle 3"/>
          <p:cNvSpPr>
            <a:spLocks noGrp="1" noChangeArrowheads="1"/>
          </p:cNvSpPr>
          <p:nvPr>
            <p:ph type="body" idx="1"/>
          </p:nvPr>
        </p:nvSpPr>
        <p:spPr/>
        <p:txBody>
          <a:bodyPr/>
          <a:lstStyle/>
          <a:p>
            <a:pPr marL="623888" indent="-623888">
              <a:spcBef>
                <a:spcPts val="1200"/>
              </a:spcBef>
            </a:pPr>
            <a:r>
              <a:rPr lang="en-US" altLang="en-US" sz="2600" dirty="0">
                <a:cs typeface="Times New Roman" panose="02020603050405020304" pitchFamily="18" charset="0"/>
              </a:rPr>
              <a:t>Parent-child relationships</a:t>
            </a:r>
          </a:p>
          <a:p>
            <a:pPr marL="623888" indent="-623888">
              <a:spcBef>
                <a:spcPts val="1200"/>
              </a:spcBef>
            </a:pPr>
            <a:r>
              <a:rPr lang="en-US" altLang="en-US" sz="2600" dirty="0">
                <a:cs typeface="Times New Roman" panose="02020603050405020304" pitchFamily="18" charset="0"/>
              </a:rPr>
              <a:t>Reflect varying abstraction levels</a:t>
            </a:r>
          </a:p>
          <a:p>
            <a:pPr marL="623888" indent="-623888">
              <a:spcBef>
                <a:spcPts val="1200"/>
              </a:spcBef>
              <a:buFont typeface="Monotype Sorts" charset="2"/>
              <a:buNone/>
            </a:pPr>
            <a:r>
              <a:rPr lang="en-US" altLang="en-US" sz="2600" dirty="0">
                <a:cs typeface="Times New Roman" panose="02020603050405020304" pitchFamily="18" charset="0"/>
              </a:rPr>
              <a:t>1.	“The system shall schedule the next phone call to a customer upon telemarketer’s request.”</a:t>
            </a:r>
          </a:p>
          <a:p>
            <a:pPr marL="623888" indent="-623888">
              <a:spcBef>
                <a:spcPts val="1200"/>
              </a:spcBef>
              <a:buFont typeface="Monotype Sorts" charset="2"/>
              <a:buNone/>
            </a:pPr>
            <a:r>
              <a:rPr lang="en-US" altLang="en-US" sz="2000" dirty="0">
                <a:cs typeface="Times New Roman" panose="02020603050405020304" pitchFamily="18" charset="0"/>
              </a:rPr>
              <a:t>1.1  	“The system shall activate </a:t>
            </a:r>
            <a:r>
              <a:rPr lang="en-US" altLang="en-US" sz="2000" dirty="0">
                <a:cs typeface="Courier New" panose="02070309020205020404" pitchFamily="49" charset="0"/>
              </a:rPr>
              <a:t>Next Call</a:t>
            </a:r>
            <a:r>
              <a:rPr lang="en-US" altLang="en-US" sz="2000" dirty="0">
                <a:cs typeface="Times New Roman" panose="02020603050405020304" pitchFamily="18" charset="0"/>
              </a:rPr>
              <a:t> push button upon entry to </a:t>
            </a:r>
            <a:r>
              <a:rPr lang="en-US" altLang="en-US" sz="2000" dirty="0">
                <a:cs typeface="Courier New" panose="02070309020205020404" pitchFamily="49" charset="0"/>
              </a:rPr>
              <a:t>Telemarketing Control</a:t>
            </a:r>
            <a:r>
              <a:rPr lang="en-US" altLang="en-US" sz="2000" dirty="0">
                <a:cs typeface="Times New Roman" panose="02020603050405020304" pitchFamily="18" charset="0"/>
              </a:rPr>
              <a:t> form or when the previous call has terminated.”</a:t>
            </a:r>
          </a:p>
          <a:p>
            <a:pPr marL="623888" indent="-623888">
              <a:spcBef>
                <a:spcPts val="1200"/>
              </a:spcBef>
              <a:buFont typeface="Monotype Sorts" charset="2"/>
              <a:buNone/>
            </a:pPr>
            <a:r>
              <a:rPr lang="en-US" altLang="en-US" sz="2000" dirty="0">
                <a:cs typeface="Times New Roman" panose="02020603050405020304" pitchFamily="18" charset="0"/>
              </a:rPr>
              <a:t>1.2   	“The system shall remove the call from the top of the queue of scheduled calls and make it the current call.”</a:t>
            </a:r>
          </a:p>
          <a:p>
            <a:pPr marL="623888" indent="-623888">
              <a:spcBef>
                <a:spcPts val="1200"/>
              </a:spcBef>
              <a:buFont typeface="Monotype Sorts" charset="2"/>
              <a:buNone/>
            </a:pPr>
            <a:r>
              <a:rPr lang="en-US" altLang="en-US" sz="2000" dirty="0">
                <a:cs typeface="Times New Roman" panose="02020603050405020304" pitchFamily="18" charset="0"/>
              </a:rPr>
              <a:t>1.3  	etc.	</a:t>
            </a:r>
            <a:endParaRPr lang="en-AU" alt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8D5147C1-0CCC-423C-8597-7C9EB23FD225}" type="slidenum">
              <a:rPr lang="en-AU" altLang="en-US"/>
              <a:pPr/>
              <a:t>108</a:t>
            </a:fld>
            <a:endParaRPr lang="en-AU" altLang="en-US"/>
          </a:p>
        </p:txBody>
      </p:sp>
      <p:sp>
        <p:nvSpPr>
          <p:cNvPr id="677890" name="Rectangle 2"/>
          <p:cNvSpPr>
            <a:spLocks noGrp="1" noChangeArrowheads="1"/>
          </p:cNvSpPr>
          <p:nvPr>
            <p:ph type="title"/>
          </p:nvPr>
        </p:nvSpPr>
        <p:spPr/>
        <p:txBody>
          <a:bodyPr/>
          <a:lstStyle/>
          <a:p>
            <a:r>
              <a:rPr lang="en-US" altLang="en-US"/>
              <a:t>Change management</a:t>
            </a:r>
          </a:p>
        </p:txBody>
      </p:sp>
      <p:sp>
        <p:nvSpPr>
          <p:cNvPr id="677891" name="Rectangle 3"/>
          <p:cNvSpPr>
            <a:spLocks noGrp="1" noChangeArrowheads="1"/>
          </p:cNvSpPr>
          <p:nvPr>
            <p:ph type="body" idx="1"/>
          </p:nvPr>
        </p:nvSpPr>
        <p:spPr/>
        <p:txBody>
          <a:bodyPr/>
          <a:lstStyle/>
          <a:p>
            <a:pPr>
              <a:spcBef>
                <a:spcPts val="1200"/>
              </a:spcBef>
            </a:pPr>
            <a:r>
              <a:rPr lang="en-US" altLang="en-US" dirty="0"/>
              <a:t>A requirement may change, be removed, or a new requirement may be added</a:t>
            </a:r>
          </a:p>
          <a:p>
            <a:pPr>
              <a:spcBef>
                <a:spcPts val="1200"/>
              </a:spcBef>
            </a:pPr>
            <a:r>
              <a:rPr lang="en-US" altLang="en-US" i="1" dirty="0"/>
              <a:t>Downstream cost</a:t>
            </a:r>
            <a:r>
              <a:rPr lang="en-US" altLang="en-US" dirty="0"/>
              <a:t> of change</a:t>
            </a:r>
          </a:p>
          <a:p>
            <a:pPr>
              <a:spcBef>
                <a:spcPts val="1200"/>
              </a:spcBef>
            </a:pPr>
            <a:r>
              <a:rPr lang="en-US" altLang="en-US" dirty="0"/>
              <a:t>Strong management policies needed to</a:t>
            </a:r>
          </a:p>
          <a:p>
            <a:pPr lvl="1">
              <a:spcBef>
                <a:spcPts val="600"/>
              </a:spcBef>
            </a:pPr>
            <a:r>
              <a:rPr lang="en-US" altLang="en-US" dirty="0"/>
              <a:t>document </a:t>
            </a:r>
            <a:r>
              <a:rPr lang="en-US" altLang="en-US" i="1" dirty="0"/>
              <a:t>change requests</a:t>
            </a:r>
            <a:endParaRPr lang="en-US" altLang="en-US" dirty="0"/>
          </a:p>
          <a:p>
            <a:pPr lvl="1">
              <a:spcBef>
                <a:spcPts val="600"/>
              </a:spcBef>
            </a:pPr>
            <a:r>
              <a:rPr lang="en-US" altLang="en-US" dirty="0"/>
              <a:t>assess a </a:t>
            </a:r>
            <a:r>
              <a:rPr lang="en-US" altLang="en-US" i="1" dirty="0"/>
              <a:t>change impact</a:t>
            </a:r>
            <a:endParaRPr lang="en-US" altLang="en-US" dirty="0"/>
          </a:p>
          <a:p>
            <a:pPr lvl="1">
              <a:spcBef>
                <a:spcPts val="600"/>
              </a:spcBef>
            </a:pPr>
            <a:r>
              <a:rPr lang="en-US" altLang="en-US" dirty="0"/>
              <a:t>effect the changes</a:t>
            </a:r>
          </a:p>
          <a:p>
            <a:pPr>
              <a:spcBef>
                <a:spcPts val="1200"/>
              </a:spcBef>
            </a:pPr>
            <a:r>
              <a:rPr lang="en-US" altLang="en-US" dirty="0"/>
              <a:t>Requirements changes should be stored and tracked by a </a:t>
            </a:r>
            <a:r>
              <a:rPr lang="en-US" altLang="en-US" i="1" dirty="0"/>
              <a:t>software configuration management tool</a:t>
            </a:r>
            <a:r>
              <a:rPr lang="en-US" altLang="en-US" dirty="0"/>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851BC274-37A2-4F2D-AAE1-3F94684B52A2}" type="slidenum">
              <a:rPr lang="en-AU" altLang="en-US"/>
              <a:pPr/>
              <a:t>109</a:t>
            </a:fld>
            <a:endParaRPr lang="en-AU" altLang="en-US"/>
          </a:p>
        </p:txBody>
      </p:sp>
      <p:sp>
        <p:nvSpPr>
          <p:cNvPr id="678914" name="Rectangle 2"/>
          <p:cNvSpPr>
            <a:spLocks noGrp="1" noChangeArrowheads="1"/>
          </p:cNvSpPr>
          <p:nvPr>
            <p:ph type="title"/>
          </p:nvPr>
        </p:nvSpPr>
        <p:spPr/>
        <p:txBody>
          <a:bodyPr/>
          <a:lstStyle/>
          <a:p>
            <a:r>
              <a:rPr lang="en-US" altLang="en-US"/>
              <a:t>Requirements traceability</a:t>
            </a:r>
          </a:p>
        </p:txBody>
      </p:sp>
      <p:sp>
        <p:nvSpPr>
          <p:cNvPr id="678915" name="Rectangle 3"/>
          <p:cNvSpPr>
            <a:spLocks noGrp="1" noChangeArrowheads="1"/>
          </p:cNvSpPr>
          <p:nvPr>
            <p:ph type="body" idx="1"/>
          </p:nvPr>
        </p:nvSpPr>
        <p:spPr/>
        <p:txBody>
          <a:bodyPr/>
          <a:lstStyle/>
          <a:p>
            <a:pPr>
              <a:spcBef>
                <a:spcPts val="1800"/>
              </a:spcBef>
            </a:pPr>
            <a:r>
              <a:rPr lang="en-US" altLang="en-US" dirty="0"/>
              <a:t>A critically important part, of </a:t>
            </a:r>
            <a:r>
              <a:rPr lang="en-US" altLang="en-US" i="1" dirty="0"/>
              <a:t>change management</a:t>
            </a:r>
            <a:r>
              <a:rPr lang="en-US" altLang="en-US" dirty="0"/>
              <a:t> </a:t>
            </a:r>
          </a:p>
          <a:p>
            <a:pPr>
              <a:spcBef>
                <a:spcPts val="1800"/>
              </a:spcBef>
            </a:pPr>
            <a:r>
              <a:rPr lang="en-US" altLang="en-US" dirty="0"/>
              <a:t>A </a:t>
            </a:r>
            <a:r>
              <a:rPr lang="en-US" altLang="en-US" i="1" dirty="0"/>
              <a:t>suspect trace</a:t>
            </a:r>
            <a:r>
              <a:rPr lang="en-US" altLang="en-US" dirty="0"/>
              <a:t> – after change to any element in a traceability relationship</a:t>
            </a:r>
          </a:p>
          <a:p>
            <a:pPr>
              <a:spcBef>
                <a:spcPts val="1800"/>
              </a:spcBef>
            </a:pPr>
            <a:r>
              <a:rPr lang="en-US" altLang="en-US" dirty="0"/>
              <a:t>More in Chapter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2 (Maciaszek - RASD 3/e)</a:t>
            </a:r>
          </a:p>
        </p:txBody>
      </p:sp>
      <p:sp>
        <p:nvSpPr>
          <p:cNvPr id="7" name="Slide Number Placeholder 4"/>
          <p:cNvSpPr>
            <a:spLocks noGrp="1"/>
          </p:cNvSpPr>
          <p:nvPr>
            <p:ph type="sldNum" sz="quarter" idx="12"/>
          </p:nvPr>
        </p:nvSpPr>
        <p:spPr/>
        <p:txBody>
          <a:bodyPr/>
          <a:lstStyle/>
          <a:p>
            <a:fld id="{B284005D-2FBD-4DA4-A559-596314581708}" type="slidenum">
              <a:rPr lang="en-AU" altLang="en-US"/>
              <a:pPr/>
              <a:t>11</a:t>
            </a:fld>
            <a:endParaRPr lang="en-AU" altLang="en-US"/>
          </a:p>
        </p:txBody>
      </p:sp>
      <p:sp>
        <p:nvSpPr>
          <p:cNvPr id="649220" name="Rectangle 4"/>
          <p:cNvSpPr>
            <a:spLocks noGrp="1" noChangeArrowheads="1"/>
          </p:cNvSpPr>
          <p:nvPr>
            <p:ph type="title"/>
          </p:nvPr>
        </p:nvSpPr>
        <p:spPr/>
        <p:txBody>
          <a:bodyPr/>
          <a:lstStyle/>
          <a:p>
            <a:r>
              <a:rPr lang="en-US" altLang="en-US" dirty="0"/>
              <a:t>BPMN – gateways</a:t>
            </a:r>
          </a:p>
        </p:txBody>
      </p:sp>
      <p:pic>
        <p:nvPicPr>
          <p:cNvPr id="64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8604250"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23" name="Text Box 7"/>
          <p:cNvSpPr txBox="1">
            <a:spLocks noChangeArrowheads="1"/>
          </p:cNvSpPr>
          <p:nvPr/>
        </p:nvSpPr>
        <p:spPr bwMode="auto">
          <a:xfrm>
            <a:off x="1455739" y="1052736"/>
            <a:ext cx="74596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t>A </a:t>
            </a:r>
            <a:r>
              <a:rPr lang="en-US" altLang="en-US" sz="2000" i="1" dirty="0"/>
              <a:t>gateway</a:t>
            </a:r>
            <a:r>
              <a:rPr lang="en-US" altLang="en-US" sz="2000" dirty="0"/>
              <a:t> is used to control the divergence and convergence of multiple sequence flows.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FCA4CE51-66A4-4E88-889E-16606D840AED}" type="slidenum">
              <a:rPr lang="en-AU" altLang="en-US"/>
              <a:pPr/>
              <a:t>110</a:t>
            </a:fld>
            <a:endParaRPr lang="en-AU" altLang="en-US"/>
          </a:p>
        </p:txBody>
      </p:sp>
      <p:sp>
        <p:nvSpPr>
          <p:cNvPr id="679938" name="Rectangle 2"/>
          <p:cNvSpPr>
            <a:spLocks noGrp="1" noChangeArrowheads="1"/>
          </p:cNvSpPr>
          <p:nvPr>
            <p:ph type="title"/>
          </p:nvPr>
        </p:nvSpPr>
        <p:spPr/>
        <p:txBody>
          <a:bodyPr/>
          <a:lstStyle/>
          <a:p>
            <a:r>
              <a:rPr lang="en-US" altLang="en-US"/>
              <a:t>Review Quiz 2.4</a:t>
            </a:r>
          </a:p>
        </p:txBody>
      </p:sp>
      <p:sp>
        <p:nvSpPr>
          <p:cNvPr id="679939"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are the techniques for identifying requirements?</a:t>
            </a:r>
          </a:p>
          <a:p>
            <a:pPr marL="533400" indent="-533400">
              <a:spcBef>
                <a:spcPts val="1800"/>
              </a:spcBef>
              <a:buClr>
                <a:srgbClr val="0000CC"/>
              </a:buClr>
              <a:buFont typeface="Monotype Sorts" charset="2"/>
              <a:buAutoNum type="arabicPeriod"/>
            </a:pPr>
            <a:r>
              <a:rPr lang="en-US" altLang="en-US" dirty="0"/>
              <a:t>What is the name of a tool dedicated to change management?</a:t>
            </a:r>
          </a:p>
          <a:p>
            <a:pPr marL="533400" indent="-533400">
              <a:spcBef>
                <a:spcPts val="1800"/>
              </a:spcBef>
              <a:buClr>
                <a:srgbClr val="0000CC"/>
              </a:buClr>
              <a:buFont typeface="Monotype Sorts" charset="2"/>
              <a:buAutoNum type="arabicPeriod"/>
            </a:pPr>
            <a:r>
              <a:rPr lang="en-US" altLang="en-US" dirty="0"/>
              <a:t>What is a suspect trace?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9939">
                                            <p:txEl>
                                              <p:pRg st="1" end="1"/>
                                            </p:txEl>
                                          </p:spTgt>
                                        </p:tgtEl>
                                        <p:attrNameLst>
                                          <p:attrName>style.visibility</p:attrName>
                                        </p:attrNameLst>
                                      </p:cBhvr>
                                      <p:to>
                                        <p:strVal val="visible"/>
                                      </p:to>
                                    </p:set>
                                    <p:animEffect transition="in" filter="blinds(horizontal)">
                                      <p:cBhvr>
                                        <p:cTn id="7" dur="500"/>
                                        <p:tgtEl>
                                          <p:spTgt spid="679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79939">
                                            <p:txEl>
                                              <p:pRg st="2" end="2"/>
                                            </p:txEl>
                                          </p:spTgt>
                                        </p:tgtEl>
                                        <p:attrNameLst>
                                          <p:attrName>style.visibility</p:attrName>
                                        </p:attrNameLst>
                                      </p:cBhvr>
                                      <p:to>
                                        <p:strVal val="visible"/>
                                      </p:to>
                                    </p:set>
                                    <p:anim calcmode="lin" valueType="num">
                                      <p:cBhvr additive="base">
                                        <p:cTn id="12" dur="500" fill="hold"/>
                                        <p:tgtEl>
                                          <p:spTgt spid="67993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7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ctrTitle"/>
          </p:nvPr>
        </p:nvSpPr>
        <p:spPr/>
        <p:txBody>
          <a:bodyPr/>
          <a:lstStyle/>
          <a:p>
            <a:pPr algn="ctr"/>
            <a:r>
              <a:rPr lang="en-US" altLang="en-US"/>
              <a:t>5. Requirements business model</a:t>
            </a:r>
          </a:p>
        </p:txBody>
      </p:sp>
      <p:sp>
        <p:nvSpPr>
          <p:cNvPr id="694275" name="Rectangle 3"/>
          <p:cNvSpPr>
            <a:spLocks noGrp="1" noChangeArrowheads="1"/>
          </p:cNvSpPr>
          <p:nvPr>
            <p:ph type="subTitle" idx="1"/>
          </p:nvPr>
        </p:nvSpPr>
        <p:spPr>
          <a:noFill/>
          <a:ln/>
        </p:spPr>
        <p:txBody>
          <a:bodyPr/>
          <a:lstStyle/>
          <a:p>
            <a:pPr>
              <a:buFont typeface="Monotype Sorts" charset="2"/>
              <a:buChar char="n"/>
            </a:pPr>
            <a:r>
              <a:rPr lang="en-US" altLang="en-US"/>
              <a:t> a high-level visual representation of elicited, negotiated and validated requirements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2 (Maciaszek - RASD 3/e)</a:t>
            </a:r>
          </a:p>
        </p:txBody>
      </p:sp>
      <p:sp>
        <p:nvSpPr>
          <p:cNvPr id="7" name="Slide Number Placeholder 4"/>
          <p:cNvSpPr>
            <a:spLocks noGrp="1"/>
          </p:cNvSpPr>
          <p:nvPr>
            <p:ph type="sldNum" sz="quarter" idx="12"/>
          </p:nvPr>
        </p:nvSpPr>
        <p:spPr/>
        <p:txBody>
          <a:bodyPr/>
          <a:lstStyle/>
          <a:p>
            <a:fld id="{E344B096-D284-4DC2-A7DC-22010D8613E1}" type="slidenum">
              <a:rPr lang="en-AU" altLang="en-US"/>
              <a:pPr/>
              <a:t>112</a:t>
            </a:fld>
            <a:endParaRPr lang="en-AU" altLang="en-US"/>
          </a:p>
        </p:txBody>
      </p:sp>
      <p:sp>
        <p:nvSpPr>
          <p:cNvPr id="618498" name="Rectangle 2"/>
          <p:cNvSpPr>
            <a:spLocks noGrp="1" noChangeArrowheads="1"/>
          </p:cNvSpPr>
          <p:nvPr>
            <p:ph type="title"/>
          </p:nvPr>
        </p:nvSpPr>
        <p:spPr/>
        <p:txBody>
          <a:bodyPr/>
          <a:lstStyle/>
          <a:p>
            <a:r>
              <a:rPr lang="en-US" altLang="en-US"/>
              <a:t>Requirements business model</a:t>
            </a:r>
            <a:endParaRPr lang="en-AU" altLang="en-US"/>
          </a:p>
        </p:txBody>
      </p:sp>
      <p:sp>
        <p:nvSpPr>
          <p:cNvPr id="618499" name="Rectangle 3"/>
          <p:cNvSpPr>
            <a:spLocks noChangeArrowheads="1"/>
          </p:cNvSpPr>
          <p:nvPr/>
        </p:nvSpPr>
        <p:spPr bwMode="auto">
          <a:xfrm>
            <a:off x="1985963"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618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39813"/>
            <a:ext cx="7543800" cy="5140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59957FBE-B5D5-4A73-BA5C-D3FD3975F9B1}" type="slidenum">
              <a:rPr lang="en-AU" altLang="en-US"/>
              <a:pPr/>
              <a:t>113</a:t>
            </a:fld>
            <a:endParaRPr lang="en-AU" altLang="en-US"/>
          </a:p>
        </p:txBody>
      </p:sp>
      <p:sp>
        <p:nvSpPr>
          <p:cNvPr id="673797" name="Rectangle 5"/>
          <p:cNvSpPr>
            <a:spLocks noGrp="1" noChangeArrowheads="1"/>
          </p:cNvSpPr>
          <p:nvPr>
            <p:ph type="title"/>
          </p:nvPr>
        </p:nvSpPr>
        <p:spPr/>
        <p:txBody>
          <a:bodyPr/>
          <a:lstStyle/>
          <a:p>
            <a:r>
              <a:rPr lang="en-US" altLang="en-US" dirty="0"/>
              <a:t>Context diagram – notation</a:t>
            </a:r>
          </a:p>
        </p:txBody>
      </p:sp>
      <p:graphicFrame>
        <p:nvGraphicFramePr>
          <p:cNvPr id="673796" name="Object 4"/>
          <p:cNvGraphicFramePr>
            <a:graphicFrameLocks noGrp="1" noChangeAspect="1"/>
          </p:cNvGraphicFramePr>
          <p:nvPr>
            <p:ph idx="1"/>
          </p:nvPr>
        </p:nvGraphicFramePr>
        <p:xfrm>
          <a:off x="107950" y="2806700"/>
          <a:ext cx="8964613" cy="1603375"/>
        </p:xfrm>
        <a:graphic>
          <a:graphicData uri="http://schemas.openxmlformats.org/presentationml/2006/ole">
            <mc:AlternateContent xmlns:mc="http://schemas.openxmlformats.org/markup-compatibility/2006">
              <mc:Choice xmlns:v="urn:schemas-microsoft-com:vml" Requires="v">
                <p:oleObj spid="_x0000_s673826" name="Visio" r:id="rId4" imgW="5260658" imgH="940951" progId="Visio.Drawing.11">
                  <p:embed/>
                </p:oleObj>
              </mc:Choice>
              <mc:Fallback>
                <p:oleObj name="Visio" r:id="rId4" imgW="5260658" imgH="94095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2806700"/>
                        <a:ext cx="8964613"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2 (Maciaszek - RASD 3/e)</a:t>
            </a:r>
          </a:p>
        </p:txBody>
      </p:sp>
      <p:sp>
        <p:nvSpPr>
          <p:cNvPr id="6" name="Slide Number Placeholder 4"/>
          <p:cNvSpPr>
            <a:spLocks noGrp="1"/>
          </p:cNvSpPr>
          <p:nvPr>
            <p:ph type="sldNum" sz="quarter" idx="12"/>
          </p:nvPr>
        </p:nvSpPr>
        <p:spPr/>
        <p:txBody>
          <a:bodyPr/>
          <a:lstStyle/>
          <a:p>
            <a:fld id="{6830E567-6BBB-4C52-8773-7659A7ACE7F8}" type="slidenum">
              <a:rPr lang="en-AU" altLang="en-US"/>
              <a:pPr/>
              <a:t>114</a:t>
            </a:fld>
            <a:endParaRPr lang="en-AU" altLang="en-US"/>
          </a:p>
        </p:txBody>
      </p:sp>
      <p:sp>
        <p:nvSpPr>
          <p:cNvPr id="619522" name="Rectangle 2"/>
          <p:cNvSpPr>
            <a:spLocks noGrp="1" noChangeArrowheads="1"/>
          </p:cNvSpPr>
          <p:nvPr>
            <p:ph type="title"/>
          </p:nvPr>
        </p:nvSpPr>
        <p:spPr/>
        <p:txBody>
          <a:bodyPr/>
          <a:lstStyle/>
          <a:p>
            <a:r>
              <a:rPr lang="en-US" altLang="en-US"/>
              <a:t>Telemarketing – problem statement</a:t>
            </a:r>
          </a:p>
        </p:txBody>
      </p:sp>
      <p:sp>
        <p:nvSpPr>
          <p:cNvPr id="619523" name="Text Box 3"/>
          <p:cNvSpPr txBox="1">
            <a:spLocks noChangeArrowheads="1"/>
          </p:cNvSpPr>
          <p:nvPr/>
        </p:nvSpPr>
        <p:spPr bwMode="auto">
          <a:xfrm>
            <a:off x="1403350" y="981075"/>
            <a:ext cx="774065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A charitable society sells lottery tickets to raise funds. The fundraising is done in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campaigns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to support currently important charitable causes. The society keeps a list of past contributors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supporters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For each new campaign, a subset of these supporters is pre-selected for telemarketing and/or direct mail contact.</a:t>
            </a:r>
          </a:p>
          <a:p>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The society uses some innovative schemes to gain new supporters. The schemes include special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bonus campaigns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to reward supporters for bulk buying, for attracting new contributors, etc. The society does not randomly target potential supporters by using telephone directories or similar means.</a:t>
            </a:r>
          </a:p>
          <a:p>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To support its work, the society decided to contract out the development of a new telemarketing application. The new system is required to support up to fifty telemarketers working simultaneously. The system must be able to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schedule the phone calls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according to pre-specified priorities and other known constraints.</a:t>
            </a:r>
          </a:p>
          <a:p>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The system is required to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dial up</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the scheduled phone calls. Unsuccessful connections must be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re-scheduled</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and tried again later. Telephone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callbacks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to supporters must also be arranged. The </a:t>
            </a:r>
            <a:r>
              <a:rPr lang="en-US" altLang="en-US" sz="1800" b="1" i="1">
                <a:solidFill>
                  <a:srgbClr val="000000"/>
                </a:solidFill>
                <a:latin typeface="Arial" panose="020B0604020202020204" pitchFamily="34" charset="0"/>
                <a:ea typeface="Times New Roman" panose="02020603050405020304" pitchFamily="18" charset="0"/>
                <a:cs typeface="Arial" panose="020B0604020202020204" pitchFamily="34" charset="0"/>
              </a:rPr>
              <a:t>conversation outcomes</a:t>
            </a:r>
            <a:r>
              <a:rPr lang="en-US" altLang="en-US" sz="1800">
                <a:solidFill>
                  <a:srgbClr val="000000"/>
                </a:solidFill>
                <a:latin typeface="Arial" panose="020B0604020202020204" pitchFamily="34" charset="0"/>
                <a:ea typeface="Times New Roman" panose="02020603050405020304" pitchFamily="18" charset="0"/>
                <a:cs typeface="Arial" panose="020B0604020202020204" pitchFamily="34" charset="0"/>
              </a:rPr>
              <a:t>, including ticket orders and any changes to supporter records, ought to be maintained.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1B8C9CA7-CCA5-4700-8FBF-E2163348BC42}" type="slidenum">
              <a:rPr lang="en-AU" altLang="en-US"/>
              <a:pPr/>
              <a:t>115</a:t>
            </a:fld>
            <a:endParaRPr lang="en-AU" altLang="en-US"/>
          </a:p>
        </p:txBody>
      </p:sp>
      <p:sp>
        <p:nvSpPr>
          <p:cNvPr id="620546" name="Rectangle 2"/>
          <p:cNvSpPr>
            <a:spLocks noGrp="1" noChangeArrowheads="1"/>
          </p:cNvSpPr>
          <p:nvPr>
            <p:ph type="title"/>
          </p:nvPr>
        </p:nvSpPr>
        <p:spPr/>
        <p:txBody>
          <a:bodyPr/>
          <a:lstStyle/>
          <a:p>
            <a:r>
              <a:rPr lang="en-US" altLang="en-US"/>
              <a:t>Telemarketing example</a:t>
            </a:r>
            <a:endParaRPr lang="en-AU" altLang="en-US"/>
          </a:p>
        </p:txBody>
      </p:sp>
      <p:sp>
        <p:nvSpPr>
          <p:cNvPr id="620547" name="Rectangle 3"/>
          <p:cNvSpPr>
            <a:spLocks noChangeArrowheads="1"/>
          </p:cNvSpPr>
          <p:nvPr/>
        </p:nvSpPr>
        <p:spPr bwMode="auto">
          <a:xfrm>
            <a:off x="1600200" y="11430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5000"/>
              </a:lnSpc>
              <a:spcBef>
                <a:spcPts val="600"/>
              </a:spcBef>
              <a:buClr>
                <a:schemeClr val="accent1"/>
              </a:buClr>
              <a:buSzPct val="75000"/>
              <a:buFont typeface="Monotype Sorts" charset="2"/>
              <a:buChar char="n"/>
            </a:pPr>
            <a:r>
              <a:rPr lang="en-US" altLang="en-US" sz="2800" i="1" dirty="0">
                <a:latin typeface="Arial" panose="020B0604020202020204" pitchFamily="34" charset="0"/>
              </a:rPr>
              <a:t>Telemarketing</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The campaigns are planned on recommendation from the society trustees</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The campaigns have to be approved by the local government</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The design and planning of campaigns is supported by a separate </a:t>
            </a:r>
            <a:r>
              <a:rPr lang="en-US" altLang="en-US" sz="2000" i="1" dirty="0">
                <a:latin typeface="Arial" panose="020B0604020202020204" pitchFamily="34" charset="0"/>
                <a:cs typeface="Courier New" panose="02070309020205020404" pitchFamily="49" charset="0"/>
              </a:rPr>
              <a:t>Campaign Database</a:t>
            </a:r>
            <a:r>
              <a:rPr lang="en-US" altLang="en-US" sz="2000" i="1" dirty="0">
                <a:latin typeface="Arial" panose="020B0604020202020204" pitchFamily="34" charset="0"/>
                <a:cs typeface="Times New Roman" panose="02020603050405020304" pitchFamily="18" charset="0"/>
              </a:rPr>
              <a:t> application system</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There is also a separate </a:t>
            </a:r>
            <a:r>
              <a:rPr lang="en-US" altLang="en-US" sz="2000" i="1" dirty="0">
                <a:latin typeface="Arial" panose="020B0604020202020204" pitchFamily="34" charset="0"/>
                <a:cs typeface="Courier New" panose="02070309020205020404" pitchFamily="49" charset="0"/>
              </a:rPr>
              <a:t>Supporter Database</a:t>
            </a:r>
            <a:r>
              <a:rPr lang="en-US" altLang="en-US" sz="2000" i="1" dirty="0">
                <a:latin typeface="Arial" panose="020B0604020202020204" pitchFamily="34" charset="0"/>
                <a:cs typeface="Times New Roman" panose="02020603050405020304" pitchFamily="18" charset="0"/>
              </a:rPr>
              <a:t> that stores and maintains information about all past and present supporters – used to select supporters to be contacted in a particular campaign</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Orders from supporters for lottery tickets are recorded during telemarketing for perusal by the </a:t>
            </a:r>
            <a:r>
              <a:rPr lang="en-US" altLang="en-US" sz="2000" i="1" dirty="0">
                <a:latin typeface="Arial" panose="020B0604020202020204" pitchFamily="34" charset="0"/>
                <a:cs typeface="Courier New" panose="02070309020205020404" pitchFamily="49" charset="0"/>
              </a:rPr>
              <a:t>Order Processing</a:t>
            </a:r>
            <a:r>
              <a:rPr lang="en-US" altLang="en-US" sz="2000" i="1" dirty="0">
                <a:latin typeface="Arial" panose="020B0604020202020204" pitchFamily="34" charset="0"/>
                <a:cs typeface="Times New Roman" panose="02020603050405020304" pitchFamily="18" charset="0"/>
              </a:rPr>
              <a:t> system</a:t>
            </a:r>
          </a:p>
          <a:p>
            <a:pPr lvl="1">
              <a:lnSpc>
                <a:spcPct val="95000"/>
              </a:lnSpc>
              <a:spcBef>
                <a:spcPts val="600"/>
              </a:spcBef>
              <a:buClr>
                <a:schemeClr val="accent1"/>
              </a:buClr>
              <a:buSzPct val="75000"/>
              <a:buFont typeface="Monotype Sorts" charset="2"/>
              <a:buChar char="n"/>
            </a:pPr>
            <a:r>
              <a:rPr lang="en-US" altLang="en-US" sz="2000" i="1" dirty="0">
                <a:latin typeface="Arial" panose="020B0604020202020204" pitchFamily="34" charset="0"/>
                <a:cs typeface="Times New Roman" panose="02020603050405020304" pitchFamily="18" charset="0"/>
              </a:rPr>
              <a:t>Order Processing System maintains status of orders in the Supporter Database</a:t>
            </a:r>
            <a:endParaRPr lang="en-US" altLang="en-US" sz="2000" i="1"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2 (Maciaszek - RASD 3/e)</a:t>
            </a:r>
          </a:p>
        </p:txBody>
      </p:sp>
      <p:sp>
        <p:nvSpPr>
          <p:cNvPr id="7" name="Slide Number Placeholder 5"/>
          <p:cNvSpPr>
            <a:spLocks noGrp="1"/>
          </p:cNvSpPr>
          <p:nvPr>
            <p:ph type="sldNum" sz="quarter" idx="12"/>
          </p:nvPr>
        </p:nvSpPr>
        <p:spPr/>
        <p:txBody>
          <a:bodyPr/>
          <a:lstStyle/>
          <a:p>
            <a:fld id="{D12B29BE-F2F6-4DDC-A970-08D54AF61CEA}" type="slidenum">
              <a:rPr lang="en-AU" altLang="en-US"/>
              <a:pPr/>
              <a:t>116</a:t>
            </a:fld>
            <a:endParaRPr lang="en-AU" altLang="en-US"/>
          </a:p>
        </p:txBody>
      </p:sp>
      <p:sp>
        <p:nvSpPr>
          <p:cNvPr id="621570" name="Rectangle 2"/>
          <p:cNvSpPr>
            <a:spLocks noGrp="1" noChangeArrowheads="1"/>
          </p:cNvSpPr>
          <p:nvPr>
            <p:ph type="title"/>
          </p:nvPr>
        </p:nvSpPr>
        <p:spPr/>
        <p:txBody>
          <a:bodyPr/>
          <a:lstStyle/>
          <a:p>
            <a:r>
              <a:rPr lang="en-US" altLang="en-US" sz="4000"/>
              <a:t>System scope model – context diagram</a:t>
            </a:r>
            <a:endParaRPr lang="en-AU" altLang="en-US" sz="4000"/>
          </a:p>
        </p:txBody>
      </p:sp>
      <p:sp>
        <p:nvSpPr>
          <p:cNvPr id="621571" name="Rectangle 3"/>
          <p:cNvSpPr>
            <a:spLocks noChangeArrowheads="1"/>
          </p:cNvSpPr>
          <p:nvPr/>
        </p:nvSpPr>
        <p:spPr bwMode="auto">
          <a:xfrm>
            <a:off x="2409825"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graphicFrame>
        <p:nvGraphicFramePr>
          <p:cNvPr id="621573" name="Object 5"/>
          <p:cNvGraphicFramePr>
            <a:graphicFrameLocks noGrp="1" noChangeAspect="1"/>
          </p:cNvGraphicFramePr>
          <p:nvPr>
            <p:ph idx="1"/>
          </p:nvPr>
        </p:nvGraphicFramePr>
        <p:xfrm>
          <a:off x="179388" y="1700213"/>
          <a:ext cx="8785225" cy="4119562"/>
        </p:xfrm>
        <a:graphic>
          <a:graphicData uri="http://schemas.openxmlformats.org/presentationml/2006/ole">
            <mc:AlternateContent xmlns:mc="http://schemas.openxmlformats.org/markup-compatibility/2006">
              <mc:Choice xmlns:v="urn:schemas-microsoft-com:vml" Requires="v">
                <p:oleObj spid="_x0000_s621602" name="Visio" r:id="rId3" imgW="5254657" imgH="2464475" progId="Visio.Drawing.11">
                  <p:embed/>
                </p:oleObj>
              </mc:Choice>
              <mc:Fallback>
                <p:oleObj name="Visio" r:id="rId3" imgW="5254657" imgH="246447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00213"/>
                        <a:ext cx="8785225"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p:txBody>
          <a:bodyPr/>
          <a:lstStyle/>
          <a:p>
            <a:r>
              <a:rPr lang="en-US" altLang="en-US"/>
              <a:t>© Pearson Education 2007</a:t>
            </a:r>
            <a:endParaRPr lang="en-AU" altLang="en-US"/>
          </a:p>
        </p:txBody>
      </p:sp>
      <p:sp>
        <p:nvSpPr>
          <p:cNvPr id="8" name="Footer Placeholder 3"/>
          <p:cNvSpPr>
            <a:spLocks noGrp="1"/>
          </p:cNvSpPr>
          <p:nvPr>
            <p:ph type="ftr" sz="quarter" idx="11"/>
          </p:nvPr>
        </p:nvSpPr>
        <p:spPr/>
        <p:txBody>
          <a:bodyPr/>
          <a:lstStyle/>
          <a:p>
            <a:r>
              <a:rPr lang="en-AU" altLang="en-US"/>
              <a:t>Chapter 2 (Maciaszek - RASD 3/e)</a:t>
            </a:r>
          </a:p>
        </p:txBody>
      </p:sp>
      <p:sp>
        <p:nvSpPr>
          <p:cNvPr id="9" name="Slide Number Placeholder 4"/>
          <p:cNvSpPr>
            <a:spLocks noGrp="1"/>
          </p:cNvSpPr>
          <p:nvPr>
            <p:ph type="sldNum" sz="quarter" idx="12"/>
          </p:nvPr>
        </p:nvSpPr>
        <p:spPr/>
        <p:txBody>
          <a:bodyPr/>
          <a:lstStyle/>
          <a:p>
            <a:fld id="{4AC10FA9-5A4D-441B-8DF4-3F34E52BDAF5}" type="slidenum">
              <a:rPr lang="en-AU" altLang="en-US"/>
              <a:pPr/>
              <a:t>117</a:t>
            </a:fld>
            <a:endParaRPr lang="en-AU" altLang="en-US"/>
          </a:p>
        </p:txBody>
      </p:sp>
      <p:sp>
        <p:nvSpPr>
          <p:cNvPr id="681988" name="Rectangle 4"/>
          <p:cNvSpPr>
            <a:spLocks noGrp="1" noChangeArrowheads="1"/>
          </p:cNvSpPr>
          <p:nvPr>
            <p:ph type="title"/>
          </p:nvPr>
        </p:nvSpPr>
        <p:spPr/>
        <p:txBody>
          <a:bodyPr/>
          <a:lstStyle/>
          <a:p>
            <a:r>
              <a:rPr lang="en-US" altLang="en-US" sz="4000" dirty="0"/>
              <a:t>Business use case diagram – notation</a:t>
            </a:r>
          </a:p>
        </p:txBody>
      </p:sp>
      <p:pic>
        <p:nvPicPr>
          <p:cNvPr id="68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89138"/>
            <a:ext cx="8893175" cy="3389312"/>
          </a:xfrm>
          <a:prstGeom prst="rect">
            <a:avLst/>
          </a:prstGeom>
          <a:noFill/>
          <a:extLst>
            <a:ext uri="{909E8E84-426E-40DD-AFC4-6F175D3DCCD1}">
              <a14:hiddenFill xmlns:a14="http://schemas.microsoft.com/office/drawing/2010/main">
                <a:solidFill>
                  <a:srgbClr val="FFFFFF"/>
                </a:solidFill>
              </a14:hiddenFill>
            </a:ext>
          </a:extLst>
        </p:spPr>
      </p:pic>
      <p:sp>
        <p:nvSpPr>
          <p:cNvPr id="681991" name="AutoShape 7"/>
          <p:cNvSpPr>
            <a:spLocks noChangeArrowheads="1"/>
          </p:cNvSpPr>
          <p:nvPr/>
        </p:nvSpPr>
        <p:spPr bwMode="auto">
          <a:xfrm>
            <a:off x="971550" y="2133600"/>
            <a:ext cx="2230438" cy="1079500"/>
          </a:xfrm>
          <a:prstGeom prst="wedgeRoundRectCallout">
            <a:avLst>
              <a:gd name="adj1" fmla="val 85088"/>
              <a:gd name="adj2" fmla="val -16764"/>
              <a:gd name="adj3" fmla="val 16667"/>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t>Business use case </a:t>
            </a:r>
            <a:r>
              <a:rPr lang="en-US" altLang="en-US" sz="1400">
                <a:sym typeface="Symbol" panose="05050102010706020507" pitchFamily="18" charset="2"/>
              </a:rPr>
              <a:t> system feature;</a:t>
            </a:r>
            <a:br>
              <a:rPr lang="en-US" altLang="en-US" sz="1400">
                <a:sym typeface="Symbol" panose="05050102010706020507" pitchFamily="18" charset="2"/>
              </a:rPr>
            </a:br>
            <a:r>
              <a:rPr lang="en-US" altLang="en-US" sz="1400">
                <a:sym typeface="Symbol" panose="05050102010706020507" pitchFamily="18" charset="2"/>
              </a:rPr>
              <a:t> IS process and/or manual activity</a:t>
            </a:r>
          </a:p>
        </p:txBody>
      </p:sp>
      <p:sp>
        <p:nvSpPr>
          <p:cNvPr id="681992" name="AutoShape 8"/>
          <p:cNvSpPr>
            <a:spLocks noChangeArrowheads="1"/>
          </p:cNvSpPr>
          <p:nvPr/>
        </p:nvSpPr>
        <p:spPr bwMode="auto">
          <a:xfrm>
            <a:off x="2124075" y="5734050"/>
            <a:ext cx="2447925" cy="792163"/>
          </a:xfrm>
          <a:prstGeom prst="wedgeRectCallout">
            <a:avLst>
              <a:gd name="adj1" fmla="val -6875"/>
              <a:gd name="adj2" fmla="val -107116"/>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t>Business actor = </a:t>
            </a:r>
            <a:br>
              <a:rPr lang="en-US" altLang="en-US" sz="1400"/>
            </a:br>
            <a:r>
              <a:rPr lang="en-US" altLang="en-US" sz="1400"/>
              <a:t>primary and/or secondary (external/internal dichotomy)</a:t>
            </a:r>
          </a:p>
        </p:txBody>
      </p:sp>
      <p:sp>
        <p:nvSpPr>
          <p:cNvPr id="681993" name="AutoShape 9"/>
          <p:cNvSpPr>
            <a:spLocks noChangeArrowheads="1"/>
          </p:cNvSpPr>
          <p:nvPr/>
        </p:nvSpPr>
        <p:spPr bwMode="auto">
          <a:xfrm>
            <a:off x="6516688" y="1125538"/>
            <a:ext cx="1871662" cy="609600"/>
          </a:xfrm>
          <a:prstGeom prst="wedgeEllipseCallout">
            <a:avLst>
              <a:gd name="adj1" fmla="val -66708"/>
              <a:gd name="adj2" fmla="val 95833"/>
            </a:avLst>
          </a:prstGeom>
          <a:solidFill>
            <a:srgbClr val="FFE1C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t>communication relationship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2 (Maciaszek - RASD 3/e)</a:t>
            </a:r>
          </a:p>
        </p:txBody>
      </p:sp>
      <p:sp>
        <p:nvSpPr>
          <p:cNvPr id="7" name="Slide Number Placeholder 4"/>
          <p:cNvSpPr>
            <a:spLocks noGrp="1"/>
          </p:cNvSpPr>
          <p:nvPr>
            <p:ph type="sldNum" sz="quarter" idx="12"/>
          </p:nvPr>
        </p:nvSpPr>
        <p:spPr/>
        <p:txBody>
          <a:bodyPr/>
          <a:lstStyle/>
          <a:p>
            <a:fld id="{AA6BAB01-11D6-4C5A-8C9A-CD19FF12DA24}" type="slidenum">
              <a:rPr lang="en-AU" altLang="en-US"/>
              <a:pPr/>
              <a:t>118</a:t>
            </a:fld>
            <a:endParaRPr lang="en-AU" altLang="en-US"/>
          </a:p>
        </p:txBody>
      </p:sp>
      <p:sp>
        <p:nvSpPr>
          <p:cNvPr id="622594" name="Rectangle 2"/>
          <p:cNvSpPr>
            <a:spLocks noGrp="1" noChangeArrowheads="1"/>
          </p:cNvSpPr>
          <p:nvPr>
            <p:ph type="title"/>
          </p:nvPr>
        </p:nvSpPr>
        <p:spPr/>
        <p:txBody>
          <a:bodyPr/>
          <a:lstStyle/>
          <a:p>
            <a:r>
              <a:rPr lang="en-US" altLang="en-US" sz="3600"/>
              <a:t>Business use case diagram - telemarketing</a:t>
            </a:r>
            <a:endParaRPr lang="en-AU" altLang="en-US" sz="3600"/>
          </a:p>
        </p:txBody>
      </p:sp>
      <p:sp>
        <p:nvSpPr>
          <p:cNvPr id="622595" name="Rectangle 3"/>
          <p:cNvSpPr>
            <a:spLocks noChangeArrowheads="1"/>
          </p:cNvSpPr>
          <p:nvPr/>
        </p:nvSpPr>
        <p:spPr bwMode="auto">
          <a:xfrm>
            <a:off x="2405063" y="1681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6226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04900"/>
            <a:ext cx="8820150" cy="527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ltLang="en-US"/>
              <a:t>© Pearson Education 2007</a:t>
            </a:r>
            <a:endParaRPr lang="en-AU" altLang="en-US"/>
          </a:p>
        </p:txBody>
      </p:sp>
      <p:sp>
        <p:nvSpPr>
          <p:cNvPr id="27" name="Footer Placeholder 4"/>
          <p:cNvSpPr>
            <a:spLocks noGrp="1"/>
          </p:cNvSpPr>
          <p:nvPr>
            <p:ph type="ftr" sz="quarter" idx="11"/>
          </p:nvPr>
        </p:nvSpPr>
        <p:spPr/>
        <p:txBody>
          <a:bodyPr/>
          <a:lstStyle/>
          <a:p>
            <a:r>
              <a:rPr lang="en-AU" altLang="en-US"/>
              <a:t>Chapter 2 (Maciaszek - RASD 3/e)</a:t>
            </a:r>
          </a:p>
        </p:txBody>
      </p:sp>
      <p:sp>
        <p:nvSpPr>
          <p:cNvPr id="28" name="Slide Number Placeholder 5"/>
          <p:cNvSpPr>
            <a:spLocks noGrp="1"/>
          </p:cNvSpPr>
          <p:nvPr>
            <p:ph type="sldNum" sz="quarter" idx="12"/>
          </p:nvPr>
        </p:nvSpPr>
        <p:spPr/>
        <p:txBody>
          <a:bodyPr/>
          <a:lstStyle/>
          <a:p>
            <a:fld id="{605CDC31-16E2-4D40-9BC6-F2CD8E214D29}" type="slidenum">
              <a:rPr lang="en-AU" altLang="en-US"/>
              <a:pPr/>
              <a:t>119</a:t>
            </a:fld>
            <a:endParaRPr lang="en-AU" altLang="en-US"/>
          </a:p>
        </p:txBody>
      </p:sp>
      <p:sp>
        <p:nvSpPr>
          <p:cNvPr id="623618" name="Rectangle 2"/>
          <p:cNvSpPr>
            <a:spLocks noGrp="1" noChangeArrowheads="1"/>
          </p:cNvSpPr>
          <p:nvPr>
            <p:ph type="title"/>
          </p:nvPr>
        </p:nvSpPr>
        <p:spPr/>
        <p:txBody>
          <a:bodyPr/>
          <a:lstStyle/>
          <a:p>
            <a:r>
              <a:rPr lang="en-US" altLang="en-US"/>
              <a:t>Business glossary</a:t>
            </a:r>
          </a:p>
        </p:txBody>
      </p:sp>
      <p:graphicFrame>
        <p:nvGraphicFramePr>
          <p:cNvPr id="623619" name="Group 3"/>
          <p:cNvGraphicFramePr>
            <a:graphicFrameLocks noGrp="1"/>
          </p:cNvGraphicFramePr>
          <p:nvPr>
            <p:extLst>
              <p:ext uri="{D42A27DB-BD31-4B8C-83A1-F6EECF244321}">
                <p14:modId xmlns:p14="http://schemas.microsoft.com/office/powerpoint/2010/main" val="681524578"/>
              </p:ext>
            </p:extLst>
          </p:nvPr>
        </p:nvGraphicFramePr>
        <p:xfrm>
          <a:off x="1476375" y="1052513"/>
          <a:ext cx="7488238" cy="5468303"/>
        </p:xfrm>
        <a:graphic>
          <a:graphicData uri="http://schemas.openxmlformats.org/drawingml/2006/table">
            <a:tbl>
              <a:tblPr/>
              <a:tblGrid>
                <a:gridCol w="1328738">
                  <a:extLst>
                    <a:ext uri="{9D8B030D-6E8A-4147-A177-3AD203B41FA5}">
                      <a16:colId xmlns:a16="http://schemas.microsoft.com/office/drawing/2014/main" val="2140242308"/>
                    </a:ext>
                  </a:extLst>
                </a:gridCol>
                <a:gridCol w="6159500">
                  <a:extLst>
                    <a:ext uri="{9D8B030D-6E8A-4147-A177-3AD203B41FA5}">
                      <a16:colId xmlns:a16="http://schemas.microsoft.com/office/drawing/2014/main" val="4234175680"/>
                    </a:ext>
                  </a:extLst>
                </a:gridCol>
              </a:tblGrid>
              <a:tr h="47466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alibri" panose="020F0502020204030204" pitchFamily="34" charset="0"/>
                          <a:cs typeface="Arial" panose="020B0604020202020204" pitchFamily="34" charset="0"/>
                        </a:rPr>
                        <a:t>Term</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002060"/>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alibri" panose="020F0502020204030204" pitchFamily="34" charset="0"/>
                          <a:cs typeface="Arial" panose="020B0604020202020204" pitchFamily="34" charset="0"/>
                        </a:rPr>
                        <a:t>Definition</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254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002060"/>
                    </a:solidFill>
                  </a:tcPr>
                </a:tc>
                <a:extLst>
                  <a:ext uri="{0D108BD9-81ED-4DB2-BD59-A6C34878D82A}">
                    <a16:rowId xmlns:a16="http://schemas.microsoft.com/office/drawing/2014/main" val="577024201"/>
                  </a:ext>
                </a:extLst>
              </a:tr>
              <a:tr h="14160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bonus campaign</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ECFF"/>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 special serious of activities, conducted within a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campaign</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to additionally entice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supporters</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to buy the campaign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tickets</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Typical examples are giving free tickets for bulk or early buying or for attracting new supporters. A particular kind of bonus campaign can be used in many campaigns. </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863711746"/>
                  </a:ext>
                </a:extLst>
              </a:tr>
              <a:tr h="7874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campaign</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99CCFF"/>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 government approved and carefully planned series of activities which are intended to achieve a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lottery</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objective.</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712895426"/>
                  </a:ext>
                </a:extLst>
              </a:tr>
              <a:tr h="47307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draw</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ECFF"/>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An act of randomly choosing a particular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lottery ticket</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as a winning ticket.</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2683947062"/>
                  </a:ext>
                </a:extLst>
              </a:tr>
              <a:tr h="1101725">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lottery</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99CCFF"/>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 funds raising game of chance, organized by the charity in order to make money, in which people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supporters</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buy numbered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tickets</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to have a chance of winning a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prize</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if their number is chosen in a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draw</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509226615"/>
                  </a:ext>
                </a:extLst>
              </a:tr>
              <a:tr h="7874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placement</a:t>
                      </a:r>
                    </a:p>
                  </a:txBody>
                  <a:tcPr horzOverflow="overflow">
                    <a:lnL w="254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solidFill>
                      <a:srgbClr val="CCECFF"/>
                    </a:solid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Acquisition of one or more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lottery tickets</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by a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supporter</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during </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telemarketing</a:t>
                      </a:r>
                      <a:r>
                        <a:rPr kumimoji="0" lang="en-US" altLang="en-US" sz="1800" b="0" i="1" u="none" strike="noStrike" cap="none" normalizeH="0" baseline="0" dirty="0">
                          <a:ln>
                            <a:noFill/>
                          </a:ln>
                          <a:solidFill>
                            <a:schemeClr val="tx1"/>
                          </a:solidFill>
                          <a:effectLst/>
                          <a:latin typeface="Calibri" panose="020F0502020204030204" pitchFamily="34" charset="0"/>
                          <a:cs typeface="Arial" panose="020B0604020202020204" pitchFamily="34" charset="0"/>
                        </a:rPr>
                        <a:t>. The placement is paid by a supporter with a credit card.</a:t>
                      </a:r>
                    </a:p>
                  </a:txBody>
                  <a:tcPr horzOverflow="overflow">
                    <a:lnL w="12700" cap="flat" cmpd="sng" algn="ctr">
                      <a:solidFill>
                        <a:srgbClr val="000000"/>
                      </a:solidFill>
                      <a:prstDash val="solid"/>
                      <a:miter lim="800000"/>
                      <a:headEnd type="none" w="sm" len="sm"/>
                      <a:tailEnd type="none" w="sm" len="sm"/>
                    </a:lnL>
                    <a:lnR w="254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25400" cap="flat" cmpd="sng" algn="ctr">
                      <a:solidFill>
                        <a:srgbClr val="000000"/>
                      </a:solidFill>
                      <a:prstDash val="solid"/>
                      <a:miter lim="800000"/>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409269203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 Pearson Education 2007</a:t>
            </a:r>
            <a:endParaRPr lang="en-AU" altLang="en-US"/>
          </a:p>
        </p:txBody>
      </p:sp>
      <p:sp>
        <p:nvSpPr>
          <p:cNvPr id="7" name="Footer Placeholder 3"/>
          <p:cNvSpPr>
            <a:spLocks noGrp="1"/>
          </p:cNvSpPr>
          <p:nvPr>
            <p:ph type="ftr" sz="quarter" idx="11"/>
          </p:nvPr>
        </p:nvSpPr>
        <p:spPr/>
        <p:txBody>
          <a:bodyPr/>
          <a:lstStyle/>
          <a:p>
            <a:r>
              <a:rPr lang="en-AU" altLang="en-US"/>
              <a:t>Chapter 2 (Maciaszek - RASD 3/e)</a:t>
            </a:r>
          </a:p>
        </p:txBody>
      </p:sp>
      <p:sp>
        <p:nvSpPr>
          <p:cNvPr id="8" name="Slide Number Placeholder 4"/>
          <p:cNvSpPr>
            <a:spLocks noGrp="1"/>
          </p:cNvSpPr>
          <p:nvPr>
            <p:ph type="sldNum" sz="quarter" idx="12"/>
          </p:nvPr>
        </p:nvSpPr>
        <p:spPr/>
        <p:txBody>
          <a:bodyPr/>
          <a:lstStyle/>
          <a:p>
            <a:fld id="{54FB6F7E-53E5-48ED-8816-3B84EE169F04}" type="slidenum">
              <a:rPr lang="en-AU" altLang="en-US"/>
              <a:pPr/>
              <a:t>12</a:t>
            </a:fld>
            <a:endParaRPr lang="en-AU" altLang="en-US"/>
          </a:p>
        </p:txBody>
      </p:sp>
      <p:sp>
        <p:nvSpPr>
          <p:cNvPr id="652292" name="Rectangle 4"/>
          <p:cNvSpPr>
            <a:spLocks noGrp="1" noChangeArrowheads="1"/>
          </p:cNvSpPr>
          <p:nvPr>
            <p:ph type="title"/>
          </p:nvPr>
        </p:nvSpPr>
        <p:spPr/>
        <p:txBody>
          <a:bodyPr/>
          <a:lstStyle/>
          <a:p>
            <a:r>
              <a:rPr lang="en-US" altLang="en-US"/>
              <a:t>BPMN – connecting objects</a:t>
            </a:r>
          </a:p>
        </p:txBody>
      </p:sp>
      <p:sp>
        <p:nvSpPr>
          <p:cNvPr id="652296" name="Text Box 8"/>
          <p:cNvSpPr txBox="1">
            <a:spLocks noChangeArrowheads="1"/>
          </p:cNvSpPr>
          <p:nvPr/>
        </p:nvSpPr>
        <p:spPr bwMode="auto">
          <a:xfrm>
            <a:off x="1979613" y="1196975"/>
            <a:ext cx="5338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The </a:t>
            </a:r>
            <a:r>
              <a:rPr lang="en-US" altLang="en-US" sz="1400" i="1"/>
              <a:t>connecting objects</a:t>
            </a:r>
            <a:r>
              <a:rPr lang="en-US" altLang="en-US" sz="1400"/>
              <a:t> (or connectors) are used to connect flow objects </a:t>
            </a:r>
          </a:p>
          <a:p>
            <a:r>
              <a:rPr lang="en-US" altLang="en-US" sz="1400"/>
              <a:t>in order to define the structure of a business process. </a:t>
            </a:r>
          </a:p>
        </p:txBody>
      </p:sp>
      <p:sp>
        <p:nvSpPr>
          <p:cNvPr id="652297" name="Text Box 9"/>
          <p:cNvSpPr txBox="1">
            <a:spLocks noChangeArrowheads="1"/>
          </p:cNvSpPr>
          <p:nvPr/>
        </p:nvSpPr>
        <p:spPr bwMode="auto">
          <a:xfrm>
            <a:off x="500063" y="5445125"/>
            <a:ext cx="864393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400"/>
              <a:t> A </a:t>
            </a:r>
            <a:r>
              <a:rPr lang="en-US" altLang="en-US" sz="1400" i="1"/>
              <a:t>sequence flow</a:t>
            </a:r>
            <a:r>
              <a:rPr lang="en-US" altLang="en-US" sz="1400"/>
              <a:t> is used to show the order in which the activities will be performed in a process. </a:t>
            </a:r>
          </a:p>
          <a:p>
            <a:pPr>
              <a:buFontTx/>
              <a:buChar char="•"/>
            </a:pPr>
            <a:r>
              <a:rPr lang="en-US" altLang="en-US" sz="1400"/>
              <a:t> A </a:t>
            </a:r>
            <a:r>
              <a:rPr lang="en-US" altLang="en-US" sz="1400" i="1"/>
              <a:t>message flow</a:t>
            </a:r>
            <a:r>
              <a:rPr lang="en-US" altLang="en-US" sz="1400"/>
              <a:t> is used to show the flow of messages (data) between two business entities (two process participants) </a:t>
            </a:r>
            <a:br>
              <a:rPr lang="en-US" altLang="en-US" sz="1400"/>
            </a:br>
            <a:r>
              <a:rPr lang="en-US" altLang="en-US" sz="1400"/>
              <a:t>that are prepared to send and receive them. </a:t>
            </a:r>
          </a:p>
          <a:p>
            <a:pPr>
              <a:buFontTx/>
              <a:buChar char="•"/>
            </a:pPr>
            <a:r>
              <a:rPr lang="en-US" altLang="en-US" sz="1400"/>
              <a:t> An </a:t>
            </a:r>
            <a:r>
              <a:rPr lang="en-US" altLang="en-US" sz="1400" i="1"/>
              <a:t>association</a:t>
            </a:r>
            <a:r>
              <a:rPr lang="en-US" altLang="en-US" sz="1400"/>
              <a:t> is used to associate flow objects or to associate artifact with a flow object. </a:t>
            </a:r>
          </a:p>
        </p:txBody>
      </p:sp>
      <p:pic>
        <p:nvPicPr>
          <p:cNvPr id="6522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73238"/>
            <a:ext cx="54006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2 (Maciaszek - RASD 3/e)</a:t>
            </a:r>
          </a:p>
        </p:txBody>
      </p:sp>
      <p:sp>
        <p:nvSpPr>
          <p:cNvPr id="6" name="Slide Number Placeholder 4"/>
          <p:cNvSpPr>
            <a:spLocks noGrp="1"/>
          </p:cNvSpPr>
          <p:nvPr>
            <p:ph type="sldNum" sz="quarter" idx="12"/>
          </p:nvPr>
        </p:nvSpPr>
        <p:spPr/>
        <p:txBody>
          <a:bodyPr/>
          <a:lstStyle/>
          <a:p>
            <a:fld id="{A3DD1813-E377-4288-B3EE-4D1662B0AA59}" type="slidenum">
              <a:rPr lang="en-AU" altLang="en-US"/>
              <a:pPr/>
              <a:t>120</a:t>
            </a:fld>
            <a:endParaRPr lang="en-AU" altLang="en-US"/>
          </a:p>
        </p:txBody>
      </p:sp>
      <p:sp>
        <p:nvSpPr>
          <p:cNvPr id="684036" name="Rectangle 4"/>
          <p:cNvSpPr>
            <a:spLocks noGrp="1" noChangeArrowheads="1"/>
          </p:cNvSpPr>
          <p:nvPr>
            <p:ph type="title"/>
          </p:nvPr>
        </p:nvSpPr>
        <p:spPr/>
        <p:txBody>
          <a:bodyPr/>
          <a:lstStyle/>
          <a:p>
            <a:r>
              <a:rPr lang="en-US" altLang="en-US" dirty="0"/>
              <a:t>Business class diagram – notation</a:t>
            </a:r>
          </a:p>
        </p:txBody>
      </p:sp>
      <p:pic>
        <p:nvPicPr>
          <p:cNvPr id="684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123950"/>
            <a:ext cx="6486525" cy="531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 Pearson Education 2007</a:t>
            </a:r>
            <a:endParaRPr lang="en-AU" altLang="en-US"/>
          </a:p>
        </p:txBody>
      </p:sp>
      <p:sp>
        <p:nvSpPr>
          <p:cNvPr id="7" name="Footer Placeholder 3"/>
          <p:cNvSpPr>
            <a:spLocks noGrp="1"/>
          </p:cNvSpPr>
          <p:nvPr>
            <p:ph type="ftr" sz="quarter" idx="11"/>
          </p:nvPr>
        </p:nvSpPr>
        <p:spPr/>
        <p:txBody>
          <a:bodyPr/>
          <a:lstStyle/>
          <a:p>
            <a:r>
              <a:rPr lang="en-AU" altLang="en-US"/>
              <a:t>Chapter 2 (Maciaszek - RASD 3/e)</a:t>
            </a:r>
          </a:p>
        </p:txBody>
      </p:sp>
      <p:sp>
        <p:nvSpPr>
          <p:cNvPr id="8" name="Slide Number Placeholder 4"/>
          <p:cNvSpPr>
            <a:spLocks noGrp="1"/>
          </p:cNvSpPr>
          <p:nvPr>
            <p:ph type="sldNum" sz="quarter" idx="12"/>
          </p:nvPr>
        </p:nvSpPr>
        <p:spPr/>
        <p:txBody>
          <a:bodyPr/>
          <a:lstStyle/>
          <a:p>
            <a:fld id="{47CBD47F-4CAD-4A24-851C-CFC75C6E8026}" type="slidenum">
              <a:rPr lang="en-AU" altLang="en-US"/>
              <a:pPr/>
              <a:t>121</a:t>
            </a:fld>
            <a:endParaRPr lang="en-AU" altLang="en-US"/>
          </a:p>
        </p:txBody>
      </p:sp>
      <p:sp>
        <p:nvSpPr>
          <p:cNvPr id="624642" name="Rectangle 2"/>
          <p:cNvSpPr>
            <a:spLocks noGrp="1" noChangeArrowheads="1"/>
          </p:cNvSpPr>
          <p:nvPr>
            <p:ph type="title"/>
          </p:nvPr>
        </p:nvSpPr>
        <p:spPr/>
        <p:txBody>
          <a:bodyPr/>
          <a:lstStyle/>
          <a:p>
            <a:r>
              <a:rPr lang="en-US" altLang="en-US" sz="4000"/>
              <a:t>Business class diagram - telemarketing</a:t>
            </a:r>
            <a:endParaRPr lang="en-AU" altLang="en-US" sz="4000"/>
          </a:p>
        </p:txBody>
      </p:sp>
      <p:sp>
        <p:nvSpPr>
          <p:cNvPr id="624643" name="Rectangle 3"/>
          <p:cNvSpPr>
            <a:spLocks noChangeArrowheads="1"/>
          </p:cNvSpPr>
          <p:nvPr/>
        </p:nvSpPr>
        <p:spPr bwMode="auto">
          <a:xfrm>
            <a:off x="2538413"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sp>
        <p:nvSpPr>
          <p:cNvPr id="624645" name="Text Box 5"/>
          <p:cNvSpPr txBox="1">
            <a:spLocks noChangeArrowheads="1"/>
          </p:cNvSpPr>
          <p:nvPr/>
        </p:nvSpPr>
        <p:spPr bwMode="auto">
          <a:xfrm>
            <a:off x="755650" y="5229225"/>
            <a:ext cx="80899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1. The emphasis in the system is on call scheduling. The call scheduling itself is a procedural computation, i.e. the solution to it is algorithmic and computational. Nevertheless, the scheduled call queues and the outcomes of calls must be stored in some data structure.</a:t>
            </a:r>
          </a:p>
          <a:p>
            <a:r>
              <a:rPr lang="en-US" altLang="en-US" sz="1600"/>
              <a:t>2. Information about actors is stored in classes. </a:t>
            </a:r>
          </a:p>
        </p:txBody>
      </p:sp>
      <p:pic>
        <p:nvPicPr>
          <p:cNvPr id="6246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028700"/>
            <a:ext cx="7927975" cy="416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DC9BBC4B-89DD-494A-A588-5DE3170D9A81}" type="slidenum">
              <a:rPr lang="en-AU" altLang="en-US"/>
              <a:pPr/>
              <a:t>122</a:t>
            </a:fld>
            <a:endParaRPr lang="en-AU" altLang="en-US"/>
          </a:p>
        </p:txBody>
      </p:sp>
      <p:sp>
        <p:nvSpPr>
          <p:cNvPr id="686082" name="Rectangle 2"/>
          <p:cNvSpPr>
            <a:spLocks noGrp="1" noChangeArrowheads="1"/>
          </p:cNvSpPr>
          <p:nvPr>
            <p:ph type="title"/>
          </p:nvPr>
        </p:nvSpPr>
        <p:spPr/>
        <p:txBody>
          <a:bodyPr/>
          <a:lstStyle/>
          <a:p>
            <a:r>
              <a:rPr lang="en-US" altLang="en-US"/>
              <a:t>Review Quiz 2.5</a:t>
            </a:r>
          </a:p>
        </p:txBody>
      </p:sp>
      <p:sp>
        <p:nvSpPr>
          <p:cNvPr id="686083"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is another name for a business use case?</a:t>
            </a:r>
          </a:p>
          <a:p>
            <a:pPr marL="533400" indent="-533400">
              <a:spcBef>
                <a:spcPts val="1800"/>
              </a:spcBef>
              <a:buClr>
                <a:srgbClr val="0000CC"/>
              </a:buClr>
              <a:buFont typeface="Monotype Sorts" charset="2"/>
              <a:buAutoNum type="arabicPeriod"/>
            </a:pPr>
            <a:r>
              <a:rPr lang="en-US" altLang="en-US" dirty="0"/>
              <a:t>What is the name of a relationship representing the flow of events between actors and use cases?</a:t>
            </a:r>
          </a:p>
          <a:p>
            <a:pPr marL="533400" indent="-533400">
              <a:spcBef>
                <a:spcPts val="1800"/>
              </a:spcBef>
              <a:buClr>
                <a:srgbClr val="0000CC"/>
              </a:buClr>
              <a:buFont typeface="Monotype Sorts" charset="2"/>
              <a:buAutoNum type="arabicPeriod"/>
            </a:pPr>
            <a:r>
              <a:rPr lang="en-US" altLang="en-US" dirty="0"/>
              <a:t>What are the three main categories of relationships between business classes?</a:t>
            </a:r>
          </a:p>
          <a:p>
            <a:pPr marL="533400" indent="-533400">
              <a:spcBef>
                <a:spcPts val="1800"/>
              </a:spcBef>
              <a:buClr>
                <a:srgbClr val="0000CC"/>
              </a:buClr>
              <a:buFont typeface="Monotype Sorts" charset="2"/>
              <a:buAutoNum type="arabicPeriod"/>
            </a:pPr>
            <a:r>
              <a:rPr lang="en-US" altLang="en-US" dirty="0"/>
              <a:t>How is the optional participation between business classes visualized in UML?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083">
                                            <p:txEl>
                                              <p:pRg st="1" end="1"/>
                                            </p:txEl>
                                          </p:spTgt>
                                        </p:tgtEl>
                                        <p:attrNameLst>
                                          <p:attrName>style.visibility</p:attrName>
                                        </p:attrNameLst>
                                      </p:cBhvr>
                                      <p:to>
                                        <p:strVal val="visible"/>
                                      </p:to>
                                    </p:set>
                                    <p:animEffect transition="in" filter="blinds(horizontal)">
                                      <p:cBhvr>
                                        <p:cTn id="7" dur="500"/>
                                        <p:tgtEl>
                                          <p:spTgt spid="68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86083">
                                            <p:txEl>
                                              <p:pRg st="2" end="2"/>
                                            </p:txEl>
                                          </p:spTgt>
                                        </p:tgtEl>
                                        <p:attrNameLst>
                                          <p:attrName>style.visibility</p:attrName>
                                        </p:attrNameLst>
                                      </p:cBhvr>
                                      <p:to>
                                        <p:strVal val="visible"/>
                                      </p:to>
                                    </p:set>
                                    <p:animEffect transition="in" filter="checkerboard(across)">
                                      <p:cBhvr>
                                        <p:cTn id="12" dur="500"/>
                                        <p:tgtEl>
                                          <p:spTgt spid="68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86083">
                                            <p:txEl>
                                              <p:pRg st="3" end="3"/>
                                            </p:txEl>
                                          </p:spTgt>
                                        </p:tgtEl>
                                        <p:attrNameLst>
                                          <p:attrName>style.visibility</p:attrName>
                                        </p:attrNameLst>
                                      </p:cBhvr>
                                      <p:to>
                                        <p:strVal val="visible"/>
                                      </p:to>
                                    </p:set>
                                    <p:anim calcmode="lin" valueType="num">
                                      <p:cBhvr additive="base">
                                        <p:cTn id="17" dur="500" fill="hold"/>
                                        <p:tgtEl>
                                          <p:spTgt spid="68608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ctrTitle"/>
          </p:nvPr>
        </p:nvSpPr>
        <p:spPr/>
        <p:txBody>
          <a:bodyPr/>
          <a:lstStyle/>
          <a:p>
            <a:pPr algn="ctr"/>
            <a:r>
              <a:rPr lang="en-US" altLang="en-US"/>
              <a:t>6. Requirements document</a:t>
            </a:r>
          </a:p>
        </p:txBody>
      </p:sp>
      <p:sp>
        <p:nvSpPr>
          <p:cNvPr id="695299" name="Rectangle 3"/>
          <p:cNvSpPr>
            <a:spLocks noGrp="1" noChangeArrowheads="1"/>
          </p:cNvSpPr>
          <p:nvPr>
            <p:ph type="subTitle" idx="1"/>
          </p:nvPr>
        </p:nvSpPr>
        <p:spPr>
          <a:noFill/>
          <a:ln/>
        </p:spPr>
        <p:txBody>
          <a:bodyPr/>
          <a:lstStyle/>
          <a:p>
            <a:pPr>
              <a:lnSpc>
                <a:spcPct val="90000"/>
              </a:lnSpc>
              <a:buFont typeface="Monotype Sorts" charset="2"/>
              <a:buChar char="n"/>
            </a:pPr>
            <a:r>
              <a:rPr lang="en-US" altLang="en-US"/>
              <a:t> a tangible outcome of the requirements determination phase </a:t>
            </a:r>
          </a:p>
          <a:p>
            <a:pPr>
              <a:lnSpc>
                <a:spcPct val="90000"/>
              </a:lnSpc>
              <a:buFont typeface="Monotype Sorts" charset="2"/>
              <a:buChar char="n"/>
            </a:pPr>
            <a:r>
              <a:rPr lang="en-US" altLang="en-US"/>
              <a:t> produced according to an organization-approved template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2 (Maciaszek - RASD 3/e)</a:t>
            </a:r>
          </a:p>
        </p:txBody>
      </p:sp>
      <p:sp>
        <p:nvSpPr>
          <p:cNvPr id="7" name="Slide Number Placeholder 4"/>
          <p:cNvSpPr>
            <a:spLocks noGrp="1"/>
          </p:cNvSpPr>
          <p:nvPr>
            <p:ph type="sldNum" sz="quarter" idx="12"/>
          </p:nvPr>
        </p:nvSpPr>
        <p:spPr/>
        <p:txBody>
          <a:bodyPr/>
          <a:lstStyle/>
          <a:p>
            <a:fld id="{6E220DE4-B0B9-455F-8EC1-1D8B6E2EBD7B}" type="slidenum">
              <a:rPr lang="en-AU" altLang="en-US"/>
              <a:pPr/>
              <a:t>124</a:t>
            </a:fld>
            <a:endParaRPr lang="en-AU" altLang="en-US"/>
          </a:p>
        </p:txBody>
      </p:sp>
      <p:sp>
        <p:nvSpPr>
          <p:cNvPr id="625666" name="Rectangle 2"/>
          <p:cNvSpPr>
            <a:spLocks noGrp="1" noChangeArrowheads="1"/>
          </p:cNvSpPr>
          <p:nvPr>
            <p:ph type="title"/>
          </p:nvPr>
        </p:nvSpPr>
        <p:spPr/>
        <p:txBody>
          <a:bodyPr/>
          <a:lstStyle/>
          <a:p>
            <a:r>
              <a:rPr lang="en-US" altLang="en-US"/>
              <a:t>Requirements document</a:t>
            </a:r>
            <a:endParaRPr lang="en-AU" altLang="en-US"/>
          </a:p>
        </p:txBody>
      </p:sp>
      <p:sp>
        <p:nvSpPr>
          <p:cNvPr id="625667" name="Rectangle 3"/>
          <p:cNvSpPr>
            <a:spLocks noChangeArrowheads="1"/>
          </p:cNvSpPr>
          <p:nvPr/>
        </p:nvSpPr>
        <p:spPr bwMode="auto">
          <a:xfrm>
            <a:off x="2447925" y="890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625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92175"/>
            <a:ext cx="6248400" cy="5624513"/>
          </a:xfrm>
          <a:prstGeom prst="rect">
            <a:avLst/>
          </a:prstGeom>
          <a:noFill/>
          <a:extLst>
            <a:ext uri="{909E8E84-426E-40DD-AFC4-6F175D3DCCD1}">
              <a14:hiddenFill xmlns:a14="http://schemas.microsoft.com/office/drawing/2010/main">
                <a:solidFill>
                  <a:schemeClr val="tx1"/>
                </a:solidFill>
              </a14:hiddenFill>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02313C6B-6240-4A27-B5CC-A1A036BEFF60}" type="slidenum">
              <a:rPr lang="en-AU" altLang="en-US"/>
              <a:pPr/>
              <a:t>125</a:t>
            </a:fld>
            <a:endParaRPr lang="en-AU" altLang="en-US"/>
          </a:p>
        </p:txBody>
      </p:sp>
      <p:sp>
        <p:nvSpPr>
          <p:cNvPr id="626690" name="Rectangle 2"/>
          <p:cNvSpPr>
            <a:spLocks noGrp="1" noChangeArrowheads="1"/>
          </p:cNvSpPr>
          <p:nvPr>
            <p:ph type="title"/>
          </p:nvPr>
        </p:nvSpPr>
        <p:spPr/>
        <p:txBody>
          <a:bodyPr/>
          <a:lstStyle/>
          <a:p>
            <a:r>
              <a:rPr lang="en-US" altLang="en-US"/>
              <a:t>Project preliminaries</a:t>
            </a:r>
            <a:endParaRPr lang="en-AU" altLang="en-US"/>
          </a:p>
        </p:txBody>
      </p:sp>
      <p:sp>
        <p:nvSpPr>
          <p:cNvPr id="626691" name="Rectangle 3"/>
          <p:cNvSpPr>
            <a:spLocks noGrp="1" noChangeArrowheads="1"/>
          </p:cNvSpPr>
          <p:nvPr>
            <p:ph type="body" idx="1"/>
          </p:nvPr>
        </p:nvSpPr>
        <p:spPr/>
        <p:txBody>
          <a:bodyPr/>
          <a:lstStyle/>
          <a:p>
            <a:r>
              <a:rPr lang="en-US" altLang="en-US"/>
              <a:t>Targets managers and decision makers</a:t>
            </a:r>
          </a:p>
          <a:p>
            <a:r>
              <a:rPr lang="en-US" altLang="en-US"/>
              <a:t>Begins with purpose and scope of the project</a:t>
            </a:r>
          </a:p>
          <a:p>
            <a:r>
              <a:rPr lang="en-US" altLang="en-US"/>
              <a:t>Makes a business case for the system</a:t>
            </a:r>
          </a:p>
          <a:p>
            <a:r>
              <a:rPr lang="en-US" altLang="en-US"/>
              <a:t>Identifies stakeholders</a:t>
            </a:r>
          </a:p>
          <a:p>
            <a:r>
              <a:rPr lang="en-US" altLang="en-US"/>
              <a:t>Offers initial ideas for the solution</a:t>
            </a:r>
          </a:p>
          <a:p>
            <a:pPr lvl="1"/>
            <a:r>
              <a:rPr lang="en-US" altLang="en-US"/>
              <a:t>including off-the-shelf solutions</a:t>
            </a:r>
          </a:p>
          <a:p>
            <a:pPr lvl="1"/>
            <a:r>
              <a:rPr lang="en-US" altLang="en-US"/>
              <a:t>off-the-shelf does not dispense with the need for RASD</a:t>
            </a:r>
          </a:p>
          <a:p>
            <a:r>
              <a:rPr lang="en-US" altLang="en-US"/>
              <a:t>Includes an overview of the rest of the document</a:t>
            </a:r>
            <a:endParaRPr lang="en-AU"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B129C893-2538-414D-B20A-1EE40B1FFBEC}" type="slidenum">
              <a:rPr lang="en-AU" altLang="en-US"/>
              <a:pPr/>
              <a:t>126</a:t>
            </a:fld>
            <a:endParaRPr lang="en-AU" altLang="en-US"/>
          </a:p>
        </p:txBody>
      </p:sp>
      <p:sp>
        <p:nvSpPr>
          <p:cNvPr id="627714" name="Rectangle 2"/>
          <p:cNvSpPr>
            <a:spLocks noGrp="1" noChangeArrowheads="1"/>
          </p:cNvSpPr>
          <p:nvPr>
            <p:ph type="title"/>
          </p:nvPr>
        </p:nvSpPr>
        <p:spPr/>
        <p:txBody>
          <a:bodyPr/>
          <a:lstStyle/>
          <a:p>
            <a:r>
              <a:rPr lang="en-US" altLang="en-US"/>
              <a:t>System services</a:t>
            </a:r>
            <a:endParaRPr lang="en-AU" altLang="en-US"/>
          </a:p>
        </p:txBody>
      </p:sp>
      <p:sp>
        <p:nvSpPr>
          <p:cNvPr id="627715" name="Rectangle 3"/>
          <p:cNvSpPr>
            <a:spLocks noGrp="1" noChangeArrowheads="1"/>
          </p:cNvSpPr>
          <p:nvPr>
            <p:ph type="body" idx="1"/>
          </p:nvPr>
        </p:nvSpPr>
        <p:spPr/>
        <p:txBody>
          <a:bodyPr/>
          <a:lstStyle/>
          <a:p>
            <a:r>
              <a:rPr lang="en-US" altLang="en-US" dirty="0"/>
              <a:t>What the system must accomplish</a:t>
            </a:r>
          </a:p>
          <a:p>
            <a:pPr>
              <a:lnSpc>
                <a:spcPct val="90000"/>
              </a:lnSpc>
              <a:spcBef>
                <a:spcPts val="1200"/>
              </a:spcBef>
            </a:pPr>
            <a:r>
              <a:rPr lang="en-US" altLang="en-US" dirty="0"/>
              <a:t>Likely to account for more than half of the entire document</a:t>
            </a:r>
          </a:p>
          <a:p>
            <a:pPr>
              <a:lnSpc>
                <a:spcPct val="90000"/>
              </a:lnSpc>
              <a:spcBef>
                <a:spcPts val="1200"/>
              </a:spcBef>
            </a:pPr>
            <a:r>
              <a:rPr lang="en-US" altLang="en-US" dirty="0"/>
              <a:t>Contains high-level requirements business models</a:t>
            </a:r>
          </a:p>
          <a:p>
            <a:pPr lvl="1">
              <a:lnSpc>
                <a:spcPct val="90000"/>
              </a:lnSpc>
            </a:pPr>
            <a:r>
              <a:rPr lang="en-US" altLang="en-US" b="1" dirty="0"/>
              <a:t>Context diagram</a:t>
            </a:r>
            <a:r>
              <a:rPr lang="en-US" altLang="en-US" dirty="0"/>
              <a:t> (the system scope)</a:t>
            </a:r>
          </a:p>
          <a:p>
            <a:pPr lvl="1">
              <a:lnSpc>
                <a:spcPct val="90000"/>
              </a:lnSpc>
            </a:pPr>
            <a:r>
              <a:rPr lang="en-US" altLang="en-US" b="1" dirty="0"/>
              <a:t>Business use case diagram</a:t>
            </a:r>
            <a:r>
              <a:rPr lang="en-US" altLang="en-US" dirty="0"/>
              <a:t> (function requirements)</a:t>
            </a:r>
          </a:p>
          <a:p>
            <a:pPr lvl="1">
              <a:lnSpc>
                <a:spcPct val="90000"/>
              </a:lnSpc>
            </a:pPr>
            <a:r>
              <a:rPr lang="en-US" altLang="en-US" b="1" dirty="0"/>
              <a:t>Business class diagram</a:t>
            </a:r>
            <a:r>
              <a:rPr lang="en-US" altLang="en-US" dirty="0"/>
              <a:t> (data requirements)</a:t>
            </a:r>
          </a:p>
          <a:p>
            <a:pPr lvl="2">
              <a:lnSpc>
                <a:spcPct val="90000"/>
              </a:lnSpc>
            </a:pPr>
            <a:r>
              <a:rPr lang="en-US" altLang="en-US" dirty="0"/>
              <a:t>main attributes, but no operations</a:t>
            </a:r>
          </a:p>
          <a:p>
            <a:pPr lvl="1">
              <a:lnSpc>
                <a:spcPct val="90000"/>
              </a:lnSpc>
            </a:pPr>
            <a:r>
              <a:rPr lang="en-AU" altLang="en-US" b="1" dirty="0"/>
              <a:t>Business glossary</a:t>
            </a:r>
            <a:r>
              <a:rPr lang="en-AU" altLang="en-US" dirty="0"/>
              <a:t> moved to the Appendix</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36413F8B-3D55-42BC-9AA0-9ABEA109B684}" type="slidenum">
              <a:rPr lang="en-AU" altLang="en-US"/>
              <a:pPr/>
              <a:t>127</a:t>
            </a:fld>
            <a:endParaRPr lang="en-AU" altLang="en-US"/>
          </a:p>
        </p:txBody>
      </p:sp>
      <p:sp>
        <p:nvSpPr>
          <p:cNvPr id="628738" name="Rectangle 2"/>
          <p:cNvSpPr>
            <a:spLocks noGrp="1" noChangeArrowheads="1"/>
          </p:cNvSpPr>
          <p:nvPr>
            <p:ph type="title"/>
          </p:nvPr>
        </p:nvSpPr>
        <p:spPr/>
        <p:txBody>
          <a:bodyPr/>
          <a:lstStyle/>
          <a:p>
            <a:r>
              <a:rPr lang="en-US" altLang="en-US"/>
              <a:t>System constraints</a:t>
            </a:r>
            <a:endParaRPr lang="en-AU" altLang="en-US"/>
          </a:p>
        </p:txBody>
      </p:sp>
      <p:sp>
        <p:nvSpPr>
          <p:cNvPr id="628739" name="Rectangle 3"/>
          <p:cNvSpPr>
            <a:spLocks noGrp="1" noChangeArrowheads="1"/>
          </p:cNvSpPr>
          <p:nvPr>
            <p:ph type="body" idx="1"/>
          </p:nvPr>
        </p:nvSpPr>
        <p:spPr/>
        <p:txBody>
          <a:bodyPr/>
          <a:lstStyle/>
          <a:p>
            <a:pPr>
              <a:lnSpc>
                <a:spcPct val="95000"/>
              </a:lnSpc>
              <a:spcBef>
                <a:spcPts val="300"/>
              </a:spcBef>
            </a:pPr>
            <a:r>
              <a:rPr lang="en-US" altLang="en-US" dirty="0"/>
              <a:t>Interface requirements</a:t>
            </a:r>
          </a:p>
          <a:p>
            <a:pPr lvl="1">
              <a:lnSpc>
                <a:spcPct val="95000"/>
              </a:lnSpc>
              <a:spcBef>
                <a:spcPts val="300"/>
              </a:spcBef>
            </a:pPr>
            <a:r>
              <a:rPr lang="en-US" altLang="en-US" dirty="0"/>
              <a:t>‘look and feel’ only</a:t>
            </a:r>
          </a:p>
          <a:p>
            <a:pPr>
              <a:lnSpc>
                <a:spcPct val="95000"/>
              </a:lnSpc>
              <a:spcBef>
                <a:spcPts val="300"/>
              </a:spcBef>
            </a:pPr>
            <a:r>
              <a:rPr lang="en-US" altLang="en-US" dirty="0"/>
              <a:t>Performance requirements</a:t>
            </a:r>
          </a:p>
          <a:p>
            <a:pPr lvl="1">
              <a:lnSpc>
                <a:spcPct val="95000"/>
              </a:lnSpc>
              <a:spcBef>
                <a:spcPts val="300"/>
              </a:spcBef>
            </a:pPr>
            <a:r>
              <a:rPr lang="en-US" altLang="en-US" dirty="0"/>
              <a:t>response times, but also reliability, availability, throughput indicators</a:t>
            </a:r>
          </a:p>
          <a:p>
            <a:pPr>
              <a:lnSpc>
                <a:spcPct val="95000"/>
              </a:lnSpc>
              <a:spcBef>
                <a:spcPts val="300"/>
              </a:spcBef>
            </a:pPr>
            <a:r>
              <a:rPr lang="en-US" altLang="en-US" dirty="0"/>
              <a:t>Security requirements</a:t>
            </a:r>
          </a:p>
          <a:p>
            <a:pPr lvl="1">
              <a:lnSpc>
                <a:spcPct val="95000"/>
              </a:lnSpc>
              <a:spcBef>
                <a:spcPts val="300"/>
              </a:spcBef>
            </a:pPr>
            <a:r>
              <a:rPr lang="en-US" altLang="en-US" dirty="0"/>
              <a:t>access privileges</a:t>
            </a:r>
          </a:p>
          <a:p>
            <a:pPr>
              <a:lnSpc>
                <a:spcPct val="95000"/>
              </a:lnSpc>
              <a:spcBef>
                <a:spcPts val="300"/>
              </a:spcBef>
            </a:pPr>
            <a:r>
              <a:rPr lang="en-US" altLang="en-US" dirty="0"/>
              <a:t>Operational requirements</a:t>
            </a:r>
          </a:p>
          <a:p>
            <a:pPr lvl="1">
              <a:lnSpc>
                <a:spcPct val="95000"/>
              </a:lnSpc>
              <a:spcBef>
                <a:spcPts val="300"/>
              </a:spcBef>
            </a:pPr>
            <a:r>
              <a:rPr lang="en-US" altLang="en-US" dirty="0"/>
              <a:t>hardware/software environment</a:t>
            </a:r>
          </a:p>
          <a:p>
            <a:pPr>
              <a:lnSpc>
                <a:spcPct val="95000"/>
              </a:lnSpc>
              <a:spcBef>
                <a:spcPts val="300"/>
              </a:spcBef>
            </a:pPr>
            <a:r>
              <a:rPr lang="en-US" altLang="en-US" dirty="0"/>
              <a:t>Political and legal requirements</a:t>
            </a:r>
          </a:p>
          <a:p>
            <a:pPr>
              <a:lnSpc>
                <a:spcPct val="95000"/>
              </a:lnSpc>
              <a:spcBef>
                <a:spcPts val="300"/>
              </a:spcBef>
            </a:pPr>
            <a:r>
              <a:rPr lang="en-US" altLang="en-US" dirty="0"/>
              <a:t>Other constraints</a:t>
            </a:r>
          </a:p>
          <a:p>
            <a:pPr lvl="1">
              <a:lnSpc>
                <a:spcPct val="95000"/>
              </a:lnSpc>
              <a:spcBef>
                <a:spcPts val="300"/>
              </a:spcBef>
            </a:pPr>
            <a:r>
              <a:rPr lang="en-US" altLang="en-US" dirty="0"/>
              <a:t>usability</a:t>
            </a:r>
          </a:p>
          <a:p>
            <a:pPr lvl="1">
              <a:lnSpc>
                <a:spcPct val="95000"/>
              </a:lnSpc>
              <a:spcBef>
                <a:spcPts val="300"/>
              </a:spcBef>
            </a:pPr>
            <a:r>
              <a:rPr lang="en-US" altLang="en-US" dirty="0"/>
              <a:t>maintainability </a:t>
            </a:r>
          </a:p>
          <a:p>
            <a:pPr>
              <a:lnSpc>
                <a:spcPct val="95000"/>
              </a:lnSpc>
              <a:spcBef>
                <a:spcPts val="600"/>
              </a:spcBef>
            </a:pPr>
            <a:endParaRPr lang="en-AU"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A6A535E0-AFAB-4412-9A7B-B8E78179F671}" type="slidenum">
              <a:rPr lang="en-AU" altLang="en-US"/>
              <a:pPr/>
              <a:t>128</a:t>
            </a:fld>
            <a:endParaRPr lang="en-AU" altLang="en-US"/>
          </a:p>
        </p:txBody>
      </p:sp>
      <p:sp>
        <p:nvSpPr>
          <p:cNvPr id="629762" name="Rectangle 2"/>
          <p:cNvSpPr>
            <a:spLocks noGrp="1" noChangeArrowheads="1"/>
          </p:cNvSpPr>
          <p:nvPr>
            <p:ph type="title"/>
          </p:nvPr>
        </p:nvSpPr>
        <p:spPr/>
        <p:txBody>
          <a:bodyPr/>
          <a:lstStyle/>
          <a:p>
            <a:r>
              <a:rPr lang="en-US" altLang="en-US"/>
              <a:t>Project matters</a:t>
            </a:r>
            <a:endParaRPr lang="en-AU" altLang="en-US"/>
          </a:p>
        </p:txBody>
      </p:sp>
      <p:sp>
        <p:nvSpPr>
          <p:cNvPr id="629763" name="Rectangle 3"/>
          <p:cNvSpPr>
            <a:spLocks noGrp="1" noChangeArrowheads="1"/>
          </p:cNvSpPr>
          <p:nvPr>
            <p:ph type="body" idx="1"/>
          </p:nvPr>
        </p:nvSpPr>
        <p:spPr>
          <a:xfrm>
            <a:off x="1403350" y="1052513"/>
            <a:ext cx="7543800" cy="5257800"/>
          </a:xfrm>
        </p:spPr>
        <p:txBody>
          <a:bodyPr/>
          <a:lstStyle/>
          <a:p>
            <a:pPr>
              <a:lnSpc>
                <a:spcPct val="95000"/>
              </a:lnSpc>
            </a:pPr>
            <a:r>
              <a:rPr lang="en-US" altLang="en-US" dirty="0"/>
              <a:t>Open issues</a:t>
            </a:r>
          </a:p>
          <a:p>
            <a:pPr lvl="1">
              <a:lnSpc>
                <a:spcPct val="95000"/>
              </a:lnSpc>
            </a:pPr>
            <a:r>
              <a:rPr lang="en-US" altLang="en-US" dirty="0"/>
              <a:t>Future requirements </a:t>
            </a:r>
          </a:p>
          <a:p>
            <a:pPr lvl="1">
              <a:lnSpc>
                <a:spcPct val="95000"/>
              </a:lnSpc>
            </a:pPr>
            <a:r>
              <a:rPr lang="en-US" altLang="en-US" dirty="0"/>
              <a:t>Current requirements to be implemented in the future – </a:t>
            </a:r>
            <a:r>
              <a:rPr lang="en-US" altLang="en-US" b="1" dirty="0"/>
              <a:t>enhancements</a:t>
            </a:r>
          </a:p>
          <a:p>
            <a:pPr lvl="1">
              <a:lnSpc>
                <a:spcPct val="95000"/>
              </a:lnSpc>
            </a:pPr>
            <a:r>
              <a:rPr lang="en-US" altLang="en-US" dirty="0"/>
              <a:t>Potential problems when the system is deployed</a:t>
            </a:r>
          </a:p>
          <a:p>
            <a:pPr>
              <a:lnSpc>
                <a:spcPct val="95000"/>
              </a:lnSpc>
            </a:pPr>
            <a:r>
              <a:rPr lang="en-US" altLang="en-US" dirty="0"/>
              <a:t>Preliminary schedule</a:t>
            </a:r>
          </a:p>
          <a:p>
            <a:pPr lvl="1">
              <a:lnSpc>
                <a:spcPct val="95000"/>
              </a:lnSpc>
            </a:pPr>
            <a:r>
              <a:rPr lang="en-US" altLang="en-US" dirty="0"/>
              <a:t>Human and other resources</a:t>
            </a:r>
          </a:p>
          <a:p>
            <a:pPr lvl="1">
              <a:lnSpc>
                <a:spcPct val="95000"/>
              </a:lnSpc>
            </a:pPr>
            <a:r>
              <a:rPr lang="en-US" altLang="en-US" dirty="0"/>
              <a:t>Planning charts (PERT, Gantt)</a:t>
            </a:r>
          </a:p>
          <a:p>
            <a:pPr>
              <a:lnSpc>
                <a:spcPct val="95000"/>
              </a:lnSpc>
            </a:pPr>
            <a:r>
              <a:rPr lang="en-US" altLang="en-US" dirty="0"/>
              <a:t>Preliminary budget</a:t>
            </a:r>
          </a:p>
          <a:p>
            <a:pPr lvl="1">
              <a:lnSpc>
                <a:spcPct val="95000"/>
              </a:lnSpc>
            </a:pPr>
            <a:r>
              <a:rPr lang="en-US" altLang="en-US" dirty="0"/>
              <a:t>Project cost – range rather than figure</a:t>
            </a:r>
          </a:p>
          <a:p>
            <a:pPr lvl="1">
              <a:lnSpc>
                <a:spcPct val="95000"/>
              </a:lnSpc>
            </a:pPr>
            <a:r>
              <a:rPr lang="en-US" altLang="en-US" dirty="0"/>
              <a:t>In some cases, better estimation possible (e.g. function point analysis)</a:t>
            </a:r>
            <a:endParaRPr lang="en-AU"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430B6700-1130-46BC-9611-C7C3E8035674}" type="slidenum">
              <a:rPr lang="en-AU" altLang="en-US"/>
              <a:pPr/>
              <a:t>129</a:t>
            </a:fld>
            <a:endParaRPr lang="en-AU" altLang="en-US"/>
          </a:p>
        </p:txBody>
      </p:sp>
      <p:sp>
        <p:nvSpPr>
          <p:cNvPr id="630786" name="Rectangle 2"/>
          <p:cNvSpPr>
            <a:spLocks noGrp="1" noChangeArrowheads="1"/>
          </p:cNvSpPr>
          <p:nvPr>
            <p:ph type="title"/>
          </p:nvPr>
        </p:nvSpPr>
        <p:spPr/>
        <p:txBody>
          <a:bodyPr/>
          <a:lstStyle/>
          <a:p>
            <a:r>
              <a:rPr lang="en-US" altLang="en-US"/>
              <a:t>Appendices</a:t>
            </a:r>
            <a:endParaRPr lang="en-AU" altLang="en-US"/>
          </a:p>
        </p:txBody>
      </p:sp>
      <p:sp>
        <p:nvSpPr>
          <p:cNvPr id="630787" name="Rectangle 3"/>
          <p:cNvSpPr>
            <a:spLocks noGrp="1" noChangeArrowheads="1"/>
          </p:cNvSpPr>
          <p:nvPr>
            <p:ph type="body" idx="1"/>
          </p:nvPr>
        </p:nvSpPr>
        <p:spPr/>
        <p:txBody>
          <a:bodyPr/>
          <a:lstStyle/>
          <a:p>
            <a:pPr>
              <a:lnSpc>
                <a:spcPct val="110000"/>
              </a:lnSpc>
            </a:pPr>
            <a:r>
              <a:rPr lang="en-US" altLang="en-US" dirty="0"/>
              <a:t>Glossary</a:t>
            </a:r>
          </a:p>
          <a:p>
            <a:pPr lvl="1">
              <a:lnSpc>
                <a:spcPct val="110000"/>
              </a:lnSpc>
            </a:pPr>
            <a:r>
              <a:rPr lang="en-US" altLang="en-US" dirty="0"/>
              <a:t>Terms</a:t>
            </a:r>
          </a:p>
          <a:p>
            <a:pPr lvl="1">
              <a:lnSpc>
                <a:spcPct val="110000"/>
              </a:lnSpc>
            </a:pPr>
            <a:r>
              <a:rPr lang="en-US" altLang="en-US" dirty="0"/>
              <a:t>Acronyms</a:t>
            </a:r>
          </a:p>
          <a:p>
            <a:pPr lvl="1">
              <a:lnSpc>
                <a:spcPct val="110000"/>
              </a:lnSpc>
            </a:pPr>
            <a:r>
              <a:rPr lang="en-US" altLang="en-US" dirty="0"/>
              <a:t>Abbreviations</a:t>
            </a:r>
          </a:p>
          <a:p>
            <a:pPr>
              <a:lnSpc>
                <a:spcPct val="110000"/>
              </a:lnSpc>
            </a:pPr>
            <a:r>
              <a:rPr lang="en-US" altLang="en-US" dirty="0"/>
              <a:t>Documents and forms</a:t>
            </a:r>
          </a:p>
          <a:p>
            <a:pPr lvl="1">
              <a:lnSpc>
                <a:spcPct val="110000"/>
              </a:lnSpc>
            </a:pPr>
            <a:r>
              <a:rPr lang="en-US" altLang="en-US" dirty="0"/>
              <a:t>examples of completed (filled in) forms</a:t>
            </a:r>
          </a:p>
          <a:p>
            <a:pPr>
              <a:lnSpc>
                <a:spcPct val="110000"/>
              </a:lnSpc>
            </a:pPr>
            <a:r>
              <a:rPr lang="en-US" altLang="en-US" dirty="0"/>
              <a:t>References</a:t>
            </a:r>
          </a:p>
          <a:p>
            <a:pPr lvl="1">
              <a:lnSpc>
                <a:spcPct val="110000"/>
              </a:lnSpc>
            </a:pPr>
            <a:r>
              <a:rPr lang="en-US" altLang="en-US" dirty="0"/>
              <a:t>books and other published sources</a:t>
            </a:r>
          </a:p>
          <a:p>
            <a:pPr lvl="1">
              <a:lnSpc>
                <a:spcPct val="110000"/>
              </a:lnSpc>
            </a:pPr>
            <a:r>
              <a:rPr lang="en-US" altLang="en-US" dirty="0"/>
              <a:t>meetings’ minutes, memoranda, internal documents</a:t>
            </a:r>
            <a:endParaRPr lang="en-AU"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altLang="en-US"/>
              <a:t>© Pearson Education 2007</a:t>
            </a:r>
            <a:endParaRPr lang="en-AU" altLang="en-US"/>
          </a:p>
        </p:txBody>
      </p:sp>
      <p:sp>
        <p:nvSpPr>
          <p:cNvPr id="6" name="Footer Placeholder 3"/>
          <p:cNvSpPr>
            <a:spLocks noGrp="1"/>
          </p:cNvSpPr>
          <p:nvPr>
            <p:ph type="ftr" sz="quarter" idx="11"/>
          </p:nvPr>
        </p:nvSpPr>
        <p:spPr/>
        <p:txBody>
          <a:bodyPr/>
          <a:lstStyle/>
          <a:p>
            <a:r>
              <a:rPr lang="en-AU" altLang="en-US"/>
              <a:t>Chapter 2 (Maciaszek - RASD 3/e)</a:t>
            </a:r>
          </a:p>
        </p:txBody>
      </p:sp>
      <p:sp>
        <p:nvSpPr>
          <p:cNvPr id="7" name="Slide Number Placeholder 4"/>
          <p:cNvSpPr>
            <a:spLocks noGrp="1"/>
          </p:cNvSpPr>
          <p:nvPr>
            <p:ph type="sldNum" sz="quarter" idx="12"/>
          </p:nvPr>
        </p:nvSpPr>
        <p:spPr/>
        <p:txBody>
          <a:bodyPr/>
          <a:lstStyle/>
          <a:p>
            <a:fld id="{4E86201D-2C2C-495A-A018-B6F7254A11D3}" type="slidenum">
              <a:rPr lang="en-AU" altLang="en-US"/>
              <a:pPr/>
              <a:t>13</a:t>
            </a:fld>
            <a:endParaRPr lang="en-AU" altLang="en-US"/>
          </a:p>
        </p:txBody>
      </p:sp>
      <p:sp>
        <p:nvSpPr>
          <p:cNvPr id="654340" name="Rectangle 4"/>
          <p:cNvSpPr>
            <a:spLocks noGrp="1" noChangeArrowheads="1"/>
          </p:cNvSpPr>
          <p:nvPr>
            <p:ph type="title"/>
          </p:nvPr>
        </p:nvSpPr>
        <p:spPr/>
        <p:txBody>
          <a:bodyPr/>
          <a:lstStyle/>
          <a:p>
            <a:r>
              <a:rPr lang="en-US" altLang="en-US"/>
              <a:t>BPMN – pools (swimlanes)</a:t>
            </a:r>
          </a:p>
        </p:txBody>
      </p:sp>
      <p:pic>
        <p:nvPicPr>
          <p:cNvPr id="65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20938"/>
            <a:ext cx="8029575" cy="406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4342" name="Text Box 6"/>
          <p:cNvSpPr txBox="1">
            <a:spLocks noChangeArrowheads="1"/>
          </p:cNvSpPr>
          <p:nvPr/>
        </p:nvSpPr>
        <p:spPr bwMode="auto">
          <a:xfrm>
            <a:off x="1384300" y="1050925"/>
            <a:ext cx="694531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400"/>
              <a:t> A </a:t>
            </a:r>
            <a:r>
              <a:rPr lang="en-US" altLang="en-US" sz="1400" i="1"/>
              <a:t>pool</a:t>
            </a:r>
            <a:r>
              <a:rPr lang="en-US" altLang="en-US" sz="1400"/>
              <a:t> represents a business entity (participant) in a process. </a:t>
            </a:r>
          </a:p>
          <a:p>
            <a:pPr>
              <a:buFontTx/>
              <a:buChar char="•"/>
            </a:pPr>
            <a:r>
              <a:rPr lang="en-US" altLang="en-US" sz="1400"/>
              <a:t> It acts as a “swimlane” mechanism to organize activities into separate visual categories </a:t>
            </a:r>
            <a:br>
              <a:rPr lang="en-US" altLang="en-US" sz="1400"/>
            </a:br>
            <a:r>
              <a:rPr lang="en-US" altLang="en-US" sz="1400"/>
              <a:t>in order to illustrate different functional capabilities or responsibilities. </a:t>
            </a:r>
          </a:p>
          <a:p>
            <a:pPr>
              <a:buFontTx/>
              <a:buChar char="•"/>
            </a:pPr>
            <a:r>
              <a:rPr lang="en-US" altLang="en-US" sz="1400"/>
              <a:t> Pools represent sets of self-contained processes. </a:t>
            </a:r>
          </a:p>
          <a:p>
            <a:pPr>
              <a:buFontTx/>
              <a:buChar char="•"/>
            </a:pPr>
            <a:r>
              <a:rPr lang="en-US" altLang="en-US" sz="1400"/>
              <a:t> Accordingly, the sequence flow may not cross the boundary of a pool. </a:t>
            </a:r>
          </a:p>
          <a:p>
            <a:pPr>
              <a:buFontTx/>
              <a:buChar char="•"/>
            </a:pPr>
            <a:r>
              <a:rPr lang="en-US" altLang="en-US" sz="1400"/>
              <a:t> Participants in various pools can communicate via message flows or associations to artifacts.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7A560634-C96A-4272-B95B-FC688B1A413D}" type="slidenum">
              <a:rPr lang="en-AU" altLang="en-US"/>
              <a:pPr/>
              <a:t>130</a:t>
            </a:fld>
            <a:endParaRPr lang="en-AU" altLang="en-US"/>
          </a:p>
        </p:txBody>
      </p:sp>
      <p:sp>
        <p:nvSpPr>
          <p:cNvPr id="688130" name="Rectangle 2"/>
          <p:cNvSpPr>
            <a:spLocks noGrp="1" noChangeArrowheads="1"/>
          </p:cNvSpPr>
          <p:nvPr>
            <p:ph type="title"/>
          </p:nvPr>
        </p:nvSpPr>
        <p:spPr/>
        <p:txBody>
          <a:bodyPr/>
          <a:lstStyle/>
          <a:p>
            <a:r>
              <a:rPr lang="en-US" altLang="en-US"/>
              <a:t>Review Quiz 2.6</a:t>
            </a:r>
          </a:p>
        </p:txBody>
      </p:sp>
      <p:sp>
        <p:nvSpPr>
          <p:cNvPr id="688131"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How can functional requirements be classified?</a:t>
            </a:r>
          </a:p>
          <a:p>
            <a:pPr marL="533400" indent="-533400">
              <a:spcBef>
                <a:spcPts val="1800"/>
              </a:spcBef>
              <a:buClr>
                <a:srgbClr val="0000CC"/>
              </a:buClr>
              <a:buFont typeface="Monotype Sorts" charset="2"/>
              <a:buAutoNum type="arabicPeriod"/>
            </a:pPr>
            <a:r>
              <a:rPr lang="en-US" altLang="en-US" dirty="0"/>
              <a:t>How can any out-of-scope, but relevant, requirements be addressed in a requirements document?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8131">
                                            <p:txEl>
                                              <p:pRg st="1" end="1"/>
                                            </p:txEl>
                                          </p:spTgt>
                                        </p:tgtEl>
                                        <p:attrNameLst>
                                          <p:attrName>style.visibility</p:attrName>
                                        </p:attrNameLst>
                                      </p:cBhvr>
                                      <p:to>
                                        <p:strVal val="visible"/>
                                      </p:to>
                                    </p:set>
                                    <p:anim calcmode="lin" valueType="num">
                                      <p:cBhvr additive="base">
                                        <p:cTn id="7" dur="500" fill="hold"/>
                                        <p:tgtEl>
                                          <p:spTgt spid="6881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Homework</a:t>
            </a:r>
          </a:p>
        </p:txBody>
      </p:sp>
      <p:sp>
        <p:nvSpPr>
          <p:cNvPr id="3" name="Content Placeholder 2"/>
          <p:cNvSpPr>
            <a:spLocks noGrp="1"/>
          </p:cNvSpPr>
          <p:nvPr>
            <p:ph idx="1"/>
          </p:nvPr>
        </p:nvSpPr>
        <p:spPr/>
        <p:txBody>
          <a:bodyPr/>
          <a:lstStyle/>
          <a:p>
            <a:pPr>
              <a:spcBef>
                <a:spcPts val="1800"/>
              </a:spcBef>
            </a:pPr>
            <a:r>
              <a:rPr lang="en-AU" dirty="0"/>
              <a:t>Write 3 questions to elicit requirements of how people would like to access event results from the Olympics website.</a:t>
            </a:r>
          </a:p>
          <a:p>
            <a:pPr>
              <a:spcBef>
                <a:spcPts val="1800"/>
              </a:spcBef>
            </a:pPr>
            <a:r>
              <a:rPr lang="en-AU" dirty="0"/>
              <a:t>Ask at least 2 people to answer your questions.</a:t>
            </a:r>
          </a:p>
          <a:p>
            <a:pPr>
              <a:spcBef>
                <a:spcPts val="1800"/>
              </a:spcBef>
            </a:pPr>
            <a:r>
              <a:rPr lang="en-AU" dirty="0"/>
              <a:t>Bring a list of the key features required to tomorrow’s lecture.</a:t>
            </a:r>
          </a:p>
          <a:p>
            <a:pPr>
              <a:spcBef>
                <a:spcPts val="1800"/>
              </a:spcBef>
            </a:pPr>
            <a:endParaRPr lang="en-AU" dirty="0"/>
          </a:p>
        </p:txBody>
      </p:sp>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5223907D-4722-4CC8-94DE-E1806F0419E4}" type="slidenum">
              <a:rPr lang="en-AU" altLang="en-US" smtClean="0"/>
              <a:pPr/>
              <a:t>131</a:t>
            </a:fld>
            <a:endParaRPr lang="en-AU" altLang="en-US"/>
          </a:p>
        </p:txBody>
      </p:sp>
      <p:sp>
        <p:nvSpPr>
          <p:cNvPr id="7" name="Rectangle 6"/>
          <p:cNvSpPr/>
          <p:nvPr/>
        </p:nvSpPr>
        <p:spPr bwMode="auto">
          <a:xfrm>
            <a:off x="762000" y="6553200"/>
            <a:ext cx="5410200" cy="304800"/>
          </a:xfrm>
          <a:prstGeom prst="rect">
            <a:avLst/>
          </a:prstGeom>
          <a:solidFill>
            <a:srgbClr val="E1FFFA"/>
          </a:solidFill>
          <a:ln w="12700" cap="flat" cmpd="sng" algn="ctr">
            <a:noFill/>
            <a:prstDash val="solid"/>
            <a:miter lim="800000"/>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200" b="0" i="0" u="none" strike="noStrike" cap="none" normalizeH="0" baseline="0">
              <a:ln>
                <a:noFill/>
              </a:ln>
              <a:solidFill>
                <a:schemeClr val="tx1"/>
              </a:solidFill>
              <a:effectLst/>
              <a:latin typeface="Times New Roman" panose="02020603050405020304" pitchFamily="18" charset="0"/>
            </a:endParaRPr>
          </a:p>
        </p:txBody>
      </p:sp>
      <p:sp>
        <p:nvSpPr>
          <p:cNvPr id="8" name="Date Placeholder 3"/>
          <p:cNvSpPr txBox="1">
            <a:spLocks/>
          </p:cNvSpPr>
          <p:nvPr/>
        </p:nvSpPr>
        <p:spPr>
          <a:xfrm>
            <a:off x="782346" y="6553200"/>
            <a:ext cx="2304256" cy="233294"/>
          </a:xfrm>
          <a:prstGeom prst="rect">
            <a:avLst/>
          </a:prstGeom>
        </p:spPr>
        <p:txBody>
          <a:bodyPr/>
          <a:ls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defRPr/>
            </a:pPr>
            <a:r>
              <a:rPr lang="en-US" altLang="en-US" dirty="0">
                <a:latin typeface="Arial" panose="020B0604020202020204" pitchFamily="34" charset="0"/>
                <a:cs typeface="Arial" panose="020B0604020202020204" pitchFamily="34" charset="0"/>
              </a:rPr>
              <a:t>© Richard Thomas, 2016-2017</a:t>
            </a:r>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1011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D791D123-A8B1-4ED5-BAAF-11AFB76CE669}" type="slidenum">
              <a:rPr lang="en-AU" altLang="en-US"/>
              <a:pPr/>
              <a:t>132</a:t>
            </a:fld>
            <a:endParaRPr lang="en-AU" altLang="en-US"/>
          </a:p>
        </p:txBody>
      </p:sp>
      <p:sp>
        <p:nvSpPr>
          <p:cNvPr id="631810" name="Rectangle 2"/>
          <p:cNvSpPr>
            <a:spLocks noGrp="1" noChangeArrowheads="1"/>
          </p:cNvSpPr>
          <p:nvPr>
            <p:ph type="title"/>
          </p:nvPr>
        </p:nvSpPr>
        <p:spPr/>
        <p:txBody>
          <a:bodyPr/>
          <a:lstStyle/>
          <a:p>
            <a:r>
              <a:rPr lang="en-US" altLang="en-US"/>
              <a:t>Summary</a:t>
            </a:r>
            <a:endParaRPr lang="en-AU" altLang="en-US"/>
          </a:p>
        </p:txBody>
      </p:sp>
      <p:sp>
        <p:nvSpPr>
          <p:cNvPr id="631811" name="Rectangle 3"/>
          <p:cNvSpPr>
            <a:spLocks noGrp="1" noChangeArrowheads="1"/>
          </p:cNvSpPr>
          <p:nvPr>
            <p:ph type="body" idx="1"/>
          </p:nvPr>
        </p:nvSpPr>
        <p:spPr>
          <a:xfrm>
            <a:off x="1371600" y="1066800"/>
            <a:ext cx="7664896" cy="5257800"/>
          </a:xfrm>
        </p:spPr>
        <p:txBody>
          <a:bodyPr/>
          <a:lstStyle/>
          <a:p>
            <a:pPr>
              <a:spcBef>
                <a:spcPts val="600"/>
              </a:spcBef>
            </a:pPr>
            <a:r>
              <a:rPr lang="en-US" altLang="en-US" sz="1850" dirty="0"/>
              <a:t>Analysis of </a:t>
            </a:r>
            <a:r>
              <a:rPr lang="en-US" altLang="en-US" sz="1850" b="1" dirty="0"/>
              <a:t>business processes</a:t>
            </a:r>
            <a:r>
              <a:rPr lang="en-US" altLang="en-US" sz="1850" dirty="0"/>
              <a:t> drives development of information systems</a:t>
            </a:r>
          </a:p>
          <a:p>
            <a:pPr>
              <a:spcBef>
                <a:spcPts val="600"/>
              </a:spcBef>
            </a:pPr>
            <a:r>
              <a:rPr lang="en-US" altLang="en-US" sz="1850" dirty="0"/>
              <a:t>Choice of implementation strategy determines the </a:t>
            </a:r>
            <a:r>
              <a:rPr lang="en-US" altLang="en-US" sz="1850" b="1" dirty="0"/>
              <a:t>capability architecture</a:t>
            </a:r>
            <a:r>
              <a:rPr lang="en-US" altLang="en-US" sz="1850" dirty="0"/>
              <a:t> of the system  </a:t>
            </a:r>
            <a:endParaRPr lang="en-US" altLang="en-US" sz="1850" b="1" dirty="0">
              <a:cs typeface="Times New Roman" panose="02020603050405020304" pitchFamily="18" charset="0"/>
            </a:endParaRPr>
          </a:p>
          <a:p>
            <a:pPr>
              <a:spcBef>
                <a:spcPts val="600"/>
              </a:spcBef>
            </a:pPr>
            <a:r>
              <a:rPr lang="en-US" altLang="en-US" sz="1850" b="1" dirty="0">
                <a:cs typeface="Times New Roman" panose="02020603050405020304" pitchFamily="18" charset="0"/>
              </a:rPr>
              <a:t>Requirements determination</a:t>
            </a:r>
            <a:r>
              <a:rPr lang="en-US" altLang="en-US" sz="1850" dirty="0">
                <a:cs typeface="Times New Roman" panose="02020603050405020304" pitchFamily="18" charset="0"/>
              </a:rPr>
              <a:t> is about discovering requirements and documenting them </a:t>
            </a:r>
          </a:p>
          <a:p>
            <a:pPr>
              <a:spcBef>
                <a:spcPts val="600"/>
              </a:spcBef>
            </a:pPr>
            <a:r>
              <a:rPr lang="en-US" altLang="en-US" sz="1850" dirty="0">
                <a:cs typeface="Times New Roman" panose="02020603050405020304" pitchFamily="18" charset="0"/>
              </a:rPr>
              <a:t>Two lines of discovery – from </a:t>
            </a:r>
            <a:r>
              <a:rPr lang="en-US" altLang="en-US" sz="1850" b="1" dirty="0">
                <a:cs typeface="Times New Roman" panose="02020603050405020304" pitchFamily="18" charset="0"/>
              </a:rPr>
              <a:t>domain knowledge</a:t>
            </a:r>
            <a:r>
              <a:rPr lang="en-US" altLang="en-US" sz="1850" dirty="0">
                <a:cs typeface="Times New Roman" panose="02020603050405020304" pitchFamily="18" charset="0"/>
              </a:rPr>
              <a:t> and </a:t>
            </a:r>
            <a:r>
              <a:rPr lang="en-US" altLang="en-US" sz="1850" b="1" dirty="0">
                <a:cs typeface="Times New Roman" panose="02020603050405020304" pitchFamily="18" charset="0"/>
              </a:rPr>
              <a:t>use cases</a:t>
            </a:r>
            <a:r>
              <a:rPr lang="en-AU" altLang="en-US" sz="1850" dirty="0">
                <a:cs typeface="Times New Roman" panose="02020603050405020304" pitchFamily="18" charset="0"/>
              </a:rPr>
              <a:t> </a:t>
            </a:r>
            <a:endParaRPr lang="en-US" altLang="en-US" sz="1850" dirty="0">
              <a:cs typeface="Times New Roman" panose="02020603050405020304" pitchFamily="18" charset="0"/>
            </a:endParaRPr>
          </a:p>
          <a:p>
            <a:pPr>
              <a:spcBef>
                <a:spcPts val="600"/>
              </a:spcBef>
            </a:pPr>
            <a:r>
              <a:rPr lang="en-US" altLang="en-US" sz="1850" b="1" dirty="0">
                <a:cs typeface="Times New Roman" panose="02020603050405020304" pitchFamily="18" charset="0"/>
              </a:rPr>
              <a:t>Methods of requirements elicitation</a:t>
            </a:r>
            <a:r>
              <a:rPr lang="en-US" altLang="en-US" sz="1850" dirty="0">
                <a:cs typeface="Times New Roman" panose="02020603050405020304" pitchFamily="18" charset="0"/>
              </a:rPr>
              <a:t> include interviewing customers and domain experts, questionnaires, observation, study of documents and software systems, prototyping, JAD and RAD</a:t>
            </a:r>
            <a:r>
              <a:rPr lang="en-AU" altLang="en-US" sz="1850" dirty="0">
                <a:cs typeface="Times New Roman" panose="02020603050405020304" pitchFamily="18" charset="0"/>
              </a:rPr>
              <a:t> </a:t>
            </a:r>
            <a:endParaRPr lang="en-US" altLang="en-US" sz="1850" dirty="0">
              <a:cs typeface="Times New Roman" panose="02020603050405020304" pitchFamily="18" charset="0"/>
            </a:endParaRPr>
          </a:p>
          <a:p>
            <a:pPr>
              <a:spcBef>
                <a:spcPts val="600"/>
              </a:spcBef>
            </a:pPr>
            <a:r>
              <a:rPr lang="en-US" altLang="en-US" sz="1850" b="1" dirty="0">
                <a:cs typeface="Times New Roman" panose="02020603050405020304" pitchFamily="18" charset="0"/>
              </a:rPr>
              <a:t>Requirements negotiation and validation </a:t>
            </a:r>
            <a:r>
              <a:rPr lang="en-US" altLang="en-US" sz="1850" dirty="0">
                <a:cs typeface="Times New Roman" panose="02020603050405020304" pitchFamily="18" charset="0"/>
              </a:rPr>
              <a:t>to resolve overlaps and conflicts</a:t>
            </a:r>
          </a:p>
          <a:p>
            <a:pPr>
              <a:spcBef>
                <a:spcPts val="600"/>
              </a:spcBef>
            </a:pPr>
            <a:r>
              <a:rPr lang="en-US" altLang="en-US" sz="1850" dirty="0">
                <a:cs typeface="Times New Roman" panose="02020603050405020304" pitchFamily="18" charset="0"/>
              </a:rPr>
              <a:t>Requirements have to be </a:t>
            </a:r>
            <a:r>
              <a:rPr lang="en-US" altLang="en-US" sz="1850" b="1" dirty="0">
                <a:cs typeface="Times New Roman" panose="02020603050405020304" pitchFamily="18" charset="0"/>
              </a:rPr>
              <a:t>managed</a:t>
            </a:r>
            <a:endParaRPr lang="en-US" altLang="en-US" sz="1850" dirty="0">
              <a:cs typeface="Times New Roman" panose="02020603050405020304" pitchFamily="18" charset="0"/>
            </a:endParaRPr>
          </a:p>
          <a:p>
            <a:pPr>
              <a:spcBef>
                <a:spcPts val="600"/>
              </a:spcBef>
            </a:pPr>
            <a:r>
              <a:rPr lang="en-US" altLang="en-US" sz="1850" b="1" dirty="0">
                <a:cs typeface="Times New Roman" panose="02020603050405020304" pitchFamily="18" charset="0"/>
              </a:rPr>
              <a:t>Requirements business model</a:t>
            </a:r>
            <a:r>
              <a:rPr lang="en-US" altLang="en-US" sz="1850" dirty="0">
                <a:cs typeface="Times New Roman" panose="02020603050405020304" pitchFamily="18" charset="0"/>
              </a:rPr>
              <a:t> uses diagrams – Context Diagram, Business Use Case Diagram, and Business Class Diagram</a:t>
            </a:r>
            <a:r>
              <a:rPr lang="en-AU" altLang="en-US" sz="1850" dirty="0">
                <a:cs typeface="Times New Roman" panose="02020603050405020304" pitchFamily="18" charset="0"/>
              </a:rPr>
              <a:t> </a:t>
            </a:r>
            <a:endParaRPr lang="en-US" altLang="en-US" sz="1850" dirty="0">
              <a:cs typeface="Times New Roman" panose="02020603050405020304" pitchFamily="18" charset="0"/>
            </a:endParaRPr>
          </a:p>
          <a:p>
            <a:pPr>
              <a:spcBef>
                <a:spcPts val="600"/>
              </a:spcBef>
            </a:pPr>
            <a:r>
              <a:rPr lang="en-US" altLang="en-US" sz="1850" dirty="0">
                <a:cs typeface="Times New Roman" panose="02020603050405020304" pitchFamily="18" charset="0"/>
              </a:rPr>
              <a:t>Resulting document is called the </a:t>
            </a:r>
            <a:r>
              <a:rPr lang="en-US" altLang="en-US" sz="1850" b="1" dirty="0">
                <a:cs typeface="Times New Roman" panose="02020603050405020304" pitchFamily="18" charset="0"/>
              </a:rPr>
              <a:t>Requirements Document</a:t>
            </a:r>
            <a:r>
              <a:rPr lang="en-US" altLang="en-US" sz="1850" dirty="0">
                <a:cs typeface="Times New Roman" panose="02020603050405020304" pitchFamily="18" charset="0"/>
              </a:rPr>
              <a:t> </a:t>
            </a:r>
            <a:endParaRPr lang="en-AU" altLang="en-US" sz="185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0"/>
          </p:nvPr>
        </p:nvSpPr>
        <p:spPr/>
        <p:txBody>
          <a:bodyPr/>
          <a:lstStyle/>
          <a:p>
            <a:r>
              <a:rPr lang="en-US" altLang="en-US"/>
              <a:t>© Pearson Education 2007</a:t>
            </a:r>
            <a:endParaRPr lang="en-AU" altLang="en-US"/>
          </a:p>
        </p:txBody>
      </p:sp>
      <p:sp>
        <p:nvSpPr>
          <p:cNvPr id="9" name="Footer Placeholder 3"/>
          <p:cNvSpPr>
            <a:spLocks noGrp="1"/>
          </p:cNvSpPr>
          <p:nvPr>
            <p:ph type="ftr" sz="quarter" idx="11"/>
          </p:nvPr>
        </p:nvSpPr>
        <p:spPr/>
        <p:txBody>
          <a:bodyPr/>
          <a:lstStyle/>
          <a:p>
            <a:r>
              <a:rPr lang="en-AU" altLang="en-US"/>
              <a:t>Chapter 2 (Maciaszek - RASD 3/e)</a:t>
            </a:r>
          </a:p>
        </p:txBody>
      </p:sp>
      <p:sp>
        <p:nvSpPr>
          <p:cNvPr id="10" name="Slide Number Placeholder 4"/>
          <p:cNvSpPr>
            <a:spLocks noGrp="1"/>
          </p:cNvSpPr>
          <p:nvPr>
            <p:ph type="sldNum" sz="quarter" idx="12"/>
          </p:nvPr>
        </p:nvSpPr>
        <p:spPr/>
        <p:txBody>
          <a:bodyPr/>
          <a:lstStyle/>
          <a:p>
            <a:fld id="{3F3A868D-57A5-4C9A-8F49-7ADA3E5AA5F2}" type="slidenum">
              <a:rPr lang="en-AU" altLang="en-US"/>
              <a:pPr/>
              <a:t>14</a:t>
            </a:fld>
            <a:endParaRPr lang="en-AU" altLang="en-US"/>
          </a:p>
        </p:txBody>
      </p:sp>
      <p:sp>
        <p:nvSpPr>
          <p:cNvPr id="656388" name="Rectangle 4"/>
          <p:cNvSpPr>
            <a:spLocks noGrp="1" noChangeArrowheads="1"/>
          </p:cNvSpPr>
          <p:nvPr>
            <p:ph type="title"/>
          </p:nvPr>
        </p:nvSpPr>
        <p:spPr/>
        <p:txBody>
          <a:bodyPr/>
          <a:lstStyle/>
          <a:p>
            <a:r>
              <a:rPr lang="en-US" altLang="en-US" dirty="0"/>
              <a:t>BPMN – artifacts</a:t>
            </a:r>
          </a:p>
        </p:txBody>
      </p:sp>
      <p:pic>
        <p:nvPicPr>
          <p:cNvPr id="6563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060575"/>
            <a:ext cx="6049962"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391" name="Text Box 7"/>
          <p:cNvSpPr txBox="1">
            <a:spLocks noChangeArrowheads="1"/>
          </p:cNvSpPr>
          <p:nvPr/>
        </p:nvSpPr>
        <p:spPr bwMode="auto">
          <a:xfrm>
            <a:off x="1455738" y="1169988"/>
            <a:ext cx="74660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Artifacts</a:t>
            </a:r>
            <a:r>
              <a:rPr lang="en-US" altLang="en-US" sz="1600"/>
              <a:t> provide additional modeling flexibility by allowing to extend the basic notation </a:t>
            </a:r>
            <a:br>
              <a:rPr lang="en-US" altLang="en-US" sz="1600"/>
            </a:br>
            <a:r>
              <a:rPr lang="en-US" altLang="en-US" sz="1600"/>
              <a:t>to respond to specific modeling situations, such as for so-called vertical markets </a:t>
            </a:r>
            <a:br>
              <a:rPr lang="en-US" altLang="en-US" sz="1600"/>
            </a:br>
            <a:r>
              <a:rPr lang="en-US" altLang="en-US" sz="1600"/>
              <a:t>(e.g. telecommunication, hospitals or banking). </a:t>
            </a:r>
          </a:p>
        </p:txBody>
      </p:sp>
      <p:sp>
        <p:nvSpPr>
          <p:cNvPr id="656392" name="Text Box 8"/>
          <p:cNvSpPr txBox="1">
            <a:spLocks noChangeArrowheads="1"/>
          </p:cNvSpPr>
          <p:nvPr/>
        </p:nvSpPr>
        <p:spPr bwMode="auto">
          <a:xfrm>
            <a:off x="971550" y="4941888"/>
            <a:ext cx="78867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600" i="1" dirty="0"/>
              <a:t> Data objects</a:t>
            </a:r>
            <a:r>
              <a:rPr lang="en-US" altLang="en-US" sz="1600" dirty="0"/>
              <a:t> represent data required or produced by activities. </a:t>
            </a:r>
          </a:p>
          <a:p>
            <a:pPr>
              <a:buFontTx/>
              <a:buChar char="•"/>
            </a:pPr>
            <a:r>
              <a:rPr lang="en-US" altLang="en-US" sz="1600" dirty="0"/>
              <a:t> A </a:t>
            </a:r>
            <a:r>
              <a:rPr lang="en-US" altLang="en-US" sz="1600" i="1" dirty="0"/>
              <a:t>group</a:t>
            </a:r>
            <a:r>
              <a:rPr lang="en-US" altLang="en-US" sz="1600" dirty="0"/>
              <a:t> is a grouping of activities that does not affect the sequence flow of the process. </a:t>
            </a:r>
            <a:br>
              <a:rPr lang="en-US" altLang="en-US" sz="1600" dirty="0"/>
            </a:br>
            <a:r>
              <a:rPr lang="en-US" altLang="en-US" sz="1600" dirty="0"/>
              <a:t>The grouping can be used for documentation or analysis purposes </a:t>
            </a:r>
            <a:br>
              <a:rPr lang="en-US" altLang="en-US" sz="1600" dirty="0"/>
            </a:br>
            <a:r>
              <a:rPr lang="en-US" altLang="en-US" sz="1600" dirty="0"/>
              <a:t>(e.g. to identify the activities of a distributed transaction across pools). </a:t>
            </a:r>
          </a:p>
          <a:p>
            <a:pPr>
              <a:buFontTx/>
              <a:buChar char="•"/>
            </a:pPr>
            <a:r>
              <a:rPr lang="en-US" altLang="en-US" sz="1600" i="1" dirty="0"/>
              <a:t> Annotations</a:t>
            </a:r>
            <a:r>
              <a:rPr lang="en-US" altLang="en-US" sz="1600" dirty="0"/>
              <a:t> provide additional text information for the reader of a business process diagram.</a:t>
            </a:r>
          </a:p>
        </p:txBody>
      </p:sp>
      <p:pic>
        <p:nvPicPr>
          <p:cNvPr id="6563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789363"/>
            <a:ext cx="59055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394" name="AutoShape 10"/>
          <p:cNvSpPr>
            <a:spLocks noChangeArrowheads="1"/>
          </p:cNvSpPr>
          <p:nvPr/>
        </p:nvSpPr>
        <p:spPr bwMode="auto">
          <a:xfrm>
            <a:off x="4356100" y="3284538"/>
            <a:ext cx="215900" cy="360362"/>
          </a:xfrm>
          <a:prstGeom prst="downArrow">
            <a:avLst>
              <a:gd name="adj1" fmla="val 50000"/>
              <a:gd name="adj2" fmla="val 4172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 Pearson Education 2007</a:t>
            </a:r>
            <a:endParaRPr lang="en-AU" altLang="en-US"/>
          </a:p>
        </p:txBody>
      </p:sp>
      <p:sp>
        <p:nvSpPr>
          <p:cNvPr id="5" name="Footer Placeholder 2"/>
          <p:cNvSpPr>
            <a:spLocks noGrp="1"/>
          </p:cNvSpPr>
          <p:nvPr>
            <p:ph type="ftr" sz="quarter" idx="11"/>
          </p:nvPr>
        </p:nvSpPr>
        <p:spPr/>
        <p:txBody>
          <a:bodyPr/>
          <a:lstStyle/>
          <a:p>
            <a:r>
              <a:rPr lang="en-AU" altLang="en-US"/>
              <a:t>Chapter 2 (Maciaszek - RASD 3/e)</a:t>
            </a:r>
          </a:p>
        </p:txBody>
      </p:sp>
      <p:sp>
        <p:nvSpPr>
          <p:cNvPr id="6" name="Slide Number Placeholder 3"/>
          <p:cNvSpPr>
            <a:spLocks noGrp="1"/>
          </p:cNvSpPr>
          <p:nvPr>
            <p:ph type="sldNum" sz="quarter" idx="12"/>
          </p:nvPr>
        </p:nvSpPr>
        <p:spPr/>
        <p:txBody>
          <a:bodyPr/>
          <a:lstStyle/>
          <a:p>
            <a:fld id="{F5B31D22-20F3-47E0-88AA-85241A2072C9}" type="slidenum">
              <a:rPr lang="en-AU" altLang="en-US"/>
              <a:pPr/>
              <a:t>15</a:t>
            </a:fld>
            <a:endParaRPr lang="en-AU" altLang="en-US"/>
          </a:p>
        </p:txBody>
      </p:sp>
      <p:sp>
        <p:nvSpPr>
          <p:cNvPr id="638978" name="Text Box 2"/>
          <p:cNvSpPr txBox="1">
            <a:spLocks noChangeArrowheads="1"/>
          </p:cNvSpPr>
          <p:nvPr/>
        </p:nvSpPr>
        <p:spPr bwMode="auto">
          <a:xfrm>
            <a:off x="0" y="44450"/>
            <a:ext cx="3586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000000"/>
                </a:solidFill>
                <a:latin typeface="Arial" panose="020B0604020202020204" pitchFamily="34" charset="0"/>
                <a:cs typeface="Times New Roman" panose="02020603050405020304" pitchFamily="18" charset="0"/>
              </a:rPr>
              <a:t>Business process model (advertising expenditure) </a:t>
            </a:r>
          </a:p>
        </p:txBody>
      </p:sp>
      <p:pic>
        <p:nvPicPr>
          <p:cNvPr id="638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7663"/>
            <a:ext cx="7848600" cy="610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8F1F6874-9C04-40EB-B813-F3BC3C418189}" type="slidenum">
              <a:rPr lang="en-AU" altLang="en-US"/>
              <a:pPr/>
              <a:t>16</a:t>
            </a:fld>
            <a:endParaRPr lang="en-AU" altLang="en-US"/>
          </a:p>
        </p:txBody>
      </p:sp>
      <p:sp>
        <p:nvSpPr>
          <p:cNvPr id="659458" name="Rectangle 2"/>
          <p:cNvSpPr>
            <a:spLocks noGrp="1" noChangeArrowheads="1"/>
          </p:cNvSpPr>
          <p:nvPr>
            <p:ph type="title"/>
          </p:nvPr>
        </p:nvSpPr>
        <p:spPr/>
        <p:txBody>
          <a:bodyPr/>
          <a:lstStyle/>
          <a:p>
            <a:r>
              <a:rPr lang="en-US" altLang="en-US"/>
              <a:t>Solution envisioning</a:t>
            </a:r>
          </a:p>
        </p:txBody>
      </p:sp>
      <p:sp>
        <p:nvSpPr>
          <p:cNvPr id="659459" name="Rectangle 3"/>
          <p:cNvSpPr>
            <a:spLocks noGrp="1" noChangeArrowheads="1"/>
          </p:cNvSpPr>
          <p:nvPr>
            <p:ph type="body" idx="1"/>
          </p:nvPr>
        </p:nvSpPr>
        <p:spPr/>
        <p:txBody>
          <a:bodyPr/>
          <a:lstStyle/>
          <a:p>
            <a:pPr>
              <a:lnSpc>
                <a:spcPct val="90000"/>
              </a:lnSpc>
              <a:spcBef>
                <a:spcPts val="1200"/>
              </a:spcBef>
            </a:pPr>
            <a:r>
              <a:rPr lang="en-US" altLang="en-US" i="1" dirty="0"/>
              <a:t>Solution envisioning</a:t>
            </a:r>
            <a:r>
              <a:rPr lang="en-US" altLang="en-US" dirty="0"/>
              <a:t> is a business value-driven approach to delivering an IT service (i.e. not merely a software system)</a:t>
            </a:r>
          </a:p>
          <a:p>
            <a:pPr lvl="1">
              <a:lnSpc>
                <a:spcPct val="90000"/>
              </a:lnSpc>
              <a:spcBef>
                <a:spcPts val="600"/>
              </a:spcBef>
            </a:pPr>
            <a:r>
              <a:rPr lang="en-US" altLang="en-US" dirty="0"/>
              <a:t>to solve an As-Is business problem or </a:t>
            </a:r>
          </a:p>
          <a:p>
            <a:pPr lvl="1">
              <a:lnSpc>
                <a:spcPct val="90000"/>
              </a:lnSpc>
              <a:spcBef>
                <a:spcPts val="600"/>
              </a:spcBef>
            </a:pPr>
            <a:r>
              <a:rPr lang="en-US" altLang="en-US" dirty="0"/>
              <a:t>to foster a To-Be business innovation. </a:t>
            </a:r>
          </a:p>
          <a:p>
            <a:pPr>
              <a:lnSpc>
                <a:spcPct val="90000"/>
              </a:lnSpc>
              <a:spcBef>
                <a:spcPts val="1200"/>
              </a:spcBef>
            </a:pPr>
            <a:r>
              <a:rPr lang="en-US" altLang="en-US" dirty="0"/>
              <a:t>Solution envisioning makes a close connection between business and IT stakeholders and integrates business strategy methods and software development capabilities.</a:t>
            </a:r>
          </a:p>
          <a:p>
            <a:pPr>
              <a:lnSpc>
                <a:spcPct val="90000"/>
              </a:lnSpc>
              <a:spcBef>
                <a:spcPts val="1200"/>
              </a:spcBef>
            </a:pPr>
            <a:r>
              <a:rPr lang="en-US" altLang="en-US" dirty="0"/>
              <a:t>It is about the three “E-s”</a:t>
            </a:r>
          </a:p>
          <a:p>
            <a:pPr lvl="1">
              <a:lnSpc>
                <a:spcPct val="90000"/>
              </a:lnSpc>
              <a:spcBef>
                <a:spcPts val="600"/>
              </a:spcBef>
            </a:pPr>
            <a:r>
              <a:rPr lang="en-US" altLang="en-US" dirty="0"/>
              <a:t>efficiency, effectiveness, and edge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6E15F313-4922-4901-A3F3-EA49A037264C}" type="slidenum">
              <a:rPr lang="en-AU" altLang="en-US"/>
              <a:pPr/>
              <a:t>17</a:t>
            </a:fld>
            <a:endParaRPr lang="en-AU" altLang="en-US"/>
          </a:p>
        </p:txBody>
      </p:sp>
      <p:sp>
        <p:nvSpPr>
          <p:cNvPr id="663554" name="Rectangle 2"/>
          <p:cNvSpPr>
            <a:spLocks noGrp="1" noChangeArrowheads="1"/>
          </p:cNvSpPr>
          <p:nvPr>
            <p:ph type="title"/>
          </p:nvPr>
        </p:nvSpPr>
        <p:spPr/>
        <p:txBody>
          <a:bodyPr/>
          <a:lstStyle/>
          <a:p>
            <a:r>
              <a:rPr lang="en-US" altLang="en-US" sz="3600"/>
              <a:t>Three phases of solution envisioning process</a:t>
            </a:r>
          </a:p>
        </p:txBody>
      </p:sp>
      <p:sp>
        <p:nvSpPr>
          <p:cNvPr id="663555" name="Rectangle 3"/>
          <p:cNvSpPr>
            <a:spLocks noGrp="1" noChangeArrowheads="1"/>
          </p:cNvSpPr>
          <p:nvPr>
            <p:ph type="body" idx="1"/>
          </p:nvPr>
        </p:nvSpPr>
        <p:spPr/>
        <p:txBody>
          <a:bodyPr/>
          <a:lstStyle/>
          <a:p>
            <a:pPr>
              <a:lnSpc>
                <a:spcPct val="95000"/>
              </a:lnSpc>
              <a:spcBef>
                <a:spcPts val="600"/>
              </a:spcBef>
            </a:pPr>
            <a:r>
              <a:rPr lang="en-US" altLang="en-US" sz="2000" b="1" i="1" dirty="0"/>
              <a:t>Business capability exploration</a:t>
            </a:r>
            <a:r>
              <a:rPr lang="en-US" altLang="en-US" sz="2000" dirty="0"/>
              <a:t> – determines </a:t>
            </a:r>
            <a:r>
              <a:rPr lang="en-US" altLang="en-US" sz="2000" i="1" dirty="0"/>
              <a:t>business capabilities</a:t>
            </a:r>
            <a:r>
              <a:rPr lang="en-US" altLang="en-US" sz="2000" dirty="0"/>
              <a:t> understood as the capacities relating to how a business IT solution can deliver specific results.</a:t>
            </a:r>
          </a:p>
          <a:p>
            <a:pPr lvl="1">
              <a:lnSpc>
                <a:spcPct val="95000"/>
              </a:lnSpc>
              <a:spcBef>
                <a:spcPts val="600"/>
              </a:spcBef>
            </a:pPr>
            <a:r>
              <a:rPr lang="en-US" altLang="en-US" sz="1800" dirty="0"/>
              <a:t>This phase describes </a:t>
            </a:r>
            <a:r>
              <a:rPr lang="en-US" altLang="en-US" sz="1800" i="1" dirty="0"/>
              <a:t>capability cases</a:t>
            </a:r>
            <a:r>
              <a:rPr lang="en-US" altLang="en-US" sz="1800" dirty="0"/>
              <a:t> – solution ideas making the business case for each capability. </a:t>
            </a:r>
          </a:p>
          <a:p>
            <a:pPr>
              <a:lnSpc>
                <a:spcPct val="95000"/>
              </a:lnSpc>
              <a:spcBef>
                <a:spcPts val="600"/>
              </a:spcBef>
            </a:pPr>
            <a:r>
              <a:rPr lang="en-US" altLang="en-US" sz="2000" b="1" i="1" dirty="0"/>
              <a:t>Solution capability envisioning</a:t>
            </a:r>
            <a:r>
              <a:rPr lang="en-US" altLang="en-US" sz="2000" dirty="0"/>
              <a:t> – aims at developing the capability case into a </a:t>
            </a:r>
            <a:r>
              <a:rPr lang="en-US" altLang="en-US" sz="2000" i="1" dirty="0"/>
              <a:t>solution concept</a:t>
            </a:r>
            <a:r>
              <a:rPr lang="en-US" altLang="en-US" sz="2000" dirty="0"/>
              <a:t> and at ensuring that the solution is agreed upon by the stakeholders. </a:t>
            </a:r>
          </a:p>
          <a:p>
            <a:pPr lvl="1">
              <a:lnSpc>
                <a:spcPct val="95000"/>
              </a:lnSpc>
              <a:spcBef>
                <a:spcPts val="600"/>
              </a:spcBef>
            </a:pPr>
            <a:r>
              <a:rPr lang="en-US" altLang="en-US" sz="1800" dirty="0"/>
              <a:t>The solution concept takes the business context as input and produces future scenarios for new ways to work as output. </a:t>
            </a:r>
          </a:p>
          <a:p>
            <a:pPr lvl="1">
              <a:lnSpc>
                <a:spcPct val="95000"/>
              </a:lnSpc>
              <a:spcBef>
                <a:spcPts val="600"/>
              </a:spcBef>
            </a:pPr>
            <a:r>
              <a:rPr lang="en-US" altLang="en-US" sz="1800" dirty="0"/>
              <a:t>The solution concept converges on the ultimate solution architecture and is developed in solution envisioning workshops. </a:t>
            </a:r>
          </a:p>
          <a:p>
            <a:pPr>
              <a:lnSpc>
                <a:spcPct val="95000"/>
              </a:lnSpc>
              <a:spcBef>
                <a:spcPts val="600"/>
              </a:spcBef>
            </a:pPr>
            <a:r>
              <a:rPr lang="en-US" altLang="en-US" sz="2000" b="1" i="1" dirty="0"/>
              <a:t>Software capability design</a:t>
            </a:r>
            <a:r>
              <a:rPr lang="en-US" altLang="en-US" sz="2000" dirty="0"/>
              <a:t> – decides on system implementation technologies, develops software </a:t>
            </a:r>
            <a:r>
              <a:rPr lang="en-US" altLang="en-US" sz="2000" i="1" dirty="0"/>
              <a:t>capability architecture</a:t>
            </a:r>
            <a:r>
              <a:rPr lang="en-US" altLang="en-US" sz="2000" dirty="0"/>
              <a:t>, and elaborates the business case with project plans and risk analysis. </a:t>
            </a:r>
          </a:p>
          <a:p>
            <a:pPr lvl="1">
              <a:lnSpc>
                <a:spcPct val="95000"/>
              </a:lnSpc>
              <a:spcBef>
                <a:spcPts val="600"/>
              </a:spcBef>
            </a:pPr>
            <a:r>
              <a:rPr lang="en-US" altLang="en-US" sz="1800" dirty="0"/>
              <a:t>Software capability design is an activity in software 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ltLang="en-US"/>
              <a:t>© Pearson Education 2007</a:t>
            </a:r>
            <a:endParaRPr lang="en-AU" altLang="en-US"/>
          </a:p>
        </p:txBody>
      </p:sp>
      <p:sp>
        <p:nvSpPr>
          <p:cNvPr id="5" name="Footer Placeholder 3"/>
          <p:cNvSpPr>
            <a:spLocks noGrp="1"/>
          </p:cNvSpPr>
          <p:nvPr>
            <p:ph type="ftr" sz="quarter" idx="11"/>
          </p:nvPr>
        </p:nvSpPr>
        <p:spPr/>
        <p:txBody>
          <a:bodyPr/>
          <a:lstStyle/>
          <a:p>
            <a:r>
              <a:rPr lang="en-AU" altLang="en-US"/>
              <a:t>Chapter 2 (Maciaszek - RASD 3/e)</a:t>
            </a:r>
          </a:p>
        </p:txBody>
      </p:sp>
      <p:sp>
        <p:nvSpPr>
          <p:cNvPr id="6" name="Slide Number Placeholder 4"/>
          <p:cNvSpPr>
            <a:spLocks noGrp="1"/>
          </p:cNvSpPr>
          <p:nvPr>
            <p:ph type="sldNum" sz="quarter" idx="12"/>
          </p:nvPr>
        </p:nvSpPr>
        <p:spPr/>
        <p:txBody>
          <a:bodyPr/>
          <a:lstStyle/>
          <a:p>
            <a:fld id="{6C820B98-5461-43C1-A570-30CB3273EBA0}" type="slidenum">
              <a:rPr lang="en-AU" altLang="en-US"/>
              <a:pPr/>
              <a:t>18</a:t>
            </a:fld>
            <a:endParaRPr lang="en-AU" altLang="en-US"/>
          </a:p>
        </p:txBody>
      </p:sp>
      <p:sp>
        <p:nvSpPr>
          <p:cNvPr id="660484" name="Rectangle 4"/>
          <p:cNvSpPr>
            <a:spLocks noGrp="1" noChangeArrowheads="1"/>
          </p:cNvSpPr>
          <p:nvPr>
            <p:ph type="title"/>
          </p:nvPr>
        </p:nvSpPr>
        <p:spPr/>
        <p:txBody>
          <a:bodyPr/>
          <a:lstStyle/>
          <a:p>
            <a:r>
              <a:rPr lang="en-US" altLang="en-US" sz="3600"/>
              <a:t>Three phases of solution envisioning process</a:t>
            </a:r>
          </a:p>
        </p:txBody>
      </p:sp>
      <p:pic>
        <p:nvPicPr>
          <p:cNvPr id="6604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125538"/>
            <a:ext cx="8640762" cy="5214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ADD5668E-C704-44BD-A15B-5BE0685085E4}" type="slidenum">
              <a:rPr lang="en-AU" altLang="en-US"/>
              <a:pPr/>
              <a:t>19</a:t>
            </a:fld>
            <a:endParaRPr lang="en-AU" altLang="en-US"/>
          </a:p>
        </p:txBody>
      </p:sp>
      <p:sp>
        <p:nvSpPr>
          <p:cNvPr id="665602" name="Rectangle 2"/>
          <p:cNvSpPr>
            <a:spLocks noGrp="1" noChangeArrowheads="1"/>
          </p:cNvSpPr>
          <p:nvPr>
            <p:ph type="title"/>
          </p:nvPr>
        </p:nvSpPr>
        <p:spPr/>
        <p:txBody>
          <a:bodyPr/>
          <a:lstStyle/>
          <a:p>
            <a:r>
              <a:rPr lang="en-US" altLang="en-US" sz="3200"/>
              <a:t>Implementation strategy and capability architecture</a:t>
            </a:r>
          </a:p>
        </p:txBody>
      </p:sp>
      <p:sp>
        <p:nvSpPr>
          <p:cNvPr id="665603" name="Rectangle 3"/>
          <p:cNvSpPr>
            <a:spLocks noGrp="1" noChangeArrowheads="1"/>
          </p:cNvSpPr>
          <p:nvPr>
            <p:ph type="body" idx="1"/>
          </p:nvPr>
        </p:nvSpPr>
        <p:spPr/>
        <p:txBody>
          <a:bodyPr/>
          <a:lstStyle/>
          <a:p>
            <a:r>
              <a:rPr lang="en-US" altLang="en-US" sz="2000" dirty="0"/>
              <a:t>In the first phase of the solution envisioning process, capability cases function as multiple </a:t>
            </a:r>
            <a:r>
              <a:rPr lang="en-US" altLang="en-US" sz="2000" i="1" dirty="0"/>
              <a:t>solution sketches</a:t>
            </a:r>
            <a:r>
              <a:rPr lang="en-US" altLang="en-US" sz="2000" dirty="0"/>
              <a:t> to allow many solution possibilities to be explored. </a:t>
            </a:r>
          </a:p>
          <a:p>
            <a:r>
              <a:rPr lang="en-US" altLang="en-US" sz="2000" dirty="0"/>
              <a:t>Later on, the selected capability cases become technical </a:t>
            </a:r>
            <a:r>
              <a:rPr lang="en-US" altLang="en-US" sz="2000" i="1" dirty="0"/>
              <a:t>blueprints</a:t>
            </a:r>
            <a:r>
              <a:rPr lang="en-US" altLang="en-US" sz="2000" dirty="0"/>
              <a:t> for the solution.</a:t>
            </a:r>
          </a:p>
          <a:p>
            <a:r>
              <a:rPr lang="en-US" altLang="en-US" sz="2000" dirty="0"/>
              <a:t>Finally, three prevalent </a:t>
            </a:r>
            <a:r>
              <a:rPr lang="en-US" altLang="en-US" sz="2000" i="1" dirty="0"/>
              <a:t>implementation strategies</a:t>
            </a:r>
            <a:r>
              <a:rPr lang="en-US" altLang="en-US" sz="2000" dirty="0"/>
              <a:t> need to be considered:</a:t>
            </a:r>
            <a:endParaRPr lang="en-US" altLang="en-US" sz="2000" i="1" dirty="0"/>
          </a:p>
          <a:p>
            <a:pPr lvl="1"/>
            <a:r>
              <a:rPr lang="en-US" altLang="en-US" sz="1800" i="1" dirty="0"/>
              <a:t>Custom development</a:t>
            </a:r>
          </a:p>
          <a:p>
            <a:pPr lvl="2"/>
            <a:r>
              <a:rPr lang="en-US" altLang="en-US" sz="1600" dirty="0"/>
              <a:t>performed in-house and/or </a:t>
            </a:r>
          </a:p>
          <a:p>
            <a:pPr lvl="2"/>
            <a:r>
              <a:rPr lang="en-US" altLang="en-US" sz="1600" dirty="0"/>
              <a:t>contracted out to consulting and development firms.</a:t>
            </a:r>
            <a:endParaRPr lang="en-US" altLang="en-US" sz="1600" i="1" dirty="0"/>
          </a:p>
          <a:p>
            <a:pPr lvl="1"/>
            <a:r>
              <a:rPr lang="en-US" altLang="en-US" sz="1800" i="1" dirty="0"/>
              <a:t>Package-based development</a:t>
            </a:r>
            <a:r>
              <a:rPr lang="en-US" altLang="en-US" sz="1800" dirty="0"/>
              <a:t> that derives the solution by customizing pre-existing software packages, such as COTS, ERP or Customer Relationship Management (CRM) systems.</a:t>
            </a:r>
            <a:endParaRPr lang="en-US" altLang="en-US" sz="1800" i="1" dirty="0"/>
          </a:p>
          <a:p>
            <a:pPr lvl="1"/>
            <a:r>
              <a:rPr lang="en-US" altLang="en-US" sz="1800" i="1" dirty="0"/>
              <a:t>Component-based development</a:t>
            </a:r>
            <a:r>
              <a:rPr lang="en-US" altLang="en-US" sz="1800" dirty="0"/>
              <a:t> that builds the solution by integrating software components sourced from multiple vendors and business partners and likely to be based on SOA and/or MDA.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a:t>© Pearson Education 2007</a:t>
            </a:r>
            <a:endParaRPr lang="en-AU" altLang="en-US"/>
          </a:p>
        </p:txBody>
      </p:sp>
      <p:sp>
        <p:nvSpPr>
          <p:cNvPr id="5" name="Footer Placeholder 5"/>
          <p:cNvSpPr>
            <a:spLocks noGrp="1"/>
          </p:cNvSpPr>
          <p:nvPr>
            <p:ph type="ftr" sz="quarter" idx="11"/>
          </p:nvPr>
        </p:nvSpPr>
        <p:spPr/>
        <p:txBody>
          <a:bodyPr/>
          <a:lstStyle/>
          <a:p>
            <a:r>
              <a:rPr lang="en-AU" altLang="en-US"/>
              <a:t>Chapter 2 (Maciaszek - RASD 3/e)</a:t>
            </a:r>
          </a:p>
        </p:txBody>
      </p:sp>
      <p:sp>
        <p:nvSpPr>
          <p:cNvPr id="6" name="Slide Number Placeholder 6"/>
          <p:cNvSpPr>
            <a:spLocks noGrp="1"/>
          </p:cNvSpPr>
          <p:nvPr>
            <p:ph type="sldNum" sz="quarter" idx="12"/>
          </p:nvPr>
        </p:nvSpPr>
        <p:spPr/>
        <p:txBody>
          <a:bodyPr/>
          <a:lstStyle/>
          <a:p>
            <a:fld id="{7A98F615-BB44-4256-98C1-9DCFB4C555B2}" type="slidenum">
              <a:rPr lang="en-AU" altLang="en-US"/>
              <a:pPr/>
              <a:t>2</a:t>
            </a:fld>
            <a:endParaRPr lang="en-AU" altLang="en-US"/>
          </a:p>
        </p:txBody>
      </p:sp>
      <p:sp>
        <p:nvSpPr>
          <p:cNvPr id="593922" name="Rectangle 2"/>
          <p:cNvSpPr>
            <a:spLocks noGrp="1" noChangeArrowheads="1"/>
          </p:cNvSpPr>
          <p:nvPr>
            <p:ph type="title"/>
          </p:nvPr>
        </p:nvSpPr>
        <p:spPr/>
        <p:txBody>
          <a:bodyPr/>
          <a:lstStyle/>
          <a:p>
            <a:r>
              <a:rPr lang="en-US" altLang="en-US"/>
              <a:t>Topics</a:t>
            </a:r>
          </a:p>
        </p:txBody>
      </p:sp>
      <p:sp>
        <p:nvSpPr>
          <p:cNvPr id="593923" name="Rectangle 3"/>
          <p:cNvSpPr>
            <a:spLocks noGrp="1" noChangeArrowheads="1"/>
          </p:cNvSpPr>
          <p:nvPr>
            <p:ph type="body" sz="half" idx="1"/>
          </p:nvPr>
        </p:nvSpPr>
        <p:spPr>
          <a:xfrm>
            <a:off x="1371600" y="1066800"/>
            <a:ext cx="7543800" cy="5257800"/>
          </a:xfrm>
        </p:spPr>
        <p:txBody>
          <a:bodyPr/>
          <a:lstStyle/>
          <a:p>
            <a:pPr>
              <a:spcBef>
                <a:spcPts val="1200"/>
              </a:spcBef>
            </a:pPr>
            <a:r>
              <a:rPr lang="en-US" altLang="en-US" sz="2400" dirty="0"/>
              <a:t>From business processes to solution envisioning</a:t>
            </a:r>
          </a:p>
          <a:p>
            <a:pPr>
              <a:spcBef>
                <a:spcPts val="1200"/>
              </a:spcBef>
            </a:pPr>
            <a:r>
              <a:rPr lang="en-US" altLang="en-US" sz="2400" dirty="0"/>
              <a:t>Functional and nonfunctional requirements</a:t>
            </a:r>
          </a:p>
          <a:p>
            <a:pPr>
              <a:spcBef>
                <a:spcPts val="1200"/>
              </a:spcBef>
            </a:pPr>
            <a:r>
              <a:rPr lang="en-US" altLang="en-US" sz="2400" dirty="0"/>
              <a:t>Requirements elicitation</a:t>
            </a:r>
          </a:p>
          <a:p>
            <a:pPr lvl="1">
              <a:spcBef>
                <a:spcPts val="600"/>
              </a:spcBef>
            </a:pPr>
            <a:r>
              <a:rPr lang="en-US" altLang="en-US" sz="2200" dirty="0"/>
              <a:t>traditional methods and modern methods</a:t>
            </a:r>
          </a:p>
          <a:p>
            <a:pPr>
              <a:spcBef>
                <a:spcPts val="1200"/>
              </a:spcBef>
            </a:pPr>
            <a:r>
              <a:rPr lang="en-US" altLang="en-US" sz="2400" dirty="0"/>
              <a:t>Requirements negotiation and validation</a:t>
            </a:r>
          </a:p>
          <a:p>
            <a:pPr>
              <a:spcBef>
                <a:spcPts val="1200"/>
              </a:spcBef>
            </a:pPr>
            <a:r>
              <a:rPr lang="en-US" altLang="en-US" sz="2400" dirty="0"/>
              <a:t>Requirements management</a:t>
            </a:r>
          </a:p>
          <a:p>
            <a:pPr>
              <a:spcBef>
                <a:spcPts val="1200"/>
              </a:spcBef>
            </a:pPr>
            <a:r>
              <a:rPr lang="en-US" altLang="en-US" sz="2400" dirty="0"/>
              <a:t>Requirements business model</a:t>
            </a:r>
          </a:p>
          <a:p>
            <a:pPr lvl="1">
              <a:spcBef>
                <a:spcPts val="600"/>
              </a:spcBef>
            </a:pPr>
            <a:r>
              <a:rPr lang="en-US" altLang="en-US" sz="2200" dirty="0"/>
              <a:t>system scope, business use case model, business glossary, business class model</a:t>
            </a:r>
          </a:p>
          <a:p>
            <a:pPr>
              <a:spcBef>
                <a:spcPts val="1200"/>
              </a:spcBef>
            </a:pPr>
            <a:r>
              <a:rPr lang="en-US" altLang="en-US" sz="2400" dirty="0"/>
              <a:t>Requirements document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 calcmode="lin" valueType="num">
                                      <p:cBhvr additive="base">
                                        <p:cTn id="7" dur="500" fill="hold"/>
                                        <p:tgtEl>
                                          <p:spTgt spid="5939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3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93923">
                                            <p:txEl>
                                              <p:pRg st="1" end="1"/>
                                            </p:txEl>
                                          </p:spTgt>
                                        </p:tgtEl>
                                        <p:attrNameLst>
                                          <p:attrName>style.visibility</p:attrName>
                                        </p:attrNameLst>
                                      </p:cBhvr>
                                      <p:to>
                                        <p:strVal val="visible"/>
                                      </p:to>
                                    </p:set>
                                    <p:anim calcmode="lin" valueType="num">
                                      <p:cBhvr additive="base">
                                        <p:cTn id="13" dur="500" fill="hold"/>
                                        <p:tgtEl>
                                          <p:spTgt spid="5939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3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93923">
                                            <p:txEl>
                                              <p:pRg st="2" end="2"/>
                                            </p:txEl>
                                          </p:spTgt>
                                        </p:tgtEl>
                                        <p:attrNameLst>
                                          <p:attrName>style.visibility</p:attrName>
                                        </p:attrNameLst>
                                      </p:cBhvr>
                                      <p:to>
                                        <p:strVal val="visible"/>
                                      </p:to>
                                    </p:set>
                                    <p:anim calcmode="lin" valueType="num">
                                      <p:cBhvr additive="base">
                                        <p:cTn id="19" dur="500" fill="hold"/>
                                        <p:tgtEl>
                                          <p:spTgt spid="5939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39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593923">
                                            <p:txEl>
                                              <p:pRg st="3" end="3"/>
                                            </p:txEl>
                                          </p:spTgt>
                                        </p:tgtEl>
                                        <p:attrNameLst>
                                          <p:attrName>style.visibility</p:attrName>
                                        </p:attrNameLst>
                                      </p:cBhvr>
                                      <p:to>
                                        <p:strVal val="visible"/>
                                      </p:to>
                                    </p:set>
                                    <p:anim calcmode="lin" valueType="num">
                                      <p:cBhvr additive="base">
                                        <p:cTn id="23" dur="500" fill="hold"/>
                                        <p:tgtEl>
                                          <p:spTgt spid="59392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93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593923">
                                            <p:txEl>
                                              <p:pRg st="4" end="4"/>
                                            </p:txEl>
                                          </p:spTgt>
                                        </p:tgtEl>
                                        <p:attrNameLst>
                                          <p:attrName>style.visibility</p:attrName>
                                        </p:attrNameLst>
                                      </p:cBhvr>
                                      <p:to>
                                        <p:strVal val="visible"/>
                                      </p:to>
                                    </p:set>
                                    <p:anim calcmode="lin" valueType="num">
                                      <p:cBhvr additive="base">
                                        <p:cTn id="29" dur="500" fill="hold"/>
                                        <p:tgtEl>
                                          <p:spTgt spid="59392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93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593923">
                                            <p:txEl>
                                              <p:pRg st="5" end="5"/>
                                            </p:txEl>
                                          </p:spTgt>
                                        </p:tgtEl>
                                        <p:attrNameLst>
                                          <p:attrName>style.visibility</p:attrName>
                                        </p:attrNameLst>
                                      </p:cBhvr>
                                      <p:to>
                                        <p:strVal val="visible"/>
                                      </p:to>
                                    </p:set>
                                    <p:anim calcmode="lin" valueType="num">
                                      <p:cBhvr additive="base">
                                        <p:cTn id="35" dur="500" fill="hold"/>
                                        <p:tgtEl>
                                          <p:spTgt spid="59392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93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6" fill="hold" grpId="0" nodeType="clickEffect">
                                  <p:stCondLst>
                                    <p:cond delay="0"/>
                                  </p:stCondLst>
                                  <p:childTnLst>
                                    <p:set>
                                      <p:cBhvr>
                                        <p:cTn id="40" dur="1" fill="hold">
                                          <p:stCondLst>
                                            <p:cond delay="0"/>
                                          </p:stCondLst>
                                        </p:cTn>
                                        <p:tgtEl>
                                          <p:spTgt spid="593923">
                                            <p:txEl>
                                              <p:pRg st="6" end="6"/>
                                            </p:txEl>
                                          </p:spTgt>
                                        </p:tgtEl>
                                        <p:attrNameLst>
                                          <p:attrName>style.visibility</p:attrName>
                                        </p:attrNameLst>
                                      </p:cBhvr>
                                      <p:to>
                                        <p:strVal val="visible"/>
                                      </p:to>
                                    </p:set>
                                    <p:anim calcmode="lin" valueType="num">
                                      <p:cBhvr additive="base">
                                        <p:cTn id="41" dur="500" fill="hold"/>
                                        <p:tgtEl>
                                          <p:spTgt spid="59392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392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593923">
                                            <p:txEl>
                                              <p:pRg st="7" end="7"/>
                                            </p:txEl>
                                          </p:spTgt>
                                        </p:tgtEl>
                                        <p:attrNameLst>
                                          <p:attrName>style.visibility</p:attrName>
                                        </p:attrNameLst>
                                      </p:cBhvr>
                                      <p:to>
                                        <p:strVal val="visible"/>
                                      </p:to>
                                    </p:set>
                                    <p:anim calcmode="lin" valueType="num">
                                      <p:cBhvr additive="base">
                                        <p:cTn id="45" dur="500" fill="hold"/>
                                        <p:tgtEl>
                                          <p:spTgt spid="593923">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939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6" fill="hold" grpId="0" nodeType="clickEffect">
                                  <p:stCondLst>
                                    <p:cond delay="0"/>
                                  </p:stCondLst>
                                  <p:childTnLst>
                                    <p:set>
                                      <p:cBhvr>
                                        <p:cTn id="50" dur="1" fill="hold">
                                          <p:stCondLst>
                                            <p:cond delay="0"/>
                                          </p:stCondLst>
                                        </p:cTn>
                                        <p:tgtEl>
                                          <p:spTgt spid="593923">
                                            <p:txEl>
                                              <p:pRg st="8" end="8"/>
                                            </p:txEl>
                                          </p:spTgt>
                                        </p:tgtEl>
                                        <p:attrNameLst>
                                          <p:attrName>style.visibility</p:attrName>
                                        </p:attrNameLst>
                                      </p:cBhvr>
                                      <p:to>
                                        <p:strVal val="visible"/>
                                      </p:to>
                                    </p:set>
                                    <p:anim calcmode="lin" valueType="num">
                                      <p:cBhvr additive="base">
                                        <p:cTn id="51" dur="500" fill="hold"/>
                                        <p:tgtEl>
                                          <p:spTgt spid="59392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939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33F33B27-4023-42FB-A764-8103F46494FF}" type="slidenum">
              <a:rPr lang="en-AU" altLang="en-US"/>
              <a:pPr/>
              <a:t>20</a:t>
            </a:fld>
            <a:endParaRPr lang="en-AU" altLang="en-US"/>
          </a:p>
        </p:txBody>
      </p:sp>
      <p:sp>
        <p:nvSpPr>
          <p:cNvPr id="666626" name="Rectangle 2"/>
          <p:cNvSpPr>
            <a:spLocks noGrp="1" noChangeArrowheads="1"/>
          </p:cNvSpPr>
          <p:nvPr>
            <p:ph type="title"/>
          </p:nvPr>
        </p:nvSpPr>
        <p:spPr/>
        <p:txBody>
          <a:bodyPr/>
          <a:lstStyle/>
          <a:p>
            <a:r>
              <a:rPr lang="en-US" altLang="en-US"/>
              <a:t>Review Quiz 2.1</a:t>
            </a:r>
          </a:p>
        </p:txBody>
      </p:sp>
      <p:sp>
        <p:nvSpPr>
          <p:cNvPr id="666627" name="Rectangle 3"/>
          <p:cNvSpPr>
            <a:spLocks noGrp="1" noChangeArrowheads="1"/>
          </p:cNvSpPr>
          <p:nvPr>
            <p:ph type="body" idx="1"/>
          </p:nvPr>
        </p:nvSpPr>
        <p:spPr/>
        <p:txBody>
          <a:bodyPr/>
          <a:lstStyle/>
          <a:p>
            <a:pPr marL="533400" indent="-533400">
              <a:lnSpc>
                <a:spcPct val="85000"/>
              </a:lnSpc>
              <a:spcBef>
                <a:spcPts val="600"/>
              </a:spcBef>
              <a:buClr>
                <a:srgbClr val="0000CC"/>
              </a:buClr>
              <a:buFont typeface="Monotype Sorts" charset="2"/>
              <a:buAutoNum type="arabicPeriod"/>
            </a:pPr>
            <a:r>
              <a:rPr lang="en-US" altLang="en-US" sz="2400" dirty="0"/>
              <a:t>What is the name of the most popular language for visual modeling of business processes that aims at bridging the gap between business and IT people?</a:t>
            </a:r>
          </a:p>
          <a:p>
            <a:pPr marL="533400" indent="-533400">
              <a:lnSpc>
                <a:spcPct val="80000"/>
              </a:lnSpc>
              <a:buClr>
                <a:srgbClr val="0000CC"/>
              </a:buClr>
              <a:buFont typeface="Monotype Sorts" charset="2"/>
              <a:buAutoNum type="arabicPeriod"/>
            </a:pPr>
            <a:r>
              <a:rPr lang="en-US" altLang="en-US" sz="2400" dirty="0"/>
              <a:t>What are the four categories of modeling elements in BPMN?</a:t>
            </a:r>
          </a:p>
          <a:p>
            <a:pPr marL="533400" indent="-533400">
              <a:lnSpc>
                <a:spcPct val="80000"/>
              </a:lnSpc>
              <a:buClr>
                <a:srgbClr val="0000CC"/>
              </a:buClr>
              <a:buFont typeface="Monotype Sorts" charset="2"/>
              <a:buAutoNum type="arabicPeriod"/>
            </a:pPr>
            <a:r>
              <a:rPr lang="en-US" altLang="en-US" sz="2400" dirty="0"/>
              <a:t>Can a sequence flow connect two pools?</a:t>
            </a:r>
          </a:p>
          <a:p>
            <a:pPr marL="533400" indent="-533400">
              <a:lnSpc>
                <a:spcPct val="80000"/>
              </a:lnSpc>
              <a:buClr>
                <a:srgbClr val="0000CC"/>
              </a:buClr>
              <a:buFont typeface="Monotype Sorts" charset="2"/>
              <a:buAutoNum type="arabicPeriod"/>
            </a:pPr>
            <a:r>
              <a:rPr lang="en-US" altLang="en-US" sz="2400" dirty="0"/>
              <a:t>What is the name of a business value-driven approach to delivering an IT service  to solve an As-Is business problem or to foster a To-Be business innovation?</a:t>
            </a:r>
          </a:p>
          <a:p>
            <a:pPr marL="533400" indent="-533400">
              <a:lnSpc>
                <a:spcPct val="80000"/>
              </a:lnSpc>
              <a:buClr>
                <a:srgbClr val="0000CC"/>
              </a:buClr>
              <a:buFont typeface="Monotype Sorts" charset="2"/>
              <a:buAutoNum type="arabicPeriod"/>
            </a:pPr>
            <a:r>
              <a:rPr lang="en-US" altLang="en-US" sz="2400" dirty="0"/>
              <a:t>What is the main modeling outcome of software capability design?</a:t>
            </a:r>
          </a:p>
          <a:p>
            <a:pPr marL="533400" indent="-533400">
              <a:lnSpc>
                <a:spcPct val="80000"/>
              </a:lnSpc>
              <a:buClr>
                <a:srgbClr val="0000CC"/>
              </a:buClr>
              <a:buFont typeface="Monotype Sorts" charset="2"/>
              <a:buAutoNum type="arabicPeriod"/>
            </a:pPr>
            <a:r>
              <a:rPr lang="en-US" altLang="en-US" sz="2400" dirty="0"/>
              <a:t>What are the three distinct implementation strategies to be considered in solution envisioning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blinds(horizontal)">
                                      <p:cBhvr>
                                        <p:cTn id="7" dur="500"/>
                                        <p:tgtEl>
                                          <p:spTgt spid="66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6627">
                                            <p:txEl>
                                              <p:pRg st="2" end="2"/>
                                            </p:txEl>
                                          </p:spTgt>
                                        </p:tgtEl>
                                        <p:attrNameLst>
                                          <p:attrName>style.visibility</p:attrName>
                                        </p:attrNameLst>
                                      </p:cBhvr>
                                      <p:to>
                                        <p:strVal val="visible"/>
                                      </p:to>
                                    </p:set>
                                    <p:animEffect transition="in" filter="box(in)">
                                      <p:cBhvr>
                                        <p:cTn id="12" dur="500"/>
                                        <p:tgtEl>
                                          <p:spTgt spid="666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66627">
                                            <p:txEl>
                                              <p:pRg st="3" end="3"/>
                                            </p:txEl>
                                          </p:spTgt>
                                        </p:tgtEl>
                                        <p:attrNameLst>
                                          <p:attrName>style.visibility</p:attrName>
                                        </p:attrNameLst>
                                      </p:cBhvr>
                                      <p:to>
                                        <p:strVal val="visible"/>
                                      </p:to>
                                    </p:set>
                                    <p:animEffect transition="in" filter="checkerboard(across)">
                                      <p:cBhvr>
                                        <p:cTn id="17" dur="500"/>
                                        <p:tgtEl>
                                          <p:spTgt spid="666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666627">
                                            <p:txEl>
                                              <p:pRg st="4" end="4"/>
                                            </p:txEl>
                                          </p:spTgt>
                                        </p:tgtEl>
                                        <p:attrNameLst>
                                          <p:attrName>style.visibility</p:attrName>
                                        </p:attrNameLst>
                                      </p:cBhvr>
                                      <p:to>
                                        <p:strVal val="visible"/>
                                      </p:to>
                                    </p:set>
                                    <p:animEffect transition="in" filter="diamond(in)">
                                      <p:cBhvr>
                                        <p:cTn id="22" dur="2000"/>
                                        <p:tgtEl>
                                          <p:spTgt spid="6666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anim calcmode="lin" valueType="num">
                                      <p:cBhvr additive="base">
                                        <p:cTn id="27" dur="500" fill="hold"/>
                                        <p:tgtEl>
                                          <p:spTgt spid="66662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ctrTitle"/>
          </p:nvPr>
        </p:nvSpPr>
        <p:spPr/>
        <p:txBody>
          <a:bodyPr/>
          <a:lstStyle/>
          <a:p>
            <a:pPr algn="ctr"/>
            <a:r>
              <a:rPr lang="en-US" altLang="en-US" dirty="0"/>
              <a:t>Requirements Engineering</a:t>
            </a:r>
          </a:p>
        </p:txBody>
      </p:sp>
      <p:sp>
        <p:nvSpPr>
          <p:cNvPr id="691206" name="Rectangle 6"/>
          <p:cNvSpPr>
            <a:spLocks noGrp="1" noChangeArrowheads="1"/>
          </p:cNvSpPr>
          <p:nvPr>
            <p:ph type="subTitle" idx="1"/>
          </p:nvPr>
        </p:nvSpPr>
        <p:spPr>
          <a:xfrm>
            <a:off x="1524000" y="2756520"/>
            <a:ext cx="7440488" cy="1752600"/>
          </a:xfrm>
          <a:noFill/>
          <a:ln/>
        </p:spPr>
        <p:txBody>
          <a:bodyPr/>
          <a:lstStyle/>
          <a:p>
            <a:pPr marL="182563" indent="-182563" algn="l">
              <a:lnSpc>
                <a:spcPct val="90000"/>
              </a:lnSpc>
              <a:buFont typeface="Monotype Sorts" charset="2"/>
              <a:buChar char="n"/>
            </a:pPr>
            <a:r>
              <a:rPr lang="en-US" altLang="en-US" sz="2100" dirty="0"/>
              <a:t>Least technical phase of system development</a:t>
            </a:r>
          </a:p>
          <a:p>
            <a:pPr marL="182563" indent="-182563" algn="l">
              <a:lnSpc>
                <a:spcPct val="90000"/>
              </a:lnSpc>
              <a:buFont typeface="Monotype Sorts" charset="2"/>
              <a:buChar char="n"/>
            </a:pPr>
            <a:r>
              <a:rPr lang="en-US" altLang="en-US" sz="2100" dirty="0"/>
              <a:t>Demands social, communication and managerial skills</a:t>
            </a:r>
          </a:p>
          <a:p>
            <a:pPr marL="182563" indent="-182563" algn="l">
              <a:lnSpc>
                <a:spcPct val="90000"/>
              </a:lnSpc>
              <a:buFont typeface="Monotype Sorts" charset="2"/>
              <a:buChar char="n"/>
            </a:pPr>
            <a:r>
              <a:rPr lang="en-US" altLang="en-US" sz="2100" dirty="0"/>
              <a:t>Delivers a (mostly narrative) definition of user requirements</a:t>
            </a:r>
          </a:p>
          <a:p>
            <a:pPr marL="457200" lvl="1" indent="0">
              <a:lnSpc>
                <a:spcPct val="140000"/>
              </a:lnSpc>
              <a:buFontTx/>
              <a:buNone/>
            </a:pPr>
            <a:endParaRPr lang="en-US" altLang="en-US" sz="2100" dirty="0"/>
          </a:p>
        </p:txBody>
      </p:sp>
      <p:sp>
        <p:nvSpPr>
          <p:cNvPr id="4" name="object 2"/>
          <p:cNvSpPr/>
          <p:nvPr/>
        </p:nvSpPr>
        <p:spPr>
          <a:xfrm>
            <a:off x="1043608" y="4011762"/>
            <a:ext cx="8092760" cy="2873622"/>
          </a:xfrm>
          <a:prstGeom prst="rect">
            <a:avLst/>
          </a:prstGeom>
          <a:blipFill>
            <a:blip r:embed="rId2" cstate="print"/>
            <a:stretch>
              <a:fillRect/>
            </a:stretch>
          </a:blipFill>
        </p:spPr>
        <p:txBody>
          <a:bodyPr wrap="square" lIns="0" tIns="0" rIns="0" bIns="0" rtlCol="0"/>
          <a:lstStyle/>
          <a:p>
            <a:endParaRPr sz="1539"/>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Ov</a:t>
            </a:r>
            <a:r>
              <a:rPr spc="5" dirty="0"/>
              <a:t>e</a:t>
            </a:r>
            <a:r>
              <a:rPr spc="-5" dirty="0"/>
              <a:t>rvi</a:t>
            </a:r>
            <a:r>
              <a:rPr spc="5" dirty="0"/>
              <a:t>e</a:t>
            </a:r>
            <a:r>
              <a:rPr dirty="0"/>
              <a:t>w</a:t>
            </a:r>
          </a:p>
        </p:txBody>
      </p:sp>
      <p:sp>
        <p:nvSpPr>
          <p:cNvPr id="3" name="object 3"/>
          <p:cNvSpPr txBox="1"/>
          <p:nvPr/>
        </p:nvSpPr>
        <p:spPr>
          <a:xfrm>
            <a:off x="904437" y="1547840"/>
            <a:ext cx="7726201" cy="3739485"/>
          </a:xfrm>
          <a:prstGeom prst="rect">
            <a:avLst/>
          </a:prstGeom>
        </p:spPr>
        <p:txBody>
          <a:bodyPr vert="horz" wrap="square" lIns="0" tIns="0" rIns="0" bIns="0" rtlCol="0">
            <a:spAutoFit/>
          </a:bodyPr>
          <a:lstStyle/>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15" normalizeH="0" baseline="0" noProof="0" dirty="0">
                <a:ln>
                  <a:noFill/>
                </a:ln>
                <a:solidFill>
                  <a:sysClr val="windowText" lastClr="000000"/>
                </a:solidFill>
                <a:effectLst/>
                <a:uLnTx/>
                <a:uFillTx/>
                <a:latin typeface="Tahoma"/>
                <a:cs typeface="Tahoma"/>
              </a:rPr>
              <a:t>What</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Requirement</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En</a:t>
            </a:r>
            <a:r>
              <a:rPr kumimoji="0" sz="2800" b="0" i="0" u="none" strike="noStrike" kern="0" cap="none" spc="-10" normalizeH="0" baseline="0" noProof="0" dirty="0">
                <a:ln>
                  <a:noFill/>
                </a:ln>
                <a:solidFill>
                  <a:sysClr val="windowText" lastClr="000000"/>
                </a:solidFill>
                <a:effectLst/>
                <a:uLnTx/>
                <a:uFillTx/>
                <a:latin typeface="Tahoma"/>
                <a:cs typeface="Tahoma"/>
              </a:rPr>
              <a:t>g</a:t>
            </a:r>
            <a:r>
              <a:rPr kumimoji="0" sz="2800" b="0" i="0" u="none" strike="noStrike" kern="0" cap="none" spc="-15" normalizeH="0" baseline="0" noProof="0" dirty="0">
                <a:ln>
                  <a:noFill/>
                </a:ln>
                <a:solidFill>
                  <a:sysClr val="windowText" lastClr="000000"/>
                </a:solidFill>
                <a:effectLst/>
                <a:uLnTx/>
                <a:uFillTx/>
                <a:latin typeface="Tahoma"/>
                <a:cs typeface="Tahoma"/>
              </a:rPr>
              <a:t>ineering</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(RE)?</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20" normalizeH="0" baseline="0" noProof="0" dirty="0">
                <a:ln>
                  <a:noFill/>
                </a:ln>
                <a:solidFill>
                  <a:sysClr val="windowText" lastClr="000000"/>
                </a:solidFill>
                <a:effectLst/>
                <a:uLnTx/>
                <a:uFillTx/>
                <a:latin typeface="Tahoma"/>
                <a:cs typeface="Tahoma"/>
              </a:rPr>
              <a:t>Why</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RE</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im</a:t>
            </a:r>
            <a:r>
              <a:rPr kumimoji="0" sz="2800" b="0" i="0" u="none" strike="noStrike" kern="0" cap="none" spc="-10" normalizeH="0" baseline="0" noProof="0" dirty="0">
                <a:ln>
                  <a:noFill/>
                </a:ln>
                <a:solidFill>
                  <a:sysClr val="windowText" lastClr="000000"/>
                </a:solidFill>
                <a:effectLst/>
                <a:uLnTx/>
                <a:uFillTx/>
                <a:latin typeface="Tahoma"/>
                <a:cs typeface="Tahoma"/>
              </a:rPr>
              <a:t>p</a:t>
            </a:r>
            <a:r>
              <a:rPr kumimoji="0" sz="2800" b="0" i="0" u="none" strike="noStrike" kern="0" cap="none" spc="0" normalizeH="0" baseline="0" noProof="0" dirty="0">
                <a:ln>
                  <a:noFill/>
                </a:ln>
                <a:solidFill>
                  <a:sysClr val="windowText" lastClr="000000"/>
                </a:solidFill>
                <a:effectLst/>
                <a:uLnTx/>
                <a:uFillTx/>
                <a:latin typeface="Tahoma"/>
                <a:cs typeface="Tahoma"/>
              </a:rPr>
              <a:t>ort</a:t>
            </a:r>
            <a:r>
              <a:rPr kumimoji="0" sz="2800" b="0" i="0" u="none" strike="noStrike" kern="0" cap="none" spc="-15" normalizeH="0" baseline="0" noProof="0" dirty="0">
                <a:ln>
                  <a:noFill/>
                </a:ln>
                <a:solidFill>
                  <a:sysClr val="windowText" lastClr="000000"/>
                </a:solidFill>
                <a:effectLst/>
                <a:uLnTx/>
                <a:uFillTx/>
                <a:latin typeface="Tahoma"/>
                <a:cs typeface="Tahoma"/>
              </a:rPr>
              <a:t>ant?</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15" normalizeH="0" baseline="0" noProof="0" dirty="0">
                <a:ln>
                  <a:noFill/>
                </a:ln>
                <a:solidFill>
                  <a:sysClr val="windowText" lastClr="000000"/>
                </a:solidFill>
                <a:effectLst/>
                <a:uLnTx/>
                <a:uFillTx/>
                <a:latin typeface="Tahoma"/>
                <a:cs typeface="Tahoma"/>
              </a:rPr>
              <a:t>What</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a</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req</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irement?</a:t>
            </a: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0" normalizeH="0" baseline="0" noProof="0" dirty="0">
                <a:ln>
                  <a:noFill/>
                </a:ln>
                <a:solidFill>
                  <a:sysClr val="windowText" lastClr="000000"/>
                </a:solidFill>
                <a:effectLst/>
                <a:uLnTx/>
                <a:uFillTx/>
                <a:latin typeface="Tahoma"/>
                <a:cs typeface="Tahoma"/>
              </a:rPr>
              <a:t>Types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of</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r</a:t>
            </a:r>
            <a:r>
              <a:rPr kumimoji="0" sz="2800" b="0" i="0" u="none" strike="noStrike" kern="0" cap="none" spc="-10" normalizeH="0" baseline="0" noProof="0" dirty="0">
                <a:ln>
                  <a:noFill/>
                </a:ln>
                <a:solidFill>
                  <a:sysClr val="windowText" lastClr="000000"/>
                </a:solidFill>
                <a:effectLst/>
                <a:uLnTx/>
                <a:uFillTx/>
                <a:latin typeface="Tahoma"/>
                <a:cs typeface="Tahoma"/>
              </a:rPr>
              <a:t>e</a:t>
            </a:r>
            <a:r>
              <a:rPr kumimoji="0" sz="2800" b="0" i="0" u="none" strike="noStrike" kern="0" cap="none" spc="-15" normalizeH="0" baseline="0" noProof="0" dirty="0">
                <a:ln>
                  <a:noFill/>
                </a:ln>
                <a:solidFill>
                  <a:sysClr val="windowText" lastClr="000000"/>
                </a:solidFill>
                <a:effectLst/>
                <a:uLnTx/>
                <a:uFillTx/>
                <a:latin typeface="Tahoma"/>
                <a:cs typeface="Tahoma"/>
              </a:rPr>
              <a:t>q</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irements</a:t>
            </a: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15" normalizeH="0" baseline="0" noProof="0" dirty="0">
                <a:ln>
                  <a:noFill/>
                </a:ln>
                <a:solidFill>
                  <a:sysClr val="windowText" lastClr="000000"/>
                </a:solidFill>
                <a:effectLst/>
                <a:uLnTx/>
                <a:uFillTx/>
                <a:latin typeface="Tahoma"/>
                <a:cs typeface="Tahoma"/>
              </a:rPr>
              <a:t>What</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requiremen</a:t>
            </a:r>
            <a:r>
              <a:rPr kumimoji="0" sz="2800" b="0" i="0" u="none" strike="noStrike" kern="0" cap="none" spc="10" normalizeH="0" baseline="0" noProof="0" dirty="0">
                <a:ln>
                  <a:noFill/>
                </a:ln>
                <a:solidFill>
                  <a:sysClr val="windowText" lastClr="000000"/>
                </a:solidFill>
                <a:effectLst/>
                <a:uLnTx/>
                <a:uFillTx/>
                <a:latin typeface="Tahoma"/>
                <a:cs typeface="Tahoma"/>
              </a:rPr>
              <a:t>t</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pr</a:t>
            </a:r>
            <a:r>
              <a:rPr kumimoji="0" sz="2800" b="0" i="0" u="none" strike="noStrike" kern="0" cap="none" spc="5" normalizeH="0" baseline="0" noProof="0" dirty="0">
                <a:ln>
                  <a:noFill/>
                </a:ln>
                <a:solidFill>
                  <a:sysClr val="windowText" lastClr="000000"/>
                </a:solidFill>
                <a:effectLst/>
                <a:uLnTx/>
                <a:uFillTx/>
                <a:latin typeface="Tahoma"/>
                <a:cs typeface="Tahoma"/>
              </a:rPr>
              <a:t>o</a:t>
            </a:r>
            <a:r>
              <a:rPr kumimoji="0" sz="2800" b="0" i="0" u="none" strike="noStrike" kern="0" cap="none" spc="-5" normalizeH="0" baseline="0" noProof="0" dirty="0">
                <a:ln>
                  <a:noFill/>
                </a:ln>
                <a:solidFill>
                  <a:sysClr val="windowText" lastClr="000000"/>
                </a:solidFill>
                <a:effectLst/>
                <a:uLnTx/>
                <a:uFillTx/>
                <a:latin typeface="Tahoma"/>
                <a:cs typeface="Tahoma"/>
              </a:rPr>
              <a:t>ces</a:t>
            </a:r>
            <a:r>
              <a:rPr kumimoji="0" sz="2800" b="0" i="0" u="none" strike="noStrike" kern="0" cap="none" spc="-10" normalizeH="0" baseline="0" noProof="0" dirty="0">
                <a:ln>
                  <a:noFill/>
                </a:ln>
                <a:solidFill>
                  <a:sysClr val="windowText" lastClr="000000"/>
                </a:solidFill>
                <a:effectLst/>
                <a:uLnTx/>
                <a:uFillTx/>
                <a:latin typeface="Tahoma"/>
                <a:cs typeface="Tahoma"/>
              </a:rPr>
              <a:t>s</a:t>
            </a:r>
            <a:r>
              <a:rPr kumimoji="0" sz="2800" b="0" i="0" u="none" strike="noStrike" kern="0" cap="none" spc="-15" normalizeH="0" baseline="0" noProof="0" dirty="0">
                <a:ln>
                  <a:noFill/>
                </a:ln>
                <a:solidFill>
                  <a:sysClr val="windowText" lastClr="000000"/>
                </a:solidFill>
                <a:effectLst/>
                <a:uLnTx/>
                <a:uFillTx/>
                <a:latin typeface="Tahoma"/>
                <a:cs typeface="Tahoma"/>
              </a:rPr>
              <a:t>?</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20" normalizeH="0" baseline="0" noProof="0" dirty="0">
                <a:ln>
                  <a:noFill/>
                </a:ln>
                <a:solidFill>
                  <a:sysClr val="windowText" lastClr="000000"/>
                </a:solidFill>
                <a:effectLst/>
                <a:uLnTx/>
                <a:uFillTx/>
                <a:latin typeface="Tahoma"/>
                <a:cs typeface="Tahoma"/>
              </a:rPr>
              <a:t>Who</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d</a:t>
            </a:r>
            <a:r>
              <a:rPr kumimoji="0" sz="2800" b="0" i="0" u="none" strike="noStrike" kern="0" cap="none" spc="-10" normalizeH="0" baseline="0" noProof="0" dirty="0">
                <a:ln>
                  <a:noFill/>
                </a:ln>
                <a:solidFill>
                  <a:sysClr val="windowText" lastClr="000000"/>
                </a:solidFill>
                <a:effectLst/>
                <a:uLnTx/>
                <a:uFillTx/>
                <a:latin typeface="Tahoma"/>
                <a:cs typeface="Tahoma"/>
              </a:rPr>
              <a:t>o</a:t>
            </a:r>
            <a:r>
              <a:rPr kumimoji="0" sz="2800" b="0" i="0" u="none" strike="noStrike" kern="0" cap="none" spc="-5" normalizeH="0" baseline="0" noProof="0" dirty="0">
                <a:ln>
                  <a:noFill/>
                </a:ln>
                <a:solidFill>
                  <a:sysClr val="windowText" lastClr="000000"/>
                </a:solidFill>
                <a:effectLst/>
                <a:uLnTx/>
                <a:uFillTx/>
                <a:latin typeface="Tahoma"/>
                <a:cs typeface="Tahoma"/>
              </a:rPr>
              <a:t>e</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it?</a:t>
            </a:r>
            <a:endParaRPr kumimoji="0" sz="28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304800"/>
          </a:xfrm>
          <a:prstGeom prst="rect">
            <a:avLst/>
          </a:prstGeom>
        </p:spPr>
        <p:txBody>
          <a:bodyPr/>
          <a:lstStyle/>
          <a:p>
            <a:pPr algn="r">
              <a:defRPr/>
            </a:pPr>
            <a:fld id="{2505048C-9CA2-4356-B565-2FC324102B46}" type="slidenum">
              <a:rPr lang="en-AU" altLang="en-US" smtClean="0">
                <a:latin typeface="Arial" panose="020B0604020202020204" pitchFamily="34" charset="0"/>
                <a:cs typeface="Arial" panose="020B0604020202020204" pitchFamily="34" charset="0"/>
              </a:rPr>
              <a:pPr algn="r">
                <a:defRPr/>
              </a:pPr>
              <a:t>22</a:t>
            </a:fld>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40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uppierung 6">
            <a:extLst>
              <a:ext uri="{FF2B5EF4-FFF2-40B4-BE49-F238E27FC236}">
                <a16:creationId xmlns:a16="http://schemas.microsoft.com/office/drawing/2014/main" id="{B29A1E88-FC6F-4E2B-8B6A-FFC30337AD34}"/>
              </a:ext>
            </a:extLst>
          </p:cNvPr>
          <p:cNvGrpSpPr>
            <a:grpSpLocks/>
          </p:cNvGrpSpPr>
          <p:nvPr/>
        </p:nvGrpSpPr>
        <p:grpSpPr bwMode="auto">
          <a:xfrm>
            <a:off x="139700" y="590550"/>
            <a:ext cx="8864600" cy="5676900"/>
            <a:chOff x="139700" y="590550"/>
            <a:chExt cx="8864600" cy="5676900"/>
          </a:xfrm>
        </p:grpSpPr>
        <p:pic>
          <p:nvPicPr>
            <p:cNvPr id="35844" name="Bild 4">
              <a:extLst>
                <a:ext uri="{FF2B5EF4-FFF2-40B4-BE49-F238E27FC236}">
                  <a16:creationId xmlns:a16="http://schemas.microsoft.com/office/drawing/2014/main" id="{BA8F0BAB-299C-41B5-AFD1-D457CD170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590550"/>
              <a:ext cx="88646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hteck 5">
              <a:extLst>
                <a:ext uri="{FF2B5EF4-FFF2-40B4-BE49-F238E27FC236}">
                  <a16:creationId xmlns:a16="http://schemas.microsoft.com/office/drawing/2014/main" id="{751DCB3B-FEBD-48C1-93E0-030B3BB14B44}"/>
                </a:ext>
              </a:extLst>
            </p:cNvPr>
            <p:cNvSpPr>
              <a:spLocks noChangeArrowheads="1"/>
            </p:cNvSpPr>
            <p:nvPr/>
          </p:nvSpPr>
          <p:spPr bwMode="auto">
            <a:xfrm>
              <a:off x="4724400" y="1600200"/>
              <a:ext cx="3733800" cy="11430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grpSp>
      <p:sp>
        <p:nvSpPr>
          <p:cNvPr id="35843" name="Rectangle 2">
            <a:extLst>
              <a:ext uri="{FF2B5EF4-FFF2-40B4-BE49-F238E27FC236}">
                <a16:creationId xmlns:a16="http://schemas.microsoft.com/office/drawing/2014/main" id="{17AE0B07-2F96-4AFA-A01D-C43110B22421}"/>
              </a:ext>
            </a:extLst>
          </p:cNvPr>
          <p:cNvSpPr>
            <a:spLocks noGrp="1" noChangeArrowheads="1"/>
          </p:cNvSpPr>
          <p:nvPr>
            <p:ph type="title"/>
          </p:nvPr>
        </p:nvSpPr>
        <p:spPr>
          <a:xfrm>
            <a:off x="685800" y="168207"/>
            <a:ext cx="7772400" cy="618112"/>
          </a:xfrm>
          <a:noFill/>
        </p:spPr>
        <p:txBody>
          <a:bodyPr lIns="92407" tIns="46987" rIns="92407" bIns="46987" anchor="ctr" anchorCtr="0"/>
          <a:lstStyle/>
          <a:p>
            <a:pPr defTabSz="933450"/>
            <a:r>
              <a:rPr lang="en-US" altLang="en-US" sz="3400" dirty="0">
                <a:ea typeface="ＭＳ Ｐゴシック" panose="020B0600070205080204" pitchFamily="34" charset="-128"/>
              </a:rPr>
              <a:t>Can you develop this system?</a:t>
            </a:r>
          </a:p>
        </p:txBody>
      </p:sp>
    </p:spTree>
    <p:extLst>
      <p:ext uri="{BB962C8B-B14F-4D97-AF65-F5344CB8AC3E}">
        <p14:creationId xmlns:p14="http://schemas.microsoft.com/office/powerpoint/2010/main" val="37416162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uppierung 8">
            <a:extLst>
              <a:ext uri="{FF2B5EF4-FFF2-40B4-BE49-F238E27FC236}">
                <a16:creationId xmlns:a16="http://schemas.microsoft.com/office/drawing/2014/main" id="{2BCB830E-1D85-43E9-896C-A048B46A6625}"/>
              </a:ext>
            </a:extLst>
          </p:cNvPr>
          <p:cNvGrpSpPr>
            <a:grpSpLocks/>
          </p:cNvGrpSpPr>
          <p:nvPr/>
        </p:nvGrpSpPr>
        <p:grpSpPr bwMode="auto">
          <a:xfrm>
            <a:off x="139700" y="590550"/>
            <a:ext cx="8864600" cy="5676900"/>
            <a:chOff x="139700" y="590550"/>
            <a:chExt cx="8864600" cy="5676900"/>
          </a:xfrm>
        </p:grpSpPr>
        <p:pic>
          <p:nvPicPr>
            <p:cNvPr id="37893" name="Bild 9">
              <a:extLst>
                <a:ext uri="{FF2B5EF4-FFF2-40B4-BE49-F238E27FC236}">
                  <a16:creationId xmlns:a16="http://schemas.microsoft.com/office/drawing/2014/main" id="{76965CF7-3A89-4255-8764-003DEA784A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590550"/>
              <a:ext cx="88646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hteck 10">
              <a:extLst>
                <a:ext uri="{FF2B5EF4-FFF2-40B4-BE49-F238E27FC236}">
                  <a16:creationId xmlns:a16="http://schemas.microsoft.com/office/drawing/2014/main" id="{EC7011FA-6596-4928-AB5C-3B0A1A2183D0}"/>
                </a:ext>
              </a:extLst>
            </p:cNvPr>
            <p:cNvSpPr>
              <a:spLocks noChangeArrowheads="1"/>
            </p:cNvSpPr>
            <p:nvPr/>
          </p:nvSpPr>
          <p:spPr bwMode="auto">
            <a:xfrm>
              <a:off x="4724400" y="1600200"/>
              <a:ext cx="3733800" cy="11430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grpSp>
      <p:sp>
        <p:nvSpPr>
          <p:cNvPr id="37892" name="Rectangle 6">
            <a:extLst>
              <a:ext uri="{FF2B5EF4-FFF2-40B4-BE49-F238E27FC236}">
                <a16:creationId xmlns:a16="http://schemas.microsoft.com/office/drawing/2014/main" id="{52F02CA3-F368-4150-9B5C-50AF9E8563B2}"/>
              </a:ext>
            </a:extLst>
          </p:cNvPr>
          <p:cNvSpPr>
            <a:spLocks noChangeArrowheads="1"/>
          </p:cNvSpPr>
          <p:nvPr/>
        </p:nvSpPr>
        <p:spPr bwMode="auto">
          <a:xfrm>
            <a:off x="1371600" y="2971800"/>
            <a:ext cx="3733800" cy="1066800"/>
          </a:xfrm>
          <a:prstGeom prst="rect">
            <a:avLst/>
          </a:prstGeom>
          <a:solidFill>
            <a:schemeClr val="bg1"/>
          </a:solidFill>
          <a:ln w="12700">
            <a:solidFill>
              <a:schemeClr val="tx1"/>
            </a:solidFill>
            <a:miter lim="800000"/>
            <a:headEnd/>
            <a:tailEnd/>
          </a:ln>
        </p:spPr>
        <p:txBody>
          <a:bodyPr wrap="none" anchor="ct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sp>
        <p:nvSpPr>
          <p:cNvPr id="9" name="Rectangle 2">
            <a:extLst>
              <a:ext uri="{FF2B5EF4-FFF2-40B4-BE49-F238E27FC236}">
                <a16:creationId xmlns:a16="http://schemas.microsoft.com/office/drawing/2014/main" id="{BC9C09D8-4659-4D7B-AA57-BFC4FEE6BA7D}"/>
              </a:ext>
            </a:extLst>
          </p:cNvPr>
          <p:cNvSpPr txBox="1">
            <a:spLocks noChangeArrowheads="1"/>
          </p:cNvSpPr>
          <p:nvPr/>
        </p:nvSpPr>
        <p:spPr>
          <a:xfrm>
            <a:off x="685800" y="168207"/>
            <a:ext cx="7772400" cy="618112"/>
          </a:xfrm>
          <a:prstGeom prst="rect">
            <a:avLst/>
          </a:prstGeom>
          <a:noFill/>
        </p:spPr>
        <p:txBody>
          <a:bodyPr wrap="square" lIns="92407" tIns="46987" rIns="92407" bIns="46987" anchor="ctr" anchorCtr="0">
            <a:spAutoFit/>
          </a:bodyPr>
          <a:lstStyle>
            <a:lvl1pPr algn="ctr">
              <a:defRPr sz="3200" b="0" i="0">
                <a:solidFill>
                  <a:srgbClr val="6E88F7"/>
                </a:solidFill>
                <a:latin typeface="Tahoma"/>
                <a:ea typeface="+mj-ea"/>
                <a:cs typeface="Tahoma"/>
              </a:defRPr>
            </a:lvl1pPr>
          </a:lstStyle>
          <a:p>
            <a:pPr defTabSz="933450" eaLnBrk="1" fontAlgn="auto" hangingPunct="1">
              <a:spcBef>
                <a:spcPts val="0"/>
              </a:spcBef>
              <a:spcAft>
                <a:spcPts val="0"/>
              </a:spcAft>
            </a:pPr>
            <a:r>
              <a:rPr lang="en-US" altLang="en-US" sz="3400" kern="0">
                <a:ea typeface="ＭＳ Ｐゴシック" panose="020B0600070205080204" pitchFamily="34" charset="-128"/>
              </a:rPr>
              <a:t>Can you develop this system?</a:t>
            </a:r>
            <a:endParaRPr lang="en-US" altLang="en-US" sz="3400" kern="0" dirty="0">
              <a:ea typeface="ＭＳ Ｐゴシック" panose="020B0600070205080204" pitchFamily="34" charset="-128"/>
            </a:endParaRPr>
          </a:p>
        </p:txBody>
      </p:sp>
    </p:spTree>
    <p:extLst>
      <p:ext uri="{BB962C8B-B14F-4D97-AF65-F5344CB8AC3E}">
        <p14:creationId xmlns:p14="http://schemas.microsoft.com/office/powerpoint/2010/main" val="34207773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uppierung 4">
            <a:extLst>
              <a:ext uri="{FF2B5EF4-FFF2-40B4-BE49-F238E27FC236}">
                <a16:creationId xmlns:a16="http://schemas.microsoft.com/office/drawing/2014/main" id="{AB438832-3A02-4B43-AB9F-F1B78F2590EB}"/>
              </a:ext>
            </a:extLst>
          </p:cNvPr>
          <p:cNvGrpSpPr>
            <a:grpSpLocks/>
          </p:cNvGrpSpPr>
          <p:nvPr/>
        </p:nvGrpSpPr>
        <p:grpSpPr bwMode="auto">
          <a:xfrm>
            <a:off x="139700" y="590550"/>
            <a:ext cx="8864600" cy="5676900"/>
            <a:chOff x="139700" y="590550"/>
            <a:chExt cx="8864600" cy="5676900"/>
          </a:xfrm>
        </p:grpSpPr>
        <p:pic>
          <p:nvPicPr>
            <p:cNvPr id="39941" name="Bild 5">
              <a:extLst>
                <a:ext uri="{FF2B5EF4-FFF2-40B4-BE49-F238E27FC236}">
                  <a16:creationId xmlns:a16="http://schemas.microsoft.com/office/drawing/2014/main" id="{354CD676-3065-405A-9948-68CFAE4123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590550"/>
              <a:ext cx="88646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hteck 6">
              <a:extLst>
                <a:ext uri="{FF2B5EF4-FFF2-40B4-BE49-F238E27FC236}">
                  <a16:creationId xmlns:a16="http://schemas.microsoft.com/office/drawing/2014/main" id="{AF9E1C0D-B9AA-478B-A2A2-48D991C944E8}"/>
                </a:ext>
              </a:extLst>
            </p:cNvPr>
            <p:cNvSpPr>
              <a:spLocks noChangeArrowheads="1"/>
            </p:cNvSpPr>
            <p:nvPr/>
          </p:nvSpPr>
          <p:spPr bwMode="auto">
            <a:xfrm>
              <a:off x="4724400" y="1600200"/>
              <a:ext cx="3733800" cy="11430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grpSp>
      <p:sp>
        <p:nvSpPr>
          <p:cNvPr id="39940" name="Rectangle 5">
            <a:extLst>
              <a:ext uri="{FF2B5EF4-FFF2-40B4-BE49-F238E27FC236}">
                <a16:creationId xmlns:a16="http://schemas.microsoft.com/office/drawing/2014/main" id="{0AAB5C8C-6F23-4571-9FDD-BBEC0E753577}"/>
              </a:ext>
            </a:extLst>
          </p:cNvPr>
          <p:cNvSpPr>
            <a:spLocks noChangeArrowheads="1"/>
          </p:cNvSpPr>
          <p:nvPr/>
        </p:nvSpPr>
        <p:spPr bwMode="auto">
          <a:xfrm>
            <a:off x="1600200" y="990600"/>
            <a:ext cx="3276600" cy="1066800"/>
          </a:xfrm>
          <a:prstGeom prst="rect">
            <a:avLst/>
          </a:prstGeom>
          <a:solidFill>
            <a:schemeClr val="bg1"/>
          </a:solidFill>
          <a:ln w="12700">
            <a:solidFill>
              <a:schemeClr val="tx1"/>
            </a:solidFill>
            <a:miter lim="800000"/>
            <a:headEnd/>
            <a:tailEnd/>
          </a:ln>
        </p:spPr>
        <p:txBody>
          <a:bodyPr wrap="none" anchor="ct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sp>
        <p:nvSpPr>
          <p:cNvPr id="9" name="Rectangle 2">
            <a:extLst>
              <a:ext uri="{FF2B5EF4-FFF2-40B4-BE49-F238E27FC236}">
                <a16:creationId xmlns:a16="http://schemas.microsoft.com/office/drawing/2014/main" id="{A4DE3DD8-41B5-421A-B58B-A7E72007DBB9}"/>
              </a:ext>
            </a:extLst>
          </p:cNvPr>
          <p:cNvSpPr txBox="1">
            <a:spLocks noChangeArrowheads="1"/>
          </p:cNvSpPr>
          <p:nvPr/>
        </p:nvSpPr>
        <p:spPr>
          <a:xfrm>
            <a:off x="685800" y="168207"/>
            <a:ext cx="7772400" cy="618112"/>
          </a:xfrm>
          <a:prstGeom prst="rect">
            <a:avLst/>
          </a:prstGeom>
          <a:noFill/>
        </p:spPr>
        <p:txBody>
          <a:bodyPr wrap="square" lIns="92407" tIns="46987" rIns="92407" bIns="46987" anchor="ctr" anchorCtr="0">
            <a:spAutoFit/>
          </a:bodyPr>
          <a:lstStyle>
            <a:lvl1pPr algn="ctr">
              <a:defRPr sz="3200" b="0" i="0">
                <a:solidFill>
                  <a:srgbClr val="6E88F7"/>
                </a:solidFill>
                <a:latin typeface="Tahoma"/>
                <a:ea typeface="+mj-ea"/>
                <a:cs typeface="Tahoma"/>
              </a:defRPr>
            </a:lvl1pPr>
          </a:lstStyle>
          <a:p>
            <a:pPr defTabSz="933450" eaLnBrk="1" fontAlgn="auto" hangingPunct="1">
              <a:spcBef>
                <a:spcPts val="0"/>
              </a:spcBef>
              <a:spcAft>
                <a:spcPts val="0"/>
              </a:spcAft>
            </a:pPr>
            <a:r>
              <a:rPr lang="en-US" altLang="en-US" sz="3400" kern="0">
                <a:ea typeface="ＭＳ Ｐゴシック" panose="020B0600070205080204" pitchFamily="34" charset="-128"/>
              </a:rPr>
              <a:t>Can you develop this system?</a:t>
            </a:r>
            <a:endParaRPr lang="en-US" altLang="en-US" sz="3400" kern="0" dirty="0">
              <a:ea typeface="ＭＳ Ｐゴシック" panose="020B0600070205080204" pitchFamily="34" charset="-128"/>
            </a:endParaRPr>
          </a:p>
        </p:txBody>
      </p:sp>
    </p:spTree>
    <p:extLst>
      <p:ext uri="{BB962C8B-B14F-4D97-AF65-F5344CB8AC3E}">
        <p14:creationId xmlns:p14="http://schemas.microsoft.com/office/powerpoint/2010/main" val="190190562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uppierung 4">
            <a:extLst>
              <a:ext uri="{FF2B5EF4-FFF2-40B4-BE49-F238E27FC236}">
                <a16:creationId xmlns:a16="http://schemas.microsoft.com/office/drawing/2014/main" id="{1424A7F1-5D2A-4299-8150-47334BCBAA71}"/>
              </a:ext>
            </a:extLst>
          </p:cNvPr>
          <p:cNvGrpSpPr>
            <a:grpSpLocks/>
          </p:cNvGrpSpPr>
          <p:nvPr/>
        </p:nvGrpSpPr>
        <p:grpSpPr bwMode="auto">
          <a:xfrm>
            <a:off x="139700" y="590550"/>
            <a:ext cx="8864600" cy="5676900"/>
            <a:chOff x="139700" y="590550"/>
            <a:chExt cx="8864600" cy="5676900"/>
          </a:xfrm>
        </p:grpSpPr>
        <p:pic>
          <p:nvPicPr>
            <p:cNvPr id="41989" name="Bild 5">
              <a:extLst>
                <a:ext uri="{FF2B5EF4-FFF2-40B4-BE49-F238E27FC236}">
                  <a16:creationId xmlns:a16="http://schemas.microsoft.com/office/drawing/2014/main" id="{A32F9963-5692-4FED-8A5B-B0B57E984A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00" y="590550"/>
              <a:ext cx="88646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hteck 6">
              <a:extLst>
                <a:ext uri="{FF2B5EF4-FFF2-40B4-BE49-F238E27FC236}">
                  <a16:creationId xmlns:a16="http://schemas.microsoft.com/office/drawing/2014/main" id="{853752EA-91E1-4974-8E32-6B1A64BCEB0D}"/>
                </a:ext>
              </a:extLst>
            </p:cNvPr>
            <p:cNvSpPr>
              <a:spLocks noChangeArrowheads="1"/>
            </p:cNvSpPr>
            <p:nvPr/>
          </p:nvSpPr>
          <p:spPr bwMode="auto">
            <a:xfrm>
              <a:off x="4724400" y="1600200"/>
              <a:ext cx="3733800" cy="11430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endParaRPr lang="en-US" altLang="en-US"/>
            </a:p>
          </p:txBody>
        </p:sp>
      </p:grpSp>
      <p:sp>
        <p:nvSpPr>
          <p:cNvPr id="41988" name="Text Box 4">
            <a:extLst>
              <a:ext uri="{FF2B5EF4-FFF2-40B4-BE49-F238E27FC236}">
                <a16:creationId xmlns:a16="http://schemas.microsoft.com/office/drawing/2014/main" id="{B53E051E-5C02-4B53-9C48-F9372894AD13}"/>
              </a:ext>
            </a:extLst>
          </p:cNvPr>
          <p:cNvSpPr txBox="1">
            <a:spLocks noChangeArrowheads="1"/>
          </p:cNvSpPr>
          <p:nvPr/>
        </p:nvSpPr>
        <p:spPr bwMode="auto">
          <a:xfrm>
            <a:off x="5943600" y="2362200"/>
            <a:ext cx="274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400" b="1">
                <a:solidFill>
                  <a:schemeClr val="tx1"/>
                </a:solidFill>
                <a:latin typeface="Palatino" charset="0"/>
                <a:ea typeface="ＭＳ Ｐゴシック" panose="020B0600070205080204" pitchFamily="34" charset="-128"/>
              </a:defRPr>
            </a:lvl1pPr>
            <a:lvl2pPr marL="37931725" indent="-37474525">
              <a:defRPr sz="3400" b="1">
                <a:solidFill>
                  <a:schemeClr val="tx1"/>
                </a:solidFill>
                <a:latin typeface="Palatino" charset="0"/>
                <a:ea typeface="ＭＳ Ｐゴシック" panose="020B0600070205080204" pitchFamily="34" charset="-128"/>
              </a:defRPr>
            </a:lvl2pPr>
            <a:lvl3pPr>
              <a:defRPr sz="3400" b="1">
                <a:solidFill>
                  <a:schemeClr val="tx1"/>
                </a:solidFill>
                <a:latin typeface="Palatino" charset="0"/>
                <a:ea typeface="ＭＳ Ｐゴシック" panose="020B0600070205080204" pitchFamily="34" charset="-128"/>
              </a:defRPr>
            </a:lvl3pPr>
            <a:lvl4pPr>
              <a:defRPr sz="3400" b="1">
                <a:solidFill>
                  <a:schemeClr val="tx1"/>
                </a:solidFill>
                <a:latin typeface="Palatino" charset="0"/>
                <a:ea typeface="ＭＳ Ｐゴシック" panose="020B0600070205080204" pitchFamily="34" charset="-128"/>
              </a:defRPr>
            </a:lvl4pPr>
            <a:lvl5pPr>
              <a:defRPr sz="3400" b="1">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3400" b="1">
                <a:solidFill>
                  <a:schemeClr val="tx1"/>
                </a:solidFill>
                <a:latin typeface="Palatino" charset="0"/>
                <a:ea typeface="ＭＳ Ｐゴシック" panose="020B0600070205080204" pitchFamily="34" charset="-128"/>
              </a:defRPr>
            </a:lvl9pPr>
          </a:lstStyle>
          <a:p>
            <a:pPr algn="ctr"/>
            <a:r>
              <a:rPr lang="en-US" altLang="en-US" sz="2400" dirty="0">
                <a:latin typeface="Verdana" panose="020B0604030504040204" pitchFamily="34" charset="0"/>
              </a:rPr>
              <a:t>The impossible</a:t>
            </a:r>
          </a:p>
          <a:p>
            <a:pPr algn="ctr"/>
            <a:r>
              <a:rPr lang="en-US" altLang="en-US" sz="2400" dirty="0">
                <a:latin typeface="Verdana" panose="020B0604030504040204" pitchFamily="34" charset="0"/>
              </a:rPr>
              <a:t>Fork</a:t>
            </a:r>
          </a:p>
        </p:txBody>
      </p:sp>
      <p:sp>
        <p:nvSpPr>
          <p:cNvPr id="9" name="Rectangle 2">
            <a:extLst>
              <a:ext uri="{FF2B5EF4-FFF2-40B4-BE49-F238E27FC236}">
                <a16:creationId xmlns:a16="http://schemas.microsoft.com/office/drawing/2014/main" id="{A55A8983-3556-4780-84D6-8D8ADA2ECC4E}"/>
              </a:ext>
            </a:extLst>
          </p:cNvPr>
          <p:cNvSpPr txBox="1">
            <a:spLocks noChangeArrowheads="1"/>
          </p:cNvSpPr>
          <p:nvPr/>
        </p:nvSpPr>
        <p:spPr>
          <a:xfrm>
            <a:off x="685800" y="168207"/>
            <a:ext cx="7772400" cy="618112"/>
          </a:xfrm>
          <a:prstGeom prst="rect">
            <a:avLst/>
          </a:prstGeom>
          <a:noFill/>
        </p:spPr>
        <p:txBody>
          <a:bodyPr wrap="square" lIns="92407" tIns="46987" rIns="92407" bIns="46987" anchor="ctr" anchorCtr="0">
            <a:spAutoFit/>
          </a:bodyPr>
          <a:lstStyle>
            <a:lvl1pPr algn="ctr">
              <a:defRPr sz="3200" b="0" i="0">
                <a:solidFill>
                  <a:srgbClr val="6E88F7"/>
                </a:solidFill>
                <a:latin typeface="Tahoma"/>
                <a:ea typeface="+mj-ea"/>
                <a:cs typeface="Tahoma"/>
              </a:defRPr>
            </a:lvl1pPr>
          </a:lstStyle>
          <a:p>
            <a:pPr defTabSz="933450" eaLnBrk="1" fontAlgn="auto" hangingPunct="1">
              <a:spcBef>
                <a:spcPts val="0"/>
              </a:spcBef>
              <a:spcAft>
                <a:spcPts val="0"/>
              </a:spcAft>
            </a:pPr>
            <a:r>
              <a:rPr lang="en-US" altLang="en-US" sz="3400" kern="0">
                <a:ea typeface="ＭＳ Ｐゴシック" panose="020B0600070205080204" pitchFamily="34" charset="-128"/>
              </a:rPr>
              <a:t>Can you develop this system?</a:t>
            </a:r>
            <a:endParaRPr lang="en-US" altLang="en-US" sz="3400" kern="0" dirty="0">
              <a:ea typeface="ＭＳ Ｐゴシック" panose="020B0600070205080204" pitchFamily="34" charset="-128"/>
            </a:endParaRPr>
          </a:p>
        </p:txBody>
      </p:sp>
    </p:spTree>
    <p:extLst>
      <p:ext uri="{BB962C8B-B14F-4D97-AF65-F5344CB8AC3E}">
        <p14:creationId xmlns:p14="http://schemas.microsoft.com/office/powerpoint/2010/main" val="31490769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What</a:t>
            </a:r>
            <a:r>
              <a:rPr spc="200" dirty="0">
                <a:latin typeface="Times New Roman"/>
                <a:cs typeface="Times New Roman"/>
              </a:rPr>
              <a:t> </a:t>
            </a:r>
            <a:r>
              <a:rPr spc="-20" dirty="0"/>
              <a:t>i</a:t>
            </a:r>
            <a:r>
              <a:rPr dirty="0"/>
              <a:t>s</a:t>
            </a:r>
            <a:r>
              <a:rPr spc="200" dirty="0">
                <a:latin typeface="Times New Roman"/>
                <a:cs typeface="Times New Roman"/>
              </a:rPr>
              <a:t> </a:t>
            </a:r>
            <a:r>
              <a:rPr dirty="0"/>
              <a:t>R</a:t>
            </a:r>
            <a:r>
              <a:rPr spc="5" dirty="0"/>
              <a:t>e</a:t>
            </a:r>
            <a:r>
              <a:rPr dirty="0"/>
              <a:t>quirem</a:t>
            </a:r>
            <a:r>
              <a:rPr spc="5" dirty="0"/>
              <a:t>e</a:t>
            </a:r>
            <a:r>
              <a:rPr dirty="0"/>
              <a:t>nts</a:t>
            </a:r>
            <a:r>
              <a:rPr spc="170" dirty="0">
                <a:latin typeface="Times New Roman"/>
                <a:cs typeface="Times New Roman"/>
              </a:rPr>
              <a:t> </a:t>
            </a:r>
            <a:r>
              <a:rPr spc="-5" dirty="0"/>
              <a:t>Engin</a:t>
            </a:r>
            <a:r>
              <a:rPr spc="10" dirty="0"/>
              <a:t>e</a:t>
            </a:r>
            <a:r>
              <a:rPr spc="-5" dirty="0"/>
              <a:t>ering?</a:t>
            </a:r>
          </a:p>
        </p:txBody>
      </p:sp>
      <p:sp>
        <p:nvSpPr>
          <p:cNvPr id="3" name="object 3"/>
          <p:cNvSpPr txBox="1"/>
          <p:nvPr/>
        </p:nvSpPr>
        <p:spPr>
          <a:xfrm>
            <a:off x="855060" y="1693890"/>
            <a:ext cx="8253444" cy="3662541"/>
          </a:xfrm>
          <a:prstGeom prst="rect">
            <a:avLst/>
          </a:prstGeom>
        </p:spPr>
        <p:txBody>
          <a:bodyPr vert="horz" wrap="square" lIns="0" tIns="0" rIns="0" bIns="0" rtlCol="0">
            <a:spAutoFit/>
          </a:bodyPr>
          <a:lstStyle/>
          <a:p>
            <a:pPr marL="370840" marR="5080" lvl="0" indent="-358140" defTabSz="914400" eaLnBrk="1" fontAlgn="auto" latinLnBrk="0" hangingPunct="1">
              <a:lnSpc>
                <a:spcPct val="100000"/>
              </a:lnSpc>
              <a:spcBef>
                <a:spcPts val="1200"/>
              </a:spcBef>
              <a:spcAft>
                <a:spcPts val="0"/>
              </a:spcAft>
              <a:buClrTx/>
              <a:buSzPct val="106000"/>
              <a:buFont typeface="Wingdings"/>
              <a:buChar char=""/>
              <a:tabLst>
                <a:tab pos="371475" algn="l"/>
              </a:tabLst>
              <a:defRPr/>
            </a:pPr>
            <a:r>
              <a:rPr kumimoji="0" sz="26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Requiremen</a:t>
            </a:r>
            <a:r>
              <a:rPr kumimoji="0" sz="26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6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7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eng</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neering</a:t>
            </a:r>
            <a:r>
              <a:rPr kumimoji="0" sz="26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is</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ter</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oft</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6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used</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fo</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systemat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6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ap</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roac</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acquire,</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anal</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vali</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ate, docum</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en</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manage</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requirements.</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1042669"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Ty</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cally</a:t>
            </a:r>
            <a:r>
              <a:rPr kumimoji="0" sz="26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cycli</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600" b="0" i="0" u="none" strike="noStrike" kern="0" cap="none" spc="17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iterati</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 pr</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ces</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0"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qu</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rem</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nts</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vali</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ation</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nclu</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protot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pe</a:t>
            </a:r>
            <a:r>
              <a:rPr kumimoji="0" lang="en-AU"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cons</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ruct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on</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eval</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atio</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394970"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Ap</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plied</a:t>
            </a:r>
            <a:r>
              <a:rPr kumimoji="0" sz="26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twar</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levels,</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often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wit</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int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erleave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architect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ur</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design.</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27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078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1262" y="1673188"/>
            <a:ext cx="7984137" cy="4555093"/>
          </a:xfrm>
          <a:prstGeom prst="rect">
            <a:avLst/>
          </a:prstGeom>
        </p:spPr>
        <p:txBody>
          <a:bodyPr vert="horz" wrap="square" lIns="0" tIns="0" rIns="0" bIns="0" rtlCol="0">
            <a:spAutoFit/>
          </a:bodyPr>
          <a:lstStyle/>
          <a:p>
            <a:pPr marL="469900" marR="5080" lvl="0" indent="-457200" defTabSz="914400" eaLnBrk="1" fontAlgn="auto" latinLnBrk="0" hangingPunct="1">
              <a:lnSpc>
                <a:spcPct val="100000"/>
              </a:lnSpc>
              <a:spcBef>
                <a:spcPts val="1200"/>
              </a:spcBef>
              <a:spcAft>
                <a:spcPts val="0"/>
              </a:spcAft>
              <a:buClrTx/>
              <a:buSzPct val="100000"/>
              <a:buFont typeface="Tahoma"/>
              <a:buAutoNum type="arabicPeriod"/>
              <a:tabLst>
                <a:tab pos="470534" algn="l"/>
              </a:tabLst>
              <a:defRPr/>
            </a:pP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AU"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condition or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capab</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a:t>
            </a:r>
            <a:r>
              <a:rPr kumimoji="0" sz="26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needed</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by</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sol</a:t>
            </a:r>
            <a:r>
              <a:rPr kumimoji="0" sz="26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problem</a:t>
            </a:r>
            <a:r>
              <a:rPr kumimoji="0" sz="2600" b="0" i="0" u="none" strike="noStrike" kern="0" cap="none" spc="11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achie</a:t>
            </a:r>
            <a:r>
              <a:rPr kumimoji="0" sz="26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j</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cti</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469900" marR="387985" lvl="0" indent="-457200" defTabSz="914400" eaLnBrk="1" fontAlgn="auto" latinLnBrk="0" hangingPunct="1">
              <a:lnSpc>
                <a:spcPct val="100000"/>
              </a:lnSpc>
              <a:spcBef>
                <a:spcPts val="1200"/>
              </a:spcBef>
              <a:spcAft>
                <a:spcPts val="0"/>
              </a:spcAft>
              <a:buClrTx/>
              <a:buSzPct val="100000"/>
              <a:buFont typeface="Tahoma"/>
              <a:buAutoNum type="arabicPeriod"/>
              <a:tabLst>
                <a:tab pos="470534" algn="l"/>
              </a:tabLst>
              <a:defRPr/>
            </a:pP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con</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ition</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capab</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a:t>
            </a:r>
            <a:r>
              <a:rPr kumimoji="0" sz="26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tha</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must</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be</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met</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sse</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en</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to satis</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act,</a:t>
            </a:r>
            <a:r>
              <a:rPr kumimoji="0" sz="26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stan</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rd,</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specificat</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on</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other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orma</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ly</a:t>
            </a:r>
            <a:r>
              <a:rPr kumimoji="0" sz="26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imp</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docum</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ent.</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469900" marR="775335" lvl="0" indent="-457200" defTabSz="914400" eaLnBrk="1" fontAlgn="auto" latinLnBrk="0" hangingPunct="1">
              <a:lnSpc>
                <a:spcPct val="100000"/>
              </a:lnSpc>
              <a:spcBef>
                <a:spcPts val="1200"/>
              </a:spcBef>
              <a:spcAft>
                <a:spcPts val="0"/>
              </a:spcAft>
              <a:buClrTx/>
              <a:buSzPct val="100000"/>
              <a:buFont typeface="Tahoma"/>
              <a:buAutoNum type="arabicPeriod"/>
              <a:tabLst>
                <a:tab pos="470534" algn="l"/>
              </a:tabLst>
              <a:defRPr/>
            </a:pP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cumen</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6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ep</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es</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ntat</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ion</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sz="26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dition</a:t>
            </a:r>
            <a:r>
              <a:rPr kumimoji="0" sz="26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 </a:t>
            </a:r>
            <a:r>
              <a:rPr kumimoji="0" sz="26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capa</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bili</a:t>
            </a:r>
            <a:r>
              <a:rPr kumimoji="0" sz="26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as</a:t>
            </a:r>
            <a:r>
              <a:rPr kumimoji="0" sz="26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in</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1</a:t>
            </a:r>
            <a:r>
              <a:rPr kumimoji="0" sz="26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6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6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2.</a:t>
            </a:r>
            <a:endParaRPr kumimoji="0" sz="26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238760" lvl="0" indent="-358140" defTabSz="914400" eaLnBrk="1" fontAlgn="auto" latinLnBrk="0" hangingPunct="1">
              <a:lnSpc>
                <a:spcPct val="100000"/>
              </a:lnSpc>
              <a:spcBef>
                <a:spcPts val="2400"/>
              </a:spcBef>
              <a:spcAft>
                <a:spcPts val="0"/>
              </a:spcAft>
              <a:buClrTx/>
              <a:buSzPct val="110416"/>
              <a:buFont typeface="Wingdings"/>
              <a:buChar char=""/>
              <a:tabLst>
                <a:tab pos="371475" algn="l"/>
              </a:tabLst>
              <a:defRPr/>
            </a:pPr>
            <a:r>
              <a:rPr kumimoji="0" lang="en-AU"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rom IEEE Standard Glossary of Software Engineering Terminology</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What</a:t>
            </a:r>
            <a:r>
              <a:rPr spc="200" dirty="0">
                <a:latin typeface="Times New Roman"/>
                <a:cs typeface="Times New Roman"/>
              </a:rPr>
              <a:t> </a:t>
            </a:r>
            <a:r>
              <a:rPr dirty="0"/>
              <a:t>is</a:t>
            </a:r>
            <a:r>
              <a:rPr spc="204" dirty="0">
                <a:latin typeface="Times New Roman"/>
                <a:cs typeface="Times New Roman"/>
              </a:rPr>
              <a:t> </a:t>
            </a:r>
            <a:r>
              <a:rPr dirty="0"/>
              <a:t>a</a:t>
            </a:r>
            <a:r>
              <a:rPr spc="200" dirty="0">
                <a:latin typeface="Times New Roman"/>
                <a:cs typeface="Times New Roman"/>
              </a:rPr>
              <a:t> </a:t>
            </a:r>
            <a:r>
              <a:rPr dirty="0"/>
              <a:t>R</a:t>
            </a:r>
            <a:r>
              <a:rPr spc="5" dirty="0"/>
              <a:t>e</a:t>
            </a:r>
            <a:r>
              <a:rPr dirty="0"/>
              <a:t>quir</a:t>
            </a:r>
            <a:r>
              <a:rPr spc="10" dirty="0"/>
              <a:t>e</a:t>
            </a:r>
            <a:r>
              <a:rPr dirty="0"/>
              <a:t>me</a:t>
            </a:r>
            <a:r>
              <a:rPr spc="5" dirty="0"/>
              <a:t>n</a:t>
            </a:r>
            <a:r>
              <a:rPr spc="-5" dirty="0"/>
              <a:t>t?</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28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40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R</a:t>
            </a:r>
            <a:r>
              <a:rPr spc="5" dirty="0"/>
              <a:t>e</a:t>
            </a:r>
            <a:r>
              <a:rPr dirty="0"/>
              <a:t>quir</a:t>
            </a:r>
            <a:r>
              <a:rPr spc="10" dirty="0"/>
              <a:t>e</a:t>
            </a:r>
            <a:r>
              <a:rPr dirty="0"/>
              <a:t>me</a:t>
            </a:r>
            <a:r>
              <a:rPr spc="5" dirty="0"/>
              <a:t>n</a:t>
            </a:r>
            <a:r>
              <a:rPr spc="-5" dirty="0"/>
              <a:t>t</a:t>
            </a:r>
            <a:r>
              <a:rPr dirty="0"/>
              <a:t>s</a:t>
            </a:r>
            <a:r>
              <a:rPr spc="185" dirty="0">
                <a:latin typeface="Times New Roman"/>
                <a:cs typeface="Times New Roman"/>
              </a:rPr>
              <a:t> </a:t>
            </a:r>
            <a:r>
              <a:rPr spc="-5" dirty="0"/>
              <a:t>En</a:t>
            </a:r>
            <a:r>
              <a:rPr spc="10" dirty="0"/>
              <a:t>g</a:t>
            </a:r>
            <a:r>
              <a:rPr dirty="0"/>
              <a:t>ine</a:t>
            </a:r>
            <a:r>
              <a:rPr spc="-5" dirty="0"/>
              <a:t>e</a:t>
            </a:r>
            <a:r>
              <a:rPr spc="5" dirty="0"/>
              <a:t>r</a:t>
            </a:r>
            <a:r>
              <a:rPr dirty="0"/>
              <a:t>ing</a:t>
            </a:r>
            <a:r>
              <a:rPr spc="200" dirty="0">
                <a:latin typeface="Times New Roman"/>
                <a:cs typeface="Times New Roman"/>
              </a:rPr>
              <a:t> </a:t>
            </a:r>
            <a:r>
              <a:rPr spc="-5" dirty="0"/>
              <a:t>Pro</a:t>
            </a:r>
            <a:r>
              <a:rPr spc="10" dirty="0"/>
              <a:t>d</a:t>
            </a:r>
            <a:r>
              <a:rPr dirty="0"/>
              <a:t>ucts</a:t>
            </a:r>
          </a:p>
        </p:txBody>
      </p:sp>
      <p:sp>
        <p:nvSpPr>
          <p:cNvPr id="3" name="object 3"/>
          <p:cNvSpPr txBox="1"/>
          <p:nvPr/>
        </p:nvSpPr>
        <p:spPr>
          <a:xfrm>
            <a:off x="905962" y="1522567"/>
            <a:ext cx="7933238" cy="3225498"/>
          </a:xfrm>
          <a:prstGeom prst="rect">
            <a:avLst/>
          </a:prstGeom>
        </p:spPr>
        <p:txBody>
          <a:bodyPr vert="horz" wrap="square" lIns="0" tIns="0" rIns="0" bIns="0" rtlCol="0">
            <a:spAutoFit/>
          </a:bodyPr>
          <a:lstStyle/>
          <a:p>
            <a:pPr marL="370840" marR="574675"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lang="en-AU" sz="2800" b="0" i="0" u="none" strike="noStrike" kern="0" cap="none" spc="-10" normalizeH="0" baseline="0" noProof="0" dirty="0">
                <a:ln>
                  <a:noFill/>
                </a:ln>
                <a:solidFill>
                  <a:sysClr val="windowText" lastClr="000000"/>
                </a:solidFill>
                <a:effectLst/>
                <a:uLnTx/>
                <a:uFillTx/>
                <a:latin typeface="Tahoma"/>
                <a:cs typeface="Tahoma"/>
              </a:rPr>
              <a:t>P</a:t>
            </a:r>
            <a:r>
              <a:rPr kumimoji="0" sz="2800" b="0" i="0" u="none" strike="noStrike" kern="0" cap="none" spc="-10" normalizeH="0" baseline="0" noProof="0" dirty="0" err="1">
                <a:ln>
                  <a:noFill/>
                </a:ln>
                <a:solidFill>
                  <a:sysClr val="windowText" lastClr="000000"/>
                </a:solidFill>
                <a:effectLst/>
                <a:uLnTx/>
                <a:uFillTx/>
                <a:latin typeface="Tahoma"/>
                <a:cs typeface="Tahoma"/>
              </a:rPr>
              <a:t>ri</a:t>
            </a:r>
            <a:r>
              <a:rPr kumimoji="0" sz="2800" b="0" i="0" u="none" strike="noStrike" kern="0" cap="none" spc="0" normalizeH="0" baseline="0" noProof="0" dirty="0" err="1">
                <a:ln>
                  <a:noFill/>
                </a:ln>
                <a:solidFill>
                  <a:sysClr val="windowText" lastClr="000000"/>
                </a:solidFill>
                <a:effectLst/>
                <a:uLnTx/>
                <a:uFillTx/>
                <a:latin typeface="Tahoma"/>
                <a:cs typeface="Tahoma"/>
              </a:rPr>
              <a:t>mary</a:t>
            </a:r>
            <a:r>
              <a:rPr kumimoji="0" sz="2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o</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5" normalizeH="0" baseline="0" noProof="0" dirty="0">
                <a:ln>
                  <a:noFill/>
                </a:ln>
                <a:solidFill>
                  <a:sysClr val="windowText" lastClr="000000"/>
                </a:solidFill>
                <a:effectLst/>
                <a:uLnTx/>
                <a:uFillTx/>
                <a:latin typeface="Tahoma"/>
                <a:cs typeface="Tahoma"/>
              </a:rPr>
              <a:t>tcom</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is</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a</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req</a:t>
            </a:r>
            <a:r>
              <a:rPr kumimoji="0" sz="2800" b="0" i="0" u="none" strike="noStrike" kern="0" cap="none" spc="5"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irements</a:t>
            </a:r>
            <a:r>
              <a:rPr kumimoji="0" sz="28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specificat</a:t>
            </a:r>
            <a:r>
              <a:rPr kumimoji="0" sz="2800" b="0" i="0" u="none" strike="noStrike" kern="0" cap="none" spc="10" normalizeH="0" baseline="0" noProof="0" dirty="0">
                <a:ln>
                  <a:noFill/>
                </a:ln>
                <a:solidFill>
                  <a:sysClr val="windowText" lastClr="000000"/>
                </a:solidFill>
                <a:effectLst/>
                <a:uLnTx/>
                <a:uFillTx/>
                <a:latin typeface="Tahoma"/>
                <a:cs typeface="Tahoma"/>
              </a:rPr>
              <a:t>i</a:t>
            </a:r>
            <a:r>
              <a:rPr kumimoji="0" sz="2800" b="0" i="0" u="none" strike="noStrike" kern="0" cap="none" spc="-15" normalizeH="0" baseline="0" noProof="0" dirty="0">
                <a:ln>
                  <a:noFill/>
                </a:ln>
                <a:solidFill>
                  <a:sysClr val="windowText" lastClr="000000"/>
                </a:solidFill>
                <a:effectLst/>
                <a:uLnTx/>
                <a:uFillTx/>
                <a:latin typeface="Tahoma"/>
                <a:cs typeface="Tahoma"/>
              </a:rPr>
              <a:t>o</a:t>
            </a:r>
            <a:r>
              <a:rPr kumimoji="0" sz="2800" b="0" i="0" u="none" strike="noStrike" kern="0" cap="none" spc="-10" normalizeH="0" baseline="0" noProof="0" dirty="0">
                <a:ln>
                  <a:noFill/>
                </a:ln>
                <a:solidFill>
                  <a:sysClr val="windowText" lastClr="000000"/>
                </a:solidFill>
                <a:effectLst/>
                <a:uLnTx/>
                <a:uFillTx/>
                <a:latin typeface="Tahoma"/>
                <a:cs typeface="Tahoma"/>
              </a:rPr>
              <a:t>n</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836930" marR="0" lvl="1" indent="-286385" defTabSz="914400" eaLnBrk="1" fontAlgn="auto" latinLnBrk="0" hangingPunct="1">
              <a:lnSpc>
                <a:spcPct val="100000"/>
              </a:lnSpc>
              <a:spcBef>
                <a:spcPts val="600"/>
              </a:spcBef>
              <a:spcAft>
                <a:spcPts val="0"/>
              </a:spcAft>
              <a:buClrTx/>
              <a:buSzPct val="60416"/>
              <a:buFont typeface="Wingdings"/>
              <a:buChar char=""/>
              <a:tabLst>
                <a:tab pos="837565" algn="l"/>
              </a:tabLst>
              <a:defRPr/>
            </a:pPr>
            <a:r>
              <a:rPr kumimoji="0" lang="en-AU" sz="2400" b="0" i="0" u="none" strike="noStrike" kern="0" cap="none" spc="0" normalizeH="0" baseline="0" noProof="0" dirty="0">
                <a:ln>
                  <a:noFill/>
                </a:ln>
                <a:solidFill>
                  <a:sysClr val="windowText" lastClr="000000"/>
                </a:solidFill>
                <a:effectLst/>
                <a:uLnTx/>
                <a:uFillTx/>
                <a:latin typeface="Tahoma"/>
                <a:cs typeface="Tahoma"/>
              </a:rPr>
              <a:t>essentially a </a:t>
            </a:r>
            <a:r>
              <a:rPr kumimoji="0" sz="2400" b="0" i="0" u="none" strike="noStrike" kern="0" cap="none" spc="-5" normalizeH="0" baseline="0" noProof="0" dirty="0">
                <a:ln>
                  <a:noFill/>
                </a:ln>
                <a:solidFill>
                  <a:sysClr val="windowText" lastClr="000000"/>
                </a:solidFill>
                <a:effectLst/>
                <a:uLnTx/>
                <a:uFillTx/>
                <a:latin typeface="Tahoma"/>
                <a:cs typeface="Tahoma"/>
              </a:rPr>
              <a:t>contrac</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bet</a:t>
            </a:r>
            <a:r>
              <a:rPr kumimoji="0" sz="2400" b="0" i="0" u="none" strike="noStrike" kern="0" cap="none" spc="-20" normalizeH="0" baseline="0" noProof="0" dirty="0">
                <a:ln>
                  <a:noFill/>
                </a:ln>
                <a:solidFill>
                  <a:sysClr val="windowText" lastClr="000000"/>
                </a:solidFill>
                <a:effectLst/>
                <a:uLnTx/>
                <a:uFillTx/>
                <a:latin typeface="Tahoma"/>
                <a:cs typeface="Tahoma"/>
              </a:rPr>
              <a:t>w</a:t>
            </a:r>
            <a:r>
              <a:rPr kumimoji="0" sz="2400" b="0" i="0" u="none" strike="noStrike" kern="0" cap="none" spc="-5"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ahoma"/>
                <a:cs typeface="Tahoma"/>
              </a:rPr>
              <a:t>n</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lang="en-AU" sz="2400" b="0" i="0" u="none" strike="noStrike" kern="0" cap="none" spc="0" normalizeH="0" baseline="0" noProof="0" dirty="0">
                <a:ln>
                  <a:noFill/>
                </a:ln>
                <a:solidFill>
                  <a:sysClr val="windowText" lastClr="000000"/>
                </a:solidFill>
                <a:effectLst/>
                <a:uLnTx/>
                <a:uFillTx/>
                <a:latin typeface="Tahoma"/>
                <a:cs typeface="Tahoma"/>
              </a:rPr>
              <a:t>client</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and</a:t>
            </a:r>
            <a:r>
              <a:rPr kumimoji="0" lang="en-AU" sz="2400" b="0" i="0" u="none" strike="noStrike" kern="0" cap="none" spc="0" normalizeH="0" baseline="0" noProof="0" dirty="0">
                <a:ln>
                  <a:noFill/>
                </a:ln>
                <a:solidFill>
                  <a:sysClr val="windowText" lastClr="000000"/>
                </a:solidFill>
                <a:effectLst/>
                <a:uLnTx/>
                <a:uFillTx/>
                <a:latin typeface="Tahoma"/>
                <a:cs typeface="Tahoma"/>
              </a:rPr>
              <a:t> </a:t>
            </a:r>
            <a:r>
              <a:rPr kumimoji="0" sz="2400" b="0" i="0" u="none" strike="noStrike" kern="0" cap="none" spc="0" normalizeH="0" baseline="0" noProof="0" dirty="0">
                <a:ln>
                  <a:noFill/>
                </a:ln>
                <a:solidFill>
                  <a:sysClr val="windowText" lastClr="000000"/>
                </a:solidFill>
                <a:effectLst/>
                <a:uLnTx/>
                <a:uFillTx/>
                <a:latin typeface="Tahoma"/>
                <a:cs typeface="Tahoma"/>
              </a:rPr>
              <a:t>dev</a:t>
            </a:r>
            <a:r>
              <a:rPr kumimoji="0" sz="2400" b="0" i="0" u="none" strike="noStrike" kern="0" cap="none" spc="-20" normalizeH="0" baseline="0" noProof="0" dirty="0">
                <a:ln>
                  <a:noFill/>
                </a:ln>
                <a:solidFill>
                  <a:sysClr val="windowText" lastClr="000000"/>
                </a:solidFill>
                <a:effectLst/>
                <a:uLnTx/>
                <a:uFillTx/>
                <a:latin typeface="Tahoma"/>
                <a:cs typeface="Tahoma"/>
              </a:rPr>
              <a:t>elo</a:t>
            </a:r>
            <a:r>
              <a:rPr kumimoji="0" sz="2400" b="0" i="0" u="none" strike="noStrike" kern="0" cap="none" spc="-5" normalizeH="0" baseline="0" noProof="0" dirty="0">
                <a:ln>
                  <a:noFill/>
                </a:ln>
                <a:solidFill>
                  <a:sysClr val="windowText" lastClr="000000"/>
                </a:solidFill>
                <a:effectLst/>
                <a:uLnTx/>
                <a:uFillTx/>
                <a:latin typeface="Tahoma"/>
                <a:cs typeface="Tahoma"/>
              </a:rPr>
              <a:t>per</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6930" marR="0" lvl="1" indent="-286385" defTabSz="914400" eaLnBrk="1" fontAlgn="auto" latinLnBrk="0" hangingPunct="1">
              <a:lnSpc>
                <a:spcPct val="100000"/>
              </a:lnSpc>
              <a:spcBef>
                <a:spcPts val="600"/>
              </a:spcBef>
              <a:spcAft>
                <a:spcPts val="0"/>
              </a:spcAft>
              <a:buClrTx/>
              <a:buSzPct val="60416"/>
              <a:buFont typeface="Wingdings"/>
              <a:buChar char=""/>
              <a:tabLst>
                <a:tab pos="837565" algn="l"/>
              </a:tabLst>
              <a:defRPr/>
            </a:pPr>
            <a:r>
              <a:rPr lang="en-AU" sz="2400" kern="0" spc="-15" dirty="0">
                <a:solidFill>
                  <a:sysClr val="windowText" lastClr="000000"/>
                </a:solidFill>
                <a:latin typeface="Tahoma"/>
                <a:cs typeface="Tahoma"/>
              </a:rPr>
              <a:t>b</a:t>
            </a:r>
            <a:r>
              <a:rPr kumimoji="0" sz="2400" b="0" i="0" u="none" strike="noStrike" kern="0" cap="none" spc="-15" normalizeH="0" baseline="0" noProof="0" dirty="0" err="1">
                <a:ln>
                  <a:noFill/>
                </a:ln>
                <a:solidFill>
                  <a:sysClr val="windowText" lastClr="000000"/>
                </a:solidFill>
                <a:effectLst/>
                <a:uLnTx/>
                <a:uFillTx/>
                <a:latin typeface="Tahoma"/>
                <a:cs typeface="Tahoma"/>
              </a:rPr>
              <a:t>asis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subse</a:t>
            </a:r>
            <a:r>
              <a:rPr kumimoji="0" sz="2400" b="0" i="0" u="none" strike="noStrike" kern="0" cap="none" spc="5" normalizeH="0" baseline="0" noProof="0" dirty="0">
                <a:ln>
                  <a:noFill/>
                </a:ln>
                <a:solidFill>
                  <a:sysClr val="windowText" lastClr="000000"/>
                </a:solidFill>
                <a:effectLst/>
                <a:uLnTx/>
                <a:uFillTx/>
                <a:latin typeface="Tahoma"/>
                <a:cs typeface="Tahoma"/>
              </a:rPr>
              <a:t>q</a:t>
            </a:r>
            <a:r>
              <a:rPr kumimoji="0" sz="2400" b="0" i="0" u="none" strike="noStrike" kern="0" cap="none" spc="0" normalizeH="0" baseline="0" noProof="0" dirty="0">
                <a:ln>
                  <a:noFill/>
                </a:ln>
                <a:solidFill>
                  <a:sysClr val="windowText" lastClr="000000"/>
                </a:solidFill>
                <a:effectLst/>
                <a:uLnTx/>
                <a:uFillTx/>
                <a:latin typeface="Tahoma"/>
                <a:cs typeface="Tahoma"/>
              </a:rPr>
              <a:t>uent</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dev</a:t>
            </a:r>
            <a:r>
              <a:rPr kumimoji="0" sz="2400" b="0" i="0" u="none" strike="noStrike" kern="0" cap="none" spc="-20" normalizeH="0" baseline="0" noProof="0" dirty="0">
                <a:ln>
                  <a:noFill/>
                </a:ln>
                <a:solidFill>
                  <a:sysClr val="windowText" lastClr="000000"/>
                </a:solidFill>
                <a:effectLst/>
                <a:uLnTx/>
                <a:uFillTx/>
                <a:latin typeface="Tahoma"/>
                <a:cs typeface="Tahoma"/>
              </a:rPr>
              <a:t>elo</a:t>
            </a:r>
            <a:r>
              <a:rPr kumimoji="0" sz="2400" b="0" i="0" u="none" strike="noStrike" kern="0" cap="none" spc="-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ment</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lang="en-AU" sz="2400" b="0" i="0" u="none" strike="noStrike" kern="0" cap="none" spc="0" normalizeH="0" baseline="0" noProof="0" dirty="0">
                <a:ln>
                  <a:noFill/>
                </a:ln>
                <a:solidFill>
                  <a:sysClr val="windowText" lastClr="000000"/>
                </a:solidFill>
                <a:effectLst/>
                <a:uLnTx/>
                <a:uFillTx/>
                <a:latin typeface="Tahoma"/>
                <a:cs typeface="Tahoma"/>
              </a:rPr>
              <a:t> </a:t>
            </a:r>
            <a:r>
              <a:rPr kumimoji="0" sz="2400" b="0" i="0" u="none" strike="noStrike" kern="0" cap="none" spc="-5" normalizeH="0" baseline="0" noProof="0" dirty="0">
                <a:ln>
                  <a:noFill/>
                </a:ln>
                <a:solidFill>
                  <a:sysClr val="windowText" lastClr="000000"/>
                </a:solidFill>
                <a:effectLst/>
                <a:uLnTx/>
                <a:uFillTx/>
                <a:latin typeface="Tahoma"/>
                <a:cs typeface="Tahoma"/>
              </a:rPr>
              <a:t>verificati</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n</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proces</a:t>
            </a:r>
            <a:r>
              <a:rPr kumimoji="0" sz="2400" b="0" i="0" u="none" strike="noStrike" kern="0" cap="none" spc="-15" normalizeH="0" baseline="0" noProof="0" dirty="0">
                <a:ln>
                  <a:noFill/>
                </a:ln>
                <a:solidFill>
                  <a:sysClr val="windowText" lastClr="000000"/>
                </a:solidFill>
                <a:effectLst/>
                <a:uLnTx/>
                <a:uFillTx/>
                <a:latin typeface="Tahoma"/>
                <a:cs typeface="Tahoma"/>
              </a:rPr>
              <a:t>s</a:t>
            </a:r>
            <a:r>
              <a:rPr kumimoji="0" sz="2400" b="0" i="0" u="none" strike="noStrike" kern="0" cap="none" spc="-5" normalizeH="0" baseline="0" noProof="0" dirty="0">
                <a:ln>
                  <a:noFill/>
                </a:ln>
                <a:solidFill>
                  <a:sysClr val="windowText" lastClr="000000"/>
                </a:solidFill>
                <a:effectLst/>
                <a:uLnTx/>
                <a:uFillTx/>
                <a:latin typeface="Tahoma"/>
                <a:cs typeface="Tahoma"/>
              </a:rPr>
              <a:t>es</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0840" marR="5080" lvl="0" indent="-358140" defTabSz="914400" eaLnBrk="1" fontAlgn="auto" latinLnBrk="0" hangingPunct="1">
              <a:lnSpc>
                <a:spcPct val="110000"/>
              </a:lnSpc>
              <a:spcBef>
                <a:spcPts val="1150"/>
              </a:spcBef>
              <a:spcAft>
                <a:spcPts val="0"/>
              </a:spcAft>
              <a:buClrTx/>
              <a:buSzPct val="110416"/>
              <a:buFont typeface="Wingdings"/>
              <a:buChar char=""/>
              <a:tabLst>
                <a:tab pos="371475" algn="l"/>
              </a:tabLst>
              <a:defRPr/>
            </a:pPr>
            <a:r>
              <a:rPr kumimoji="0" lang="en-AU" sz="2800" b="0" i="0" u="none" strike="noStrike" kern="0" cap="none" spc="-20" normalizeH="0" baseline="0" noProof="0" dirty="0">
                <a:ln>
                  <a:noFill/>
                </a:ln>
                <a:solidFill>
                  <a:sysClr val="windowText" lastClr="000000"/>
                </a:solidFill>
                <a:effectLst/>
                <a:uLnTx/>
                <a:uFillTx/>
                <a:latin typeface="Tahoma"/>
                <a:cs typeface="Tahoma"/>
              </a:rPr>
              <a:t>Secondary outcome is usually</a:t>
            </a:r>
            <a:r>
              <a:rPr kumimoji="0" lang="en-AU" sz="2800" b="0" i="0" u="none" strike="noStrike" kern="0" cap="none" spc="-10" normalizeH="0" baseline="0" noProof="0" dirty="0">
                <a:ln>
                  <a:noFill/>
                </a:ln>
                <a:solidFill>
                  <a:sysClr val="windowText" lastClr="000000"/>
                </a:solidFill>
                <a:effectLst/>
                <a:uLnTx/>
                <a:uFillTx/>
                <a:latin typeface="Tahoma"/>
                <a:cs typeface="Tahoma"/>
              </a:rPr>
              <a:t> system and software acceptance test criteria</a:t>
            </a:r>
            <a:endParaRPr kumimoji="0" sz="28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29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82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p:txBody>
          <a:bodyPr/>
          <a:lstStyle/>
          <a:p>
            <a:pPr algn="ctr"/>
            <a:r>
              <a:rPr lang="en-US" altLang="en-US" sz="4000"/>
              <a:t>1. From business processes to solution envisioning</a:t>
            </a:r>
          </a:p>
        </p:txBody>
      </p:sp>
      <p:sp>
        <p:nvSpPr>
          <p:cNvPr id="690179" name="Rectangle 3"/>
          <p:cNvSpPr>
            <a:spLocks noGrp="1" noChangeArrowheads="1"/>
          </p:cNvSpPr>
          <p:nvPr>
            <p:ph type="subTitle" idx="1"/>
          </p:nvPr>
        </p:nvSpPr>
        <p:spPr/>
        <p:txBody>
          <a:bodyPr/>
          <a:lstStyle/>
          <a:p>
            <a:pPr>
              <a:lnSpc>
                <a:spcPct val="80000"/>
              </a:lnSpc>
              <a:buFont typeface="Monotype Sorts" charset="2"/>
              <a:buChar char="n"/>
            </a:pPr>
            <a:r>
              <a:rPr lang="en-US" altLang="en-US" sz="2000"/>
              <a:t> </a:t>
            </a:r>
            <a:r>
              <a:rPr lang="en-US" altLang="en-US" sz="2400"/>
              <a:t>IT solutions address business problems</a:t>
            </a:r>
          </a:p>
          <a:p>
            <a:pPr>
              <a:lnSpc>
                <a:spcPct val="80000"/>
              </a:lnSpc>
              <a:buFont typeface="Monotype Sorts" charset="2"/>
              <a:buChar char="n"/>
            </a:pPr>
            <a:r>
              <a:rPr lang="en-US" altLang="en-US" sz="2400"/>
              <a:t> IT solutions are enablers of business innovation </a:t>
            </a:r>
          </a:p>
          <a:p>
            <a:pPr>
              <a:lnSpc>
                <a:spcPct val="80000"/>
              </a:lnSpc>
              <a:buFont typeface="Monotype Sorts" charset="2"/>
              <a:buChar char="n"/>
            </a:pPr>
            <a:r>
              <a:rPr lang="en-US" altLang="en-US" sz="2400"/>
              <a:t> IT solution is an infrastructure service (a commodity</a:t>
            </a:r>
            <a:r>
              <a:rPr lang="en-US" altLang="en-US" sz="2000"/>
              <a:t>)</a:t>
            </a:r>
            <a:r>
              <a:rPr lang="en-US" alt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Why</a:t>
            </a:r>
            <a:r>
              <a:rPr spc="200" dirty="0">
                <a:latin typeface="Times New Roman"/>
                <a:cs typeface="Times New Roman"/>
              </a:rPr>
              <a:t> </a:t>
            </a:r>
            <a:r>
              <a:rPr dirty="0"/>
              <a:t>is</a:t>
            </a:r>
            <a:r>
              <a:rPr spc="200" dirty="0">
                <a:latin typeface="Times New Roman"/>
                <a:cs typeface="Times New Roman"/>
              </a:rPr>
              <a:t> </a:t>
            </a:r>
            <a:r>
              <a:rPr dirty="0"/>
              <a:t>RE</a:t>
            </a:r>
            <a:r>
              <a:rPr spc="200" dirty="0">
                <a:latin typeface="Times New Roman"/>
                <a:cs typeface="Times New Roman"/>
              </a:rPr>
              <a:t> </a:t>
            </a:r>
            <a:r>
              <a:rPr dirty="0"/>
              <a:t>import</a:t>
            </a:r>
            <a:r>
              <a:rPr spc="-20" dirty="0"/>
              <a:t>a</a:t>
            </a:r>
            <a:r>
              <a:rPr dirty="0"/>
              <a:t>nt?</a:t>
            </a:r>
          </a:p>
        </p:txBody>
      </p:sp>
      <p:sp>
        <p:nvSpPr>
          <p:cNvPr id="3" name="object 3"/>
          <p:cNvSpPr txBox="1"/>
          <p:nvPr/>
        </p:nvSpPr>
        <p:spPr>
          <a:xfrm>
            <a:off x="901093" y="1600200"/>
            <a:ext cx="7612380" cy="4816703"/>
          </a:xfrm>
          <a:prstGeom prst="rect">
            <a:avLst/>
          </a:prstGeom>
        </p:spPr>
        <p:txBody>
          <a:bodyPr vert="horz" wrap="square" lIns="0" tIns="0" rIns="0" bIns="0" rtlCol="0">
            <a:spAutoFit/>
          </a:bodyPr>
          <a:lstStyle/>
          <a:p>
            <a:pPr marL="370840" marR="323215"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Most</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lts</a:t>
            </a:r>
            <a:r>
              <a:rPr kumimoji="0" sz="24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bser</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v</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4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in</a:t>
            </a:r>
            <a:r>
              <a:rPr kumimoji="0" sz="24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4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war</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oject</a:t>
            </a:r>
            <a:r>
              <a:rPr kumimoji="0" sz="24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are</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fr</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in</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rrect</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incom</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lete,</a:t>
            </a:r>
            <a:r>
              <a:rPr kumimoji="0" sz="24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misi</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ter</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rete</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4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nct</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io</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al </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speci</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ications</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a:t>
            </a:r>
            <a:r>
              <a:rPr kumimoji="0" sz="24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q</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irements.</a:t>
            </a:r>
            <a:endParaRPr kumimoji="0" lang="en-AU"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828040" marR="323215" lvl="1" indent="-35814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lang="en-AU"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Glass’ Law</a:t>
            </a:r>
            <a:endPar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5080"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0" i="0" u="none" strike="noStrike" kern="0" cap="none" spc="-8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On</a:t>
            </a:r>
            <a:r>
              <a:rPr kumimoji="0" sz="25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avera</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0"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1" i="0" u="none" strike="noStrike" kern="0" cap="none" spc="-8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40</a:t>
            </a:r>
            <a:r>
              <a:rPr kumimoji="0" sz="2500" b="1"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1" i="0" u="none" strike="noStrike" kern="0" cap="none" spc="11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5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he</a:t>
            </a:r>
            <a:r>
              <a:rPr kumimoji="0" sz="25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iremen</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5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eci</a:t>
            </a:r>
            <a:r>
              <a:rPr kumimoji="0" sz="25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ied</a:t>
            </a:r>
            <a:r>
              <a:rPr kumimoji="0" sz="25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he</a:t>
            </a:r>
            <a:r>
              <a:rPr kumimoji="0" sz="2500" b="0" i="0" u="none" strike="noStrike" kern="0" cap="none" spc="11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Feasib</a:t>
            </a:r>
            <a:r>
              <a:rPr kumimoji="0" sz="25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ili</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5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5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9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q</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5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reme</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5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sz="2500" b="0"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he</a:t>
            </a:r>
            <a:r>
              <a:rPr kumimoji="0" sz="25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ec</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cl</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wer</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rede</a:t>
            </a:r>
            <a:r>
              <a:rPr kumimoji="0" sz="25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5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ed</a:t>
            </a:r>
            <a:r>
              <a:rPr kumimoji="0" sz="2500" b="0"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in</a:t>
            </a:r>
            <a:r>
              <a:rPr kumimoji="0" sz="25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th</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500" b="0"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su</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seq</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ue</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10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5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ur</a:t>
            </a:r>
            <a:r>
              <a:rPr kumimoji="0" sz="2500" b="0" i="0"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lifecycle</a:t>
            </a:r>
            <a:r>
              <a:rPr kumimoji="0" sz="2500" b="0" i="1"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500" b="0" i="1"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hases…</a:t>
            </a:r>
            <a:r>
              <a:rPr kumimoji="0" sz="2500" b="0" i="1"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on</a:t>
            </a:r>
            <a:r>
              <a:rPr kumimoji="0" sz="2500" b="0" i="1"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avera</a:t>
            </a:r>
            <a:r>
              <a:rPr kumimoji="0" sz="2500" b="0" i="1"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ge</a:t>
            </a:r>
            <a:r>
              <a:rPr kumimoji="0" sz="2500" b="0" i="1"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Digital</a:t>
            </a:r>
            <a:r>
              <a:rPr kumimoji="0" sz="2500" b="0" i="1"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spen</a:t>
            </a:r>
            <a:r>
              <a:rPr kumimoji="0" sz="2500" b="0" i="1"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1"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50%</a:t>
            </a:r>
            <a:r>
              <a:rPr kumimoji="0" sz="2500" b="0" i="1"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more</a:t>
            </a:r>
            <a:r>
              <a:rPr kumimoji="0" sz="2500" b="0" i="1" u="none" strike="noStrike" kern="0" cap="none" spc="-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a:t>
            </a:r>
            <a:r>
              <a:rPr kumimoji="0" sz="2500" b="0" i="0" u="none" strike="noStrike" kern="0" cap="none" spc="11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5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5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5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a:t>
            </a:r>
            <a:r>
              <a:rPr kumimoji="0" sz="25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eted</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p>
          <a:p>
            <a:pPr marL="828040" marR="323215" lvl="1" indent="-35814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2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Hutchings and S. Knox: “Creating products customers demand”, </a:t>
            </a:r>
            <a:r>
              <a:rPr kumimoji="0" sz="2200" b="0" i="1"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Communications of the ACM</a:t>
            </a:r>
            <a:r>
              <a:rPr kumimoji="0" sz="22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May 1995</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54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404664"/>
            <a:ext cx="8908345" cy="492443"/>
          </a:xfrm>
          <a:prstGeom prst="rect">
            <a:avLst/>
          </a:prstGeom>
        </p:spPr>
        <p:txBody>
          <a:bodyPr vert="horz" wrap="square" lIns="0" tIns="0" rIns="0" bIns="0" rtlCol="0">
            <a:spAutoFit/>
          </a:bodyPr>
          <a:lstStyle/>
          <a:p>
            <a:pPr algn="ctr">
              <a:lnSpc>
                <a:spcPct val="100000"/>
              </a:lnSpc>
            </a:pPr>
            <a:r>
              <a:rPr dirty="0"/>
              <a:t>Use</a:t>
            </a:r>
            <a:r>
              <a:rPr spc="195" dirty="0">
                <a:latin typeface="Times New Roman"/>
                <a:cs typeface="Times New Roman"/>
              </a:rPr>
              <a:t> </a:t>
            </a:r>
            <a:r>
              <a:rPr dirty="0"/>
              <a:t>of</a:t>
            </a:r>
            <a:r>
              <a:rPr spc="200" dirty="0">
                <a:latin typeface="Times New Roman"/>
                <a:cs typeface="Times New Roman"/>
              </a:rPr>
              <a:t> </a:t>
            </a:r>
            <a:r>
              <a:rPr lang="en-AU" spc="-15" dirty="0"/>
              <a:t>W</a:t>
            </a:r>
            <a:r>
              <a:rPr dirty="0" err="1"/>
              <a:t>aterfal</a:t>
            </a:r>
            <a:r>
              <a:rPr spc="-5" dirty="0" err="1"/>
              <a:t>l</a:t>
            </a:r>
            <a:r>
              <a:rPr dirty="0"/>
              <a:t>-</a:t>
            </a:r>
            <a:r>
              <a:rPr lang="en-AU" spc="-5" dirty="0"/>
              <a:t>S</a:t>
            </a:r>
            <a:r>
              <a:rPr spc="-5" dirty="0" err="1"/>
              <a:t>p</a:t>
            </a:r>
            <a:r>
              <a:rPr spc="5" dirty="0" err="1"/>
              <a:t>e</a:t>
            </a:r>
            <a:r>
              <a:rPr spc="-5" dirty="0" err="1"/>
              <a:t>cifie</a:t>
            </a:r>
            <a:r>
              <a:rPr dirty="0" err="1"/>
              <a:t>d</a:t>
            </a:r>
            <a:r>
              <a:rPr spc="225" dirty="0">
                <a:latin typeface="Times New Roman"/>
                <a:cs typeface="Times New Roman"/>
              </a:rPr>
              <a:t> </a:t>
            </a:r>
            <a:r>
              <a:rPr lang="en-AU" spc="-5" dirty="0"/>
              <a:t>F</a:t>
            </a:r>
            <a:r>
              <a:rPr spc="-5" dirty="0" err="1"/>
              <a:t>eatures</a:t>
            </a:r>
            <a:endParaRPr spc="-5" dirty="0"/>
          </a:p>
        </p:txBody>
      </p:sp>
      <p:sp>
        <p:nvSpPr>
          <p:cNvPr id="3" name="object 3"/>
          <p:cNvSpPr/>
          <p:nvPr/>
        </p:nvSpPr>
        <p:spPr>
          <a:xfrm>
            <a:off x="827087" y="1340768"/>
            <a:ext cx="7439040" cy="4490984"/>
          </a:xfrm>
          <a:prstGeom prst="rect">
            <a:avLst/>
          </a:prstGeom>
          <a:blipFill>
            <a:blip r:embed="rId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txBox="1"/>
          <p:nvPr/>
        </p:nvSpPr>
        <p:spPr>
          <a:xfrm>
            <a:off x="3352800" y="5888333"/>
            <a:ext cx="5675239" cy="384721"/>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Joh</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2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so</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13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J</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14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7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ROI</a:t>
            </a:r>
            <a:r>
              <a:rPr kumimoji="0" sz="2500" b="0" i="0" u="none" strike="noStrike" kern="0" cap="none" spc="1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1" u="none" strike="noStrike" kern="0" cap="none" spc="-7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0" i="1" u="none" strike="noStrike" kern="0" cap="none" spc="-4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500" b="0" i="0" u="none" strike="noStrike" kern="0" cap="none" spc="-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It</a:t>
            </a:r>
            <a:r>
              <a:rPr kumimoji="0" lang="en-AU" sz="2500" b="0" i="0" u="none" strike="noStrike" kern="0" cap="none" spc="-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0" i="0" u="none" strike="noStrike" kern="0" cap="none" spc="-4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500" b="0" i="0" u="none" strike="noStrike" kern="0" cap="none" spc="12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AU" sz="2500" b="0" i="0" u="none" strike="noStrike" kern="0" cap="none" spc="-7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500" b="0" i="0" u="none" strike="noStrike" kern="0" cap="none" spc="-7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500" b="0" i="0" u="none" strike="noStrike" kern="0" cap="none" spc="-6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500" b="0" i="0" u="none" strike="noStrike" kern="0" cap="none" spc="-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500" b="0" i="0" u="none" strike="noStrike" kern="0" cap="none" spc="12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AU" sz="2500" b="0" i="0" u="none" strike="noStrike" kern="0" cap="none" spc="12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J</a:t>
            </a:r>
            <a:r>
              <a:rPr kumimoji="0" sz="2500" b="0" i="0"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500" b="0" i="0" u="none" strike="noStrike" kern="0" cap="none" spc="-9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500" b="0" i="0" u="none" strike="noStrike" kern="0" cap="none" spc="-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500" b="0" i="0" u="none" strike="noStrike" kern="0" cap="none" spc="1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X</a:t>
            </a:r>
            <a:r>
              <a:rPr kumimoji="0" sz="2400" b="0" i="0" u="none" strike="noStrike" kern="0" cap="none" spc="-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400" b="0" i="0" u="none" strike="noStrike" kern="0" cap="none" spc="14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2002</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5206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404664"/>
            <a:ext cx="8908345" cy="492443"/>
          </a:xfrm>
          <a:prstGeom prst="rect">
            <a:avLst/>
          </a:prstGeom>
        </p:spPr>
        <p:txBody>
          <a:bodyPr vert="horz" wrap="square" lIns="0" tIns="0" rIns="0" bIns="0" rtlCol="0">
            <a:spAutoFit/>
          </a:bodyPr>
          <a:lstStyle/>
          <a:p>
            <a:pPr algn="ctr">
              <a:lnSpc>
                <a:spcPct val="100000"/>
              </a:lnSpc>
            </a:pPr>
            <a:r>
              <a:rPr dirty="0"/>
              <a:t>R</a:t>
            </a:r>
            <a:r>
              <a:rPr spc="5" dirty="0"/>
              <a:t>e</a:t>
            </a:r>
            <a:r>
              <a:rPr dirty="0"/>
              <a:t>lative</a:t>
            </a:r>
            <a:r>
              <a:rPr spc="200" dirty="0">
                <a:latin typeface="Times New Roman"/>
                <a:cs typeface="Times New Roman"/>
              </a:rPr>
              <a:t> </a:t>
            </a:r>
            <a:r>
              <a:rPr lang="en-AU" spc="-5" dirty="0"/>
              <a:t>C</a:t>
            </a:r>
            <a:r>
              <a:rPr spc="-5" dirty="0" err="1"/>
              <a:t>os</a:t>
            </a:r>
            <a:r>
              <a:rPr dirty="0" err="1"/>
              <a:t>t</a:t>
            </a:r>
            <a:r>
              <a:rPr spc="204" dirty="0">
                <a:latin typeface="Times New Roman"/>
                <a:cs typeface="Times New Roman"/>
              </a:rPr>
              <a:t> </a:t>
            </a:r>
            <a:r>
              <a:rPr spc="-5" dirty="0"/>
              <a:t>t</a:t>
            </a:r>
            <a:r>
              <a:rPr dirty="0"/>
              <a:t>o</a:t>
            </a:r>
            <a:r>
              <a:rPr spc="210" dirty="0">
                <a:latin typeface="Times New Roman"/>
                <a:cs typeface="Times New Roman"/>
              </a:rPr>
              <a:t> </a:t>
            </a:r>
            <a:r>
              <a:rPr lang="en-AU" spc="-5" dirty="0"/>
              <a:t>C</a:t>
            </a:r>
            <a:r>
              <a:rPr spc="-5" dirty="0" err="1"/>
              <a:t>orr</a:t>
            </a:r>
            <a:r>
              <a:rPr spc="10" dirty="0" err="1"/>
              <a:t>e</a:t>
            </a:r>
            <a:r>
              <a:rPr spc="-5" dirty="0" err="1"/>
              <a:t>c</a:t>
            </a:r>
            <a:r>
              <a:rPr dirty="0" err="1"/>
              <a:t>t</a:t>
            </a:r>
            <a:r>
              <a:rPr spc="200" dirty="0">
                <a:latin typeface="Times New Roman"/>
                <a:cs typeface="Times New Roman"/>
              </a:rPr>
              <a:t> </a:t>
            </a:r>
            <a:r>
              <a:rPr lang="en-AU" spc="-5" dirty="0"/>
              <a:t>R</a:t>
            </a:r>
            <a:r>
              <a:rPr spc="-5" dirty="0" err="1"/>
              <a:t>e</a:t>
            </a:r>
            <a:r>
              <a:rPr spc="10" dirty="0" err="1"/>
              <a:t>q</a:t>
            </a:r>
            <a:r>
              <a:rPr dirty="0" err="1"/>
              <a:t>uireme</a:t>
            </a:r>
            <a:r>
              <a:rPr spc="5" dirty="0" err="1"/>
              <a:t>n</a:t>
            </a:r>
            <a:r>
              <a:rPr dirty="0" err="1"/>
              <a:t>t</a:t>
            </a:r>
            <a:r>
              <a:rPr spc="185" dirty="0">
                <a:latin typeface="Times New Roman"/>
                <a:cs typeface="Times New Roman"/>
              </a:rPr>
              <a:t> </a:t>
            </a:r>
            <a:r>
              <a:rPr lang="en-AU" spc="-5" dirty="0"/>
              <a:t>F</a:t>
            </a:r>
            <a:r>
              <a:rPr spc="-5" dirty="0" err="1"/>
              <a:t>aults</a:t>
            </a:r>
            <a:endParaRPr spc="-5" dirty="0"/>
          </a:p>
        </p:txBody>
      </p:sp>
      <p:sp>
        <p:nvSpPr>
          <p:cNvPr id="3" name="object 3"/>
          <p:cNvSpPr/>
          <p:nvPr/>
        </p:nvSpPr>
        <p:spPr>
          <a:xfrm>
            <a:off x="827087" y="1458986"/>
            <a:ext cx="8001000" cy="4922763"/>
          </a:xfrm>
          <a:prstGeom prst="rect">
            <a:avLst/>
          </a:prstGeom>
          <a:blipFill>
            <a:blip r:embed="rId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32</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168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404664"/>
            <a:ext cx="8908345" cy="492443"/>
          </a:xfrm>
          <a:prstGeom prst="rect">
            <a:avLst/>
          </a:prstGeom>
        </p:spPr>
        <p:txBody>
          <a:bodyPr vert="horz" wrap="square" lIns="0" tIns="0" rIns="0" bIns="0" rtlCol="0">
            <a:spAutoFit/>
          </a:bodyPr>
          <a:lstStyle/>
          <a:p>
            <a:pPr>
              <a:lnSpc>
                <a:spcPct val="100000"/>
              </a:lnSpc>
            </a:pPr>
            <a:r>
              <a:rPr dirty="0"/>
              <a:t>Cost</a:t>
            </a:r>
            <a:r>
              <a:rPr spc="190" dirty="0">
                <a:latin typeface="Times New Roman"/>
                <a:cs typeface="Times New Roman"/>
              </a:rPr>
              <a:t> </a:t>
            </a:r>
            <a:r>
              <a:rPr spc="10" dirty="0"/>
              <a:t>p</a:t>
            </a:r>
            <a:r>
              <a:rPr spc="-5" dirty="0"/>
              <a:t>e</a:t>
            </a:r>
            <a:r>
              <a:rPr dirty="0"/>
              <a:t>r</a:t>
            </a:r>
            <a:r>
              <a:rPr spc="204" dirty="0">
                <a:latin typeface="Times New Roman"/>
                <a:cs typeface="Times New Roman"/>
              </a:rPr>
              <a:t> </a:t>
            </a:r>
            <a:r>
              <a:rPr lang="en-AU" dirty="0"/>
              <a:t>D</a:t>
            </a:r>
            <a:r>
              <a:rPr spc="5" dirty="0" err="1"/>
              <a:t>e</a:t>
            </a:r>
            <a:r>
              <a:rPr spc="-5" dirty="0" err="1"/>
              <a:t>f</a:t>
            </a:r>
            <a:r>
              <a:rPr spc="5" dirty="0" err="1"/>
              <a:t>e</a:t>
            </a:r>
            <a:r>
              <a:rPr spc="-5" dirty="0" err="1"/>
              <a:t>ct</a:t>
            </a:r>
            <a:endParaRPr spc="-5" dirty="0"/>
          </a:p>
        </p:txBody>
      </p:sp>
      <p:sp>
        <p:nvSpPr>
          <p:cNvPr id="3" name="object 3"/>
          <p:cNvSpPr/>
          <p:nvPr/>
        </p:nvSpPr>
        <p:spPr>
          <a:xfrm>
            <a:off x="990600" y="1523990"/>
            <a:ext cx="7488174" cy="3784610"/>
          </a:xfrm>
          <a:prstGeom prst="rect">
            <a:avLst/>
          </a:prstGeom>
          <a:blipFill>
            <a:blip r:embed="rId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txBox="1"/>
          <p:nvPr/>
        </p:nvSpPr>
        <p:spPr>
          <a:xfrm>
            <a:off x="1222050" y="5517232"/>
            <a:ext cx="6894830" cy="713978"/>
          </a:xfrm>
          <a:prstGeom prst="rect">
            <a:avLst/>
          </a:prstGeom>
        </p:spPr>
        <p:txBody>
          <a:bodyPr vert="horz" wrap="square" lIns="0" tIns="0" rIns="0" bIns="0" rtlCol="0">
            <a:spAutoFit/>
          </a:bodyPr>
          <a:lstStyle/>
          <a:p>
            <a:pPr marL="12700" marR="0" lvl="0" indent="0" defTabSz="914400" eaLnBrk="1" fontAlgn="auto" latinLnBrk="0" hangingPunct="1">
              <a:lnSpc>
                <a:spcPts val="2940"/>
              </a:lnSpc>
              <a:spcBef>
                <a:spcPts val="0"/>
              </a:spcBef>
              <a:spcAft>
                <a:spcPts val="0"/>
              </a:spcAft>
              <a:buClrTx/>
              <a:buSzTx/>
              <a:buFontTx/>
              <a:buNone/>
              <a:tabLst/>
              <a:defRPr/>
            </a:pPr>
            <a:r>
              <a:rPr kumimoji="0" sz="2400" b="0" i="0" u="none" strike="noStrike" kern="0" cap="none" spc="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Capers</a:t>
            </a:r>
            <a:r>
              <a:rPr kumimoji="0" sz="2400" b="0" i="0" u="none" strike="noStrike" kern="0" cap="none" spc="1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Jones,</a:t>
            </a:r>
            <a:r>
              <a:rPr kumimoji="0" sz="2400" b="0" i="0" u="none" strike="noStrike" kern="0" cap="none" spc="12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1" u="none" strike="noStrike" kern="0" cap="none" spc="-5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Soft</a:t>
            </a:r>
            <a:r>
              <a:rPr kumimoji="0" sz="2400" b="0" i="1" u="none" strike="noStrike" kern="0" cap="none" spc="-10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w</a:t>
            </a:r>
            <a:r>
              <a:rPr kumimoji="0" sz="2400" b="0" i="1"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400" b="0" i="1" u="none" strike="noStrike" kern="0" cap="none" spc="-6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400" b="0" i="1"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1" u="none" strike="noStrike" kern="0" cap="none" spc="1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1"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Assessments,</a:t>
            </a:r>
            <a:r>
              <a:rPr kumimoji="0" sz="2400" b="0" i="1" u="none" strike="noStrike" kern="0" cap="none" spc="1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1"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400" b="0" i="1" u="none" strike="noStrike" kern="0" cap="none" spc="-6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enchmarks,</a:t>
            </a:r>
            <a:endParaRPr kumimoji="0" sz="2400" b="0" i="1"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12700" marR="0" lvl="0" indent="0" defTabSz="914400" eaLnBrk="1" fontAlgn="auto" latinLnBrk="0" hangingPunct="1">
              <a:lnSpc>
                <a:spcPts val="2940"/>
              </a:lnSpc>
              <a:spcBef>
                <a:spcPts val="0"/>
              </a:spcBef>
              <a:spcAft>
                <a:spcPts val="0"/>
              </a:spcAft>
              <a:buClrTx/>
              <a:buSzTx/>
              <a:buFontTx/>
              <a:buNone/>
              <a:tabLst/>
              <a:defRPr/>
            </a:pPr>
            <a:r>
              <a:rPr kumimoji="0" sz="2400" b="0" i="1" u="none" strike="noStrike" kern="0" cap="none" spc="-7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400" b="0" i="1" u="none" strike="noStrike" kern="0" cap="none" spc="13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1" u="none" strike="noStrike" kern="0" cap="none" spc="-6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B</a:t>
            </a:r>
            <a:r>
              <a:rPr kumimoji="0" sz="2400" b="0" i="1" u="none" strike="noStrike" kern="0" cap="none" spc="-5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es</a:t>
            </a:r>
            <a:r>
              <a:rPr kumimoji="0" sz="2400" b="0" i="1" u="none" strike="noStrike" kern="0" cap="none" spc="-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400" b="0" i="1" u="none" strike="noStrike" kern="0" cap="none" spc="114"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1" u="none" strike="noStrike" kern="0" cap="none" spc="-6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P</a:t>
            </a:r>
            <a:r>
              <a:rPr kumimoji="0" sz="2400" b="0" i="1" u="none" strike="noStrike" kern="0" cap="none" spc="-8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400" b="0" i="1" u="none" strike="noStrike" kern="0" cap="none" spc="-4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actice</a:t>
            </a:r>
            <a:r>
              <a:rPr kumimoji="0" sz="2400" b="0" i="1" u="none" strike="noStrike" kern="0" cap="none" spc="-5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17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Ad</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diso</a:t>
            </a:r>
            <a:r>
              <a:rPr kumimoji="0" sz="2400" b="0" i="0" u="none" strike="noStrike" kern="0" cap="none" spc="-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6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114"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W</a:t>
            </a:r>
            <a:r>
              <a:rPr kumimoji="0" sz="2400" b="0" i="0" u="none" strike="noStrike" kern="0" cap="none" spc="-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esle</a:t>
            </a:r>
            <a:r>
              <a:rPr kumimoji="0" sz="2400" b="0" i="0" u="none" strike="noStrike" kern="0" cap="none" spc="-2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400" b="0" i="0" u="none" strike="noStrike" kern="0" cap="none" spc="-10"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13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20</a:t>
            </a:r>
            <a:r>
              <a:rPr kumimoji="0" sz="2400" b="0" i="0" u="none" strike="noStrike" kern="0" cap="none" spc="-2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0</a:t>
            </a:r>
            <a:r>
              <a:rPr kumimoji="0" sz="2400" b="0" i="0" u="none" strike="noStrike" kern="0" cap="none" spc="-15" normalizeH="0" baseline="0" noProof="0" dirty="0">
                <a:ln>
                  <a:noFill/>
                </a:ln>
                <a:solidFill>
                  <a:srgbClr val="3F458B"/>
                </a:solidFill>
                <a:effectLst/>
                <a:uLnTx/>
                <a:uFillTx/>
                <a:latin typeface="Tahoma" panose="020B0604030504040204" pitchFamily="34" charset="0"/>
                <a:ea typeface="Tahoma" panose="020B0604030504040204" pitchFamily="34" charset="0"/>
                <a:cs typeface="Tahoma" panose="020B0604030504040204" pitchFamily="34" charset="0"/>
              </a:rPr>
              <a:t>0.</a:t>
            </a:r>
            <a:endPar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688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lang="en-AU" dirty="0"/>
              <a:t>Average Software Quality Costs</a:t>
            </a:r>
            <a:endParaRPr spc="-5" dirty="0"/>
          </a:p>
        </p:txBody>
      </p:sp>
      <p:graphicFrame>
        <p:nvGraphicFramePr>
          <p:cNvPr id="4" name="Table 3">
            <a:extLst>
              <a:ext uri="{FF2B5EF4-FFF2-40B4-BE49-F238E27FC236}">
                <a16:creationId xmlns:a16="http://schemas.microsoft.com/office/drawing/2014/main" id="{2B86BD68-42FB-4EBB-BDC1-0601CFC208B4}"/>
              </a:ext>
            </a:extLst>
          </p:cNvPr>
          <p:cNvGraphicFramePr>
            <a:graphicFrameLocks noGrp="1"/>
          </p:cNvGraphicFramePr>
          <p:nvPr>
            <p:extLst/>
          </p:nvPr>
        </p:nvGraphicFramePr>
        <p:xfrm>
          <a:off x="990600" y="1397000"/>
          <a:ext cx="7772400" cy="35661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653636969"/>
                    </a:ext>
                  </a:extLst>
                </a:gridCol>
                <a:gridCol w="1943100">
                  <a:extLst>
                    <a:ext uri="{9D8B030D-6E8A-4147-A177-3AD203B41FA5}">
                      <a16:colId xmlns:a16="http://schemas.microsoft.com/office/drawing/2014/main" val="2037926389"/>
                    </a:ext>
                  </a:extLst>
                </a:gridCol>
                <a:gridCol w="1943100">
                  <a:extLst>
                    <a:ext uri="{9D8B030D-6E8A-4147-A177-3AD203B41FA5}">
                      <a16:colId xmlns:a16="http://schemas.microsoft.com/office/drawing/2014/main" val="4045321989"/>
                    </a:ext>
                  </a:extLst>
                </a:gridCol>
                <a:gridCol w="1943100">
                  <a:extLst>
                    <a:ext uri="{9D8B030D-6E8A-4147-A177-3AD203B41FA5}">
                      <a16:colId xmlns:a16="http://schemas.microsoft.com/office/drawing/2014/main" val="2550031341"/>
                    </a:ext>
                  </a:extLst>
                </a:gridCol>
              </a:tblGrid>
              <a:tr h="370840">
                <a:tc>
                  <a:txBody>
                    <a:bodyPr/>
                    <a:lstStyle/>
                    <a:p>
                      <a:pPr algn="ctr"/>
                      <a:r>
                        <a:rPr lang="en-AU" sz="2400" dirty="0"/>
                        <a:t>Defect Origins</a:t>
                      </a:r>
                    </a:p>
                  </a:txBody>
                  <a:tcPr/>
                </a:tc>
                <a:tc>
                  <a:txBody>
                    <a:bodyPr/>
                    <a:lstStyle/>
                    <a:p>
                      <a:pPr algn="ctr"/>
                      <a:r>
                        <a:rPr lang="en-AU" sz="2400" dirty="0"/>
                        <a:t>Defect Potential</a:t>
                      </a:r>
                    </a:p>
                  </a:txBody>
                  <a:tcPr/>
                </a:tc>
                <a:tc>
                  <a:txBody>
                    <a:bodyPr/>
                    <a:lstStyle/>
                    <a:p>
                      <a:pPr algn="ctr"/>
                      <a:r>
                        <a:rPr lang="en-AU" sz="2400" dirty="0"/>
                        <a:t>Removal Efficiency</a:t>
                      </a:r>
                    </a:p>
                  </a:txBody>
                  <a:tcPr/>
                </a:tc>
                <a:tc>
                  <a:txBody>
                    <a:bodyPr/>
                    <a:lstStyle/>
                    <a:p>
                      <a:pPr algn="ctr"/>
                      <a:r>
                        <a:rPr lang="en-AU" sz="2400" dirty="0"/>
                        <a:t>Delivered Defects</a:t>
                      </a:r>
                    </a:p>
                  </a:txBody>
                  <a:tcPr/>
                </a:tc>
                <a:extLst>
                  <a:ext uri="{0D108BD9-81ED-4DB2-BD59-A6C34878D82A}">
                    <a16:rowId xmlns:a16="http://schemas.microsoft.com/office/drawing/2014/main" val="913410317"/>
                  </a:ext>
                </a:extLst>
              </a:tr>
              <a:tr h="370840">
                <a:tc>
                  <a:txBody>
                    <a:bodyPr/>
                    <a:lstStyle/>
                    <a:p>
                      <a:r>
                        <a:rPr lang="en-AU" sz="2400" dirty="0"/>
                        <a:t>Requirements</a:t>
                      </a:r>
                    </a:p>
                  </a:txBody>
                  <a:tcPr/>
                </a:tc>
                <a:tc>
                  <a:txBody>
                    <a:bodyPr/>
                    <a:lstStyle/>
                    <a:p>
                      <a:pPr algn="ctr"/>
                      <a:r>
                        <a:rPr lang="en-AU" sz="2400" dirty="0"/>
                        <a:t>1.00</a:t>
                      </a:r>
                    </a:p>
                  </a:txBody>
                  <a:tcPr/>
                </a:tc>
                <a:tc>
                  <a:txBody>
                    <a:bodyPr/>
                    <a:lstStyle/>
                    <a:p>
                      <a:pPr algn="ctr"/>
                      <a:r>
                        <a:rPr lang="en-AU" sz="2400" dirty="0"/>
                        <a:t>77%</a:t>
                      </a:r>
                    </a:p>
                  </a:txBody>
                  <a:tcPr/>
                </a:tc>
                <a:tc>
                  <a:txBody>
                    <a:bodyPr/>
                    <a:lstStyle/>
                    <a:p>
                      <a:pPr algn="ctr"/>
                      <a:r>
                        <a:rPr lang="en-AU" sz="2400" dirty="0"/>
                        <a:t>0.23</a:t>
                      </a:r>
                    </a:p>
                  </a:txBody>
                  <a:tcPr/>
                </a:tc>
                <a:extLst>
                  <a:ext uri="{0D108BD9-81ED-4DB2-BD59-A6C34878D82A}">
                    <a16:rowId xmlns:a16="http://schemas.microsoft.com/office/drawing/2014/main" val="3628976787"/>
                  </a:ext>
                </a:extLst>
              </a:tr>
              <a:tr h="370840">
                <a:tc>
                  <a:txBody>
                    <a:bodyPr/>
                    <a:lstStyle/>
                    <a:p>
                      <a:r>
                        <a:rPr lang="en-AU" sz="2400" dirty="0"/>
                        <a:t>Design</a:t>
                      </a:r>
                    </a:p>
                  </a:txBody>
                  <a:tcPr/>
                </a:tc>
                <a:tc>
                  <a:txBody>
                    <a:bodyPr/>
                    <a:lstStyle/>
                    <a:p>
                      <a:pPr algn="ctr"/>
                      <a:r>
                        <a:rPr lang="en-AU" sz="2400" dirty="0"/>
                        <a:t>1.25</a:t>
                      </a:r>
                    </a:p>
                  </a:txBody>
                  <a:tcPr/>
                </a:tc>
                <a:tc>
                  <a:txBody>
                    <a:bodyPr/>
                    <a:lstStyle/>
                    <a:p>
                      <a:pPr algn="ctr"/>
                      <a:r>
                        <a:rPr lang="en-AU" sz="2400" dirty="0"/>
                        <a:t>85%</a:t>
                      </a:r>
                    </a:p>
                  </a:txBody>
                  <a:tcPr/>
                </a:tc>
                <a:tc>
                  <a:txBody>
                    <a:bodyPr/>
                    <a:lstStyle/>
                    <a:p>
                      <a:pPr algn="ctr"/>
                      <a:r>
                        <a:rPr lang="en-AU" sz="2400" dirty="0"/>
                        <a:t>0.19</a:t>
                      </a:r>
                    </a:p>
                  </a:txBody>
                  <a:tcPr/>
                </a:tc>
                <a:extLst>
                  <a:ext uri="{0D108BD9-81ED-4DB2-BD59-A6C34878D82A}">
                    <a16:rowId xmlns:a16="http://schemas.microsoft.com/office/drawing/2014/main" val="3981120687"/>
                  </a:ext>
                </a:extLst>
              </a:tr>
              <a:tr h="370840">
                <a:tc>
                  <a:txBody>
                    <a:bodyPr/>
                    <a:lstStyle/>
                    <a:p>
                      <a:r>
                        <a:rPr lang="en-AU" sz="2400" dirty="0"/>
                        <a:t>Coding</a:t>
                      </a:r>
                    </a:p>
                  </a:txBody>
                  <a:tcPr/>
                </a:tc>
                <a:tc>
                  <a:txBody>
                    <a:bodyPr/>
                    <a:lstStyle/>
                    <a:p>
                      <a:pPr algn="ctr"/>
                      <a:r>
                        <a:rPr lang="en-AU" sz="2400" dirty="0"/>
                        <a:t>1.75</a:t>
                      </a:r>
                    </a:p>
                  </a:txBody>
                  <a:tcPr/>
                </a:tc>
                <a:tc>
                  <a:txBody>
                    <a:bodyPr/>
                    <a:lstStyle/>
                    <a:p>
                      <a:pPr algn="ctr"/>
                      <a:r>
                        <a:rPr lang="en-AU" sz="2400" dirty="0"/>
                        <a:t>95%</a:t>
                      </a:r>
                    </a:p>
                  </a:txBody>
                  <a:tcPr/>
                </a:tc>
                <a:tc>
                  <a:txBody>
                    <a:bodyPr/>
                    <a:lstStyle/>
                    <a:p>
                      <a:pPr algn="ctr"/>
                      <a:r>
                        <a:rPr lang="en-AU" sz="2400" dirty="0"/>
                        <a:t>0.09</a:t>
                      </a:r>
                    </a:p>
                  </a:txBody>
                  <a:tcPr/>
                </a:tc>
                <a:extLst>
                  <a:ext uri="{0D108BD9-81ED-4DB2-BD59-A6C34878D82A}">
                    <a16:rowId xmlns:a16="http://schemas.microsoft.com/office/drawing/2014/main" val="394304028"/>
                  </a:ext>
                </a:extLst>
              </a:tr>
              <a:tr h="370840">
                <a:tc>
                  <a:txBody>
                    <a:bodyPr/>
                    <a:lstStyle/>
                    <a:p>
                      <a:r>
                        <a:rPr lang="en-AU" sz="2400" dirty="0"/>
                        <a:t>Documents</a:t>
                      </a:r>
                    </a:p>
                  </a:txBody>
                  <a:tcPr/>
                </a:tc>
                <a:tc>
                  <a:txBody>
                    <a:bodyPr/>
                    <a:lstStyle/>
                    <a:p>
                      <a:pPr algn="ctr"/>
                      <a:r>
                        <a:rPr lang="en-AU" sz="2400" dirty="0"/>
                        <a:t>0.60</a:t>
                      </a:r>
                    </a:p>
                  </a:txBody>
                  <a:tcPr/>
                </a:tc>
                <a:tc>
                  <a:txBody>
                    <a:bodyPr/>
                    <a:lstStyle/>
                    <a:p>
                      <a:pPr algn="ctr"/>
                      <a:r>
                        <a:rPr lang="en-AU" sz="2400" dirty="0"/>
                        <a:t>80%</a:t>
                      </a:r>
                    </a:p>
                  </a:txBody>
                  <a:tcPr/>
                </a:tc>
                <a:tc>
                  <a:txBody>
                    <a:bodyPr/>
                    <a:lstStyle/>
                    <a:p>
                      <a:pPr algn="ctr"/>
                      <a:r>
                        <a:rPr lang="en-AU" sz="2400" dirty="0"/>
                        <a:t>0.12</a:t>
                      </a:r>
                    </a:p>
                  </a:txBody>
                  <a:tcPr/>
                </a:tc>
                <a:extLst>
                  <a:ext uri="{0D108BD9-81ED-4DB2-BD59-A6C34878D82A}">
                    <a16:rowId xmlns:a16="http://schemas.microsoft.com/office/drawing/2014/main" val="2930980559"/>
                  </a:ext>
                </a:extLst>
              </a:tr>
              <a:tr h="370840">
                <a:tc>
                  <a:txBody>
                    <a:bodyPr/>
                    <a:lstStyle/>
                    <a:p>
                      <a:r>
                        <a:rPr lang="en-AU" sz="2400" dirty="0"/>
                        <a:t>Bad Fixes</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0.40</a:t>
                      </a:r>
                    </a:p>
                  </a:txBody>
                  <a:tcPr>
                    <a:lnB w="38100" cap="flat" cmpd="sng" algn="ctr">
                      <a:solidFill>
                        <a:schemeClr val="bg1"/>
                      </a:solidFill>
                      <a:prstDash val="solid"/>
                      <a:round/>
                      <a:headEnd type="none" w="med" len="med"/>
                      <a:tailEnd type="none" w="med" len="med"/>
                    </a:lnB>
                  </a:tcPr>
                </a:tc>
                <a:tc>
                  <a:txBody>
                    <a:bodyPr/>
                    <a:lstStyle/>
                    <a:p>
                      <a:pPr algn="ctr"/>
                      <a:r>
                        <a:rPr lang="en-AU" sz="2400" dirty="0"/>
                        <a:t>70%</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0.12</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6435820"/>
                  </a:ext>
                </a:extLst>
              </a:tr>
              <a:tr h="370840">
                <a:tc>
                  <a:txBody>
                    <a:bodyPr/>
                    <a:lstStyle/>
                    <a:p>
                      <a:r>
                        <a:rPr lang="en-AU" sz="2400" dirty="0"/>
                        <a:t>Total</a:t>
                      </a:r>
                    </a:p>
                  </a:txBody>
                  <a:tcPr>
                    <a:lnT w="38100" cap="flat" cmpd="sng" algn="ctr">
                      <a:solidFill>
                        <a:schemeClr val="bg1"/>
                      </a:solidFill>
                      <a:prstDash val="solid"/>
                      <a:round/>
                      <a:headEnd type="none" w="med" len="med"/>
                      <a:tailEnd type="none" w="med" len="med"/>
                    </a:lnT>
                  </a:tcPr>
                </a:tc>
                <a:tc>
                  <a:txBody>
                    <a:bodyPr/>
                    <a:lstStyle/>
                    <a:p>
                      <a:pPr algn="ctr"/>
                      <a:r>
                        <a:rPr lang="en-AU" sz="2400" dirty="0"/>
                        <a:t>5.00</a:t>
                      </a:r>
                    </a:p>
                  </a:txBody>
                  <a:tcPr>
                    <a:lnT w="38100" cap="flat" cmpd="sng" algn="ctr">
                      <a:solidFill>
                        <a:schemeClr val="bg1"/>
                      </a:solidFill>
                      <a:prstDash val="solid"/>
                      <a:round/>
                      <a:headEnd type="none" w="med" len="med"/>
                      <a:tailEnd type="none" w="med" len="med"/>
                    </a:lnT>
                  </a:tcPr>
                </a:tc>
                <a:tc>
                  <a:txBody>
                    <a:bodyPr/>
                    <a:lstStyle/>
                    <a:p>
                      <a:pPr algn="ctr"/>
                      <a:r>
                        <a:rPr lang="en-AU" sz="2400" dirty="0"/>
                        <a:t>85%</a:t>
                      </a:r>
                    </a:p>
                  </a:txBody>
                  <a:tcPr>
                    <a:lnT w="38100" cap="flat" cmpd="sng" algn="ctr">
                      <a:solidFill>
                        <a:schemeClr val="bg1"/>
                      </a:solidFill>
                      <a:prstDash val="solid"/>
                      <a:round/>
                      <a:headEnd type="none" w="med" len="med"/>
                      <a:tailEnd type="none" w="med" len="med"/>
                    </a:lnT>
                  </a:tcPr>
                </a:tc>
                <a:tc>
                  <a:txBody>
                    <a:bodyPr/>
                    <a:lstStyle/>
                    <a:p>
                      <a:pPr algn="ctr"/>
                      <a:r>
                        <a:rPr lang="en-AU" sz="2400" dirty="0"/>
                        <a:t>0.75</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75855953"/>
                  </a:ext>
                </a:extLst>
              </a:tr>
            </a:tbl>
          </a:graphicData>
        </a:graphic>
      </p:graphicFrame>
      <p:sp>
        <p:nvSpPr>
          <p:cNvPr id="5" name="TextBox 4">
            <a:extLst>
              <a:ext uri="{FF2B5EF4-FFF2-40B4-BE49-F238E27FC236}">
                <a16:creationId xmlns:a16="http://schemas.microsoft.com/office/drawing/2014/main" id="{31F01D9C-9386-4053-BCA2-EA8E6733E7CE}"/>
              </a:ext>
            </a:extLst>
          </p:cNvPr>
          <p:cNvSpPr txBox="1"/>
          <p:nvPr/>
        </p:nvSpPr>
        <p:spPr>
          <a:xfrm>
            <a:off x="2978908" y="5337465"/>
            <a:ext cx="3795783" cy="907941"/>
          </a:xfrm>
          <a:prstGeom prst="rect">
            <a:avLst/>
          </a:prstGeom>
          <a:noFill/>
        </p:spPr>
        <p:txBody>
          <a:bodyPr wrap="none" rtlCol="0">
            <a:spAutoFit/>
          </a:bodyPr>
          <a:lstStyle/>
          <a:p>
            <a:pPr marL="342900" indent="-342900">
              <a:spcAft>
                <a:spcPts val="600"/>
              </a:spcAft>
              <a:buFont typeface="Wingdings" panose="05000000000000000000" pitchFamily="2" charset="2"/>
              <a:buChar char="Ø"/>
            </a:pPr>
            <a:r>
              <a:rPr lang="en-AU" sz="2400" dirty="0"/>
              <a:t>Defects per function point</a:t>
            </a:r>
          </a:p>
          <a:p>
            <a:pPr marL="342900" indent="-342900">
              <a:spcAft>
                <a:spcPts val="600"/>
              </a:spcAft>
              <a:buFont typeface="Wingdings" panose="05000000000000000000" pitchFamily="2" charset="2"/>
              <a:buChar char="Ø"/>
            </a:pPr>
            <a:r>
              <a:rPr lang="en-AU" sz="2400" dirty="0"/>
              <a:t>Capers Jones, 2012</a:t>
            </a:r>
          </a:p>
        </p:txBody>
      </p:sp>
    </p:spTree>
    <p:extLst>
      <p:ext uri="{BB962C8B-B14F-4D97-AF65-F5344CB8AC3E}">
        <p14:creationId xmlns:p14="http://schemas.microsoft.com/office/powerpoint/2010/main" val="46395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lang="en-AU" dirty="0"/>
              <a:t>Best in Class Software Quality Costs</a:t>
            </a:r>
            <a:endParaRPr spc="-5" dirty="0"/>
          </a:p>
        </p:txBody>
      </p:sp>
      <p:graphicFrame>
        <p:nvGraphicFramePr>
          <p:cNvPr id="4" name="Table 3">
            <a:extLst>
              <a:ext uri="{FF2B5EF4-FFF2-40B4-BE49-F238E27FC236}">
                <a16:creationId xmlns:a16="http://schemas.microsoft.com/office/drawing/2014/main" id="{2B86BD68-42FB-4EBB-BDC1-0601CFC208B4}"/>
              </a:ext>
            </a:extLst>
          </p:cNvPr>
          <p:cNvGraphicFramePr>
            <a:graphicFrameLocks noGrp="1"/>
          </p:cNvGraphicFramePr>
          <p:nvPr>
            <p:extLst/>
          </p:nvPr>
        </p:nvGraphicFramePr>
        <p:xfrm>
          <a:off x="990600" y="1397000"/>
          <a:ext cx="7772400" cy="35661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653636969"/>
                    </a:ext>
                  </a:extLst>
                </a:gridCol>
                <a:gridCol w="1943100">
                  <a:extLst>
                    <a:ext uri="{9D8B030D-6E8A-4147-A177-3AD203B41FA5}">
                      <a16:colId xmlns:a16="http://schemas.microsoft.com/office/drawing/2014/main" val="2037926389"/>
                    </a:ext>
                  </a:extLst>
                </a:gridCol>
                <a:gridCol w="1943100">
                  <a:extLst>
                    <a:ext uri="{9D8B030D-6E8A-4147-A177-3AD203B41FA5}">
                      <a16:colId xmlns:a16="http://schemas.microsoft.com/office/drawing/2014/main" val="4045321989"/>
                    </a:ext>
                  </a:extLst>
                </a:gridCol>
                <a:gridCol w="1943100">
                  <a:extLst>
                    <a:ext uri="{9D8B030D-6E8A-4147-A177-3AD203B41FA5}">
                      <a16:colId xmlns:a16="http://schemas.microsoft.com/office/drawing/2014/main" val="2550031341"/>
                    </a:ext>
                  </a:extLst>
                </a:gridCol>
              </a:tblGrid>
              <a:tr h="370840">
                <a:tc>
                  <a:txBody>
                    <a:bodyPr/>
                    <a:lstStyle/>
                    <a:p>
                      <a:pPr algn="ctr"/>
                      <a:r>
                        <a:rPr lang="en-AU" sz="2400" dirty="0"/>
                        <a:t>Defect Origins</a:t>
                      </a:r>
                    </a:p>
                  </a:txBody>
                  <a:tcPr/>
                </a:tc>
                <a:tc>
                  <a:txBody>
                    <a:bodyPr/>
                    <a:lstStyle/>
                    <a:p>
                      <a:pPr algn="ctr"/>
                      <a:r>
                        <a:rPr lang="en-AU" sz="2400" dirty="0"/>
                        <a:t>Defect Potential</a:t>
                      </a:r>
                    </a:p>
                  </a:txBody>
                  <a:tcPr/>
                </a:tc>
                <a:tc>
                  <a:txBody>
                    <a:bodyPr/>
                    <a:lstStyle/>
                    <a:p>
                      <a:pPr algn="ctr"/>
                      <a:r>
                        <a:rPr lang="en-AU" sz="2400" dirty="0"/>
                        <a:t>Removal Efficiency</a:t>
                      </a:r>
                    </a:p>
                  </a:txBody>
                  <a:tcPr/>
                </a:tc>
                <a:tc>
                  <a:txBody>
                    <a:bodyPr/>
                    <a:lstStyle/>
                    <a:p>
                      <a:pPr algn="ctr"/>
                      <a:r>
                        <a:rPr lang="en-AU" sz="2400" dirty="0"/>
                        <a:t>Delivered Defects</a:t>
                      </a:r>
                    </a:p>
                  </a:txBody>
                  <a:tcPr/>
                </a:tc>
                <a:extLst>
                  <a:ext uri="{0D108BD9-81ED-4DB2-BD59-A6C34878D82A}">
                    <a16:rowId xmlns:a16="http://schemas.microsoft.com/office/drawing/2014/main" val="913410317"/>
                  </a:ext>
                </a:extLst>
              </a:tr>
              <a:tr h="370840">
                <a:tc>
                  <a:txBody>
                    <a:bodyPr/>
                    <a:lstStyle/>
                    <a:p>
                      <a:r>
                        <a:rPr lang="en-AU" sz="2400" dirty="0"/>
                        <a:t>Requirements</a:t>
                      </a:r>
                    </a:p>
                  </a:txBody>
                  <a:tcPr/>
                </a:tc>
                <a:tc>
                  <a:txBody>
                    <a:bodyPr/>
                    <a:lstStyle/>
                    <a:p>
                      <a:pPr algn="ctr"/>
                      <a:r>
                        <a:rPr lang="en-AU" sz="2400" dirty="0"/>
                        <a:t>0.40</a:t>
                      </a:r>
                    </a:p>
                  </a:txBody>
                  <a:tcPr/>
                </a:tc>
                <a:tc>
                  <a:txBody>
                    <a:bodyPr/>
                    <a:lstStyle/>
                    <a:p>
                      <a:pPr algn="ctr"/>
                      <a:r>
                        <a:rPr lang="en-AU" sz="2400" dirty="0"/>
                        <a:t>85%</a:t>
                      </a:r>
                    </a:p>
                  </a:txBody>
                  <a:tcPr/>
                </a:tc>
                <a:tc>
                  <a:txBody>
                    <a:bodyPr/>
                    <a:lstStyle/>
                    <a:p>
                      <a:pPr algn="ctr"/>
                      <a:r>
                        <a:rPr lang="en-AU" sz="2400" dirty="0"/>
                        <a:t>0.08</a:t>
                      </a:r>
                    </a:p>
                  </a:txBody>
                  <a:tcPr/>
                </a:tc>
                <a:extLst>
                  <a:ext uri="{0D108BD9-81ED-4DB2-BD59-A6C34878D82A}">
                    <a16:rowId xmlns:a16="http://schemas.microsoft.com/office/drawing/2014/main" val="3628976787"/>
                  </a:ext>
                </a:extLst>
              </a:tr>
              <a:tr h="370840">
                <a:tc>
                  <a:txBody>
                    <a:bodyPr/>
                    <a:lstStyle/>
                    <a:p>
                      <a:r>
                        <a:rPr lang="en-AU" sz="2400" dirty="0"/>
                        <a:t>Design</a:t>
                      </a:r>
                    </a:p>
                  </a:txBody>
                  <a:tcPr/>
                </a:tc>
                <a:tc>
                  <a:txBody>
                    <a:bodyPr/>
                    <a:lstStyle/>
                    <a:p>
                      <a:pPr algn="ctr"/>
                      <a:r>
                        <a:rPr lang="en-AU" sz="2400" dirty="0"/>
                        <a:t>0.60</a:t>
                      </a:r>
                    </a:p>
                  </a:txBody>
                  <a:tcPr/>
                </a:tc>
                <a:tc>
                  <a:txBody>
                    <a:bodyPr/>
                    <a:lstStyle/>
                    <a:p>
                      <a:pPr algn="ctr"/>
                      <a:r>
                        <a:rPr lang="en-AU" sz="2400" dirty="0"/>
                        <a:t>97%</a:t>
                      </a:r>
                    </a:p>
                  </a:txBody>
                  <a:tcPr/>
                </a:tc>
                <a:tc>
                  <a:txBody>
                    <a:bodyPr/>
                    <a:lstStyle/>
                    <a:p>
                      <a:pPr algn="ctr"/>
                      <a:r>
                        <a:rPr lang="en-AU" sz="2400" dirty="0"/>
                        <a:t>0.02</a:t>
                      </a:r>
                    </a:p>
                  </a:txBody>
                  <a:tcPr/>
                </a:tc>
                <a:extLst>
                  <a:ext uri="{0D108BD9-81ED-4DB2-BD59-A6C34878D82A}">
                    <a16:rowId xmlns:a16="http://schemas.microsoft.com/office/drawing/2014/main" val="3981120687"/>
                  </a:ext>
                </a:extLst>
              </a:tr>
              <a:tr h="370840">
                <a:tc>
                  <a:txBody>
                    <a:bodyPr/>
                    <a:lstStyle/>
                    <a:p>
                      <a:r>
                        <a:rPr lang="en-AU" sz="2400" dirty="0"/>
                        <a:t>Coding</a:t>
                      </a:r>
                    </a:p>
                  </a:txBody>
                  <a:tcPr/>
                </a:tc>
                <a:tc>
                  <a:txBody>
                    <a:bodyPr/>
                    <a:lstStyle/>
                    <a:p>
                      <a:pPr algn="ctr"/>
                      <a:r>
                        <a:rPr lang="en-AU" sz="2400" dirty="0"/>
                        <a:t>1.00</a:t>
                      </a:r>
                    </a:p>
                  </a:txBody>
                  <a:tcPr/>
                </a:tc>
                <a:tc>
                  <a:txBody>
                    <a:bodyPr/>
                    <a:lstStyle/>
                    <a:p>
                      <a:pPr algn="ctr"/>
                      <a:r>
                        <a:rPr lang="en-AU" sz="2400" dirty="0"/>
                        <a:t>99%</a:t>
                      </a:r>
                    </a:p>
                  </a:txBody>
                  <a:tcPr/>
                </a:tc>
                <a:tc>
                  <a:txBody>
                    <a:bodyPr/>
                    <a:lstStyle/>
                    <a:p>
                      <a:pPr algn="ctr"/>
                      <a:r>
                        <a:rPr lang="en-AU" sz="2400" dirty="0"/>
                        <a:t>0.01</a:t>
                      </a:r>
                    </a:p>
                  </a:txBody>
                  <a:tcPr/>
                </a:tc>
                <a:extLst>
                  <a:ext uri="{0D108BD9-81ED-4DB2-BD59-A6C34878D82A}">
                    <a16:rowId xmlns:a16="http://schemas.microsoft.com/office/drawing/2014/main" val="394304028"/>
                  </a:ext>
                </a:extLst>
              </a:tr>
              <a:tr h="370840">
                <a:tc>
                  <a:txBody>
                    <a:bodyPr/>
                    <a:lstStyle/>
                    <a:p>
                      <a:r>
                        <a:rPr lang="en-AU" sz="2400" dirty="0"/>
                        <a:t>Documents</a:t>
                      </a:r>
                    </a:p>
                  </a:txBody>
                  <a:tcPr/>
                </a:tc>
                <a:tc>
                  <a:txBody>
                    <a:bodyPr/>
                    <a:lstStyle/>
                    <a:p>
                      <a:pPr algn="ctr"/>
                      <a:r>
                        <a:rPr lang="en-AU" sz="2400" dirty="0"/>
                        <a:t>0.40</a:t>
                      </a:r>
                    </a:p>
                  </a:txBody>
                  <a:tcPr/>
                </a:tc>
                <a:tc>
                  <a:txBody>
                    <a:bodyPr/>
                    <a:lstStyle/>
                    <a:p>
                      <a:pPr algn="ctr"/>
                      <a:r>
                        <a:rPr lang="en-AU" sz="2400" dirty="0"/>
                        <a:t>98%</a:t>
                      </a:r>
                    </a:p>
                  </a:txBody>
                  <a:tcPr/>
                </a:tc>
                <a:tc>
                  <a:txBody>
                    <a:bodyPr/>
                    <a:lstStyle/>
                    <a:p>
                      <a:pPr algn="ctr"/>
                      <a:r>
                        <a:rPr lang="en-AU" sz="2400" dirty="0"/>
                        <a:t>0.01</a:t>
                      </a:r>
                    </a:p>
                  </a:txBody>
                  <a:tcPr/>
                </a:tc>
                <a:extLst>
                  <a:ext uri="{0D108BD9-81ED-4DB2-BD59-A6C34878D82A}">
                    <a16:rowId xmlns:a16="http://schemas.microsoft.com/office/drawing/2014/main" val="2930980559"/>
                  </a:ext>
                </a:extLst>
              </a:tr>
              <a:tr h="370840">
                <a:tc>
                  <a:txBody>
                    <a:bodyPr/>
                    <a:lstStyle/>
                    <a:p>
                      <a:r>
                        <a:rPr lang="en-AU" sz="2400" dirty="0"/>
                        <a:t>Bad Fixes</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0.10</a:t>
                      </a:r>
                    </a:p>
                  </a:txBody>
                  <a:tcPr>
                    <a:lnB w="38100" cap="flat" cmpd="sng" algn="ctr">
                      <a:solidFill>
                        <a:schemeClr val="bg1"/>
                      </a:solidFill>
                      <a:prstDash val="solid"/>
                      <a:round/>
                      <a:headEnd type="none" w="med" len="med"/>
                      <a:tailEnd type="none" w="med" len="med"/>
                    </a:lnB>
                  </a:tcPr>
                </a:tc>
                <a:tc>
                  <a:txBody>
                    <a:bodyPr/>
                    <a:lstStyle/>
                    <a:p>
                      <a:pPr algn="ctr"/>
                      <a:r>
                        <a:rPr lang="en-AU" sz="2400" dirty="0"/>
                        <a:t>95%</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0.01</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6435820"/>
                  </a:ext>
                </a:extLst>
              </a:tr>
              <a:tr h="370840">
                <a:tc>
                  <a:txBody>
                    <a:bodyPr/>
                    <a:lstStyle/>
                    <a:p>
                      <a:r>
                        <a:rPr lang="en-AU" sz="2400" dirty="0"/>
                        <a:t>Total</a:t>
                      </a:r>
                    </a:p>
                  </a:txBody>
                  <a:tcPr>
                    <a:lnT w="38100" cap="flat" cmpd="sng" algn="ctr">
                      <a:solidFill>
                        <a:schemeClr val="bg1"/>
                      </a:solidFill>
                      <a:prstDash val="solid"/>
                      <a:round/>
                      <a:headEnd type="none" w="med" len="med"/>
                      <a:tailEnd type="none" w="med" len="med"/>
                    </a:lnT>
                  </a:tcPr>
                </a:tc>
                <a:tc>
                  <a:txBody>
                    <a:bodyPr/>
                    <a:lstStyle/>
                    <a:p>
                      <a:pPr algn="ctr"/>
                      <a:r>
                        <a:rPr lang="en-AU" sz="2400" dirty="0"/>
                        <a:t>2.50</a:t>
                      </a:r>
                    </a:p>
                  </a:txBody>
                  <a:tcPr>
                    <a:lnT w="38100" cap="flat" cmpd="sng" algn="ctr">
                      <a:solidFill>
                        <a:schemeClr val="bg1"/>
                      </a:solidFill>
                      <a:prstDash val="solid"/>
                      <a:round/>
                      <a:headEnd type="none" w="med" len="med"/>
                      <a:tailEnd type="none" w="med" len="med"/>
                    </a:lnT>
                  </a:tcPr>
                </a:tc>
                <a:tc>
                  <a:txBody>
                    <a:bodyPr/>
                    <a:lstStyle/>
                    <a:p>
                      <a:pPr algn="ctr"/>
                      <a:r>
                        <a:rPr lang="en-AU" sz="2400" dirty="0"/>
                        <a:t>96%</a:t>
                      </a:r>
                    </a:p>
                  </a:txBody>
                  <a:tcPr>
                    <a:lnT w="38100" cap="flat" cmpd="sng" algn="ctr">
                      <a:solidFill>
                        <a:schemeClr val="bg1"/>
                      </a:solidFill>
                      <a:prstDash val="solid"/>
                      <a:round/>
                      <a:headEnd type="none" w="med" len="med"/>
                      <a:tailEnd type="none" w="med" len="med"/>
                    </a:lnT>
                  </a:tcPr>
                </a:tc>
                <a:tc>
                  <a:txBody>
                    <a:bodyPr/>
                    <a:lstStyle/>
                    <a:p>
                      <a:pPr algn="ctr"/>
                      <a:r>
                        <a:rPr lang="en-AU" sz="2400" dirty="0"/>
                        <a:t>0.13</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75855953"/>
                  </a:ext>
                </a:extLst>
              </a:tr>
            </a:tbl>
          </a:graphicData>
        </a:graphic>
      </p:graphicFrame>
      <p:sp>
        <p:nvSpPr>
          <p:cNvPr id="5" name="TextBox 4">
            <a:extLst>
              <a:ext uri="{FF2B5EF4-FFF2-40B4-BE49-F238E27FC236}">
                <a16:creationId xmlns:a16="http://schemas.microsoft.com/office/drawing/2014/main" id="{31F01D9C-9386-4053-BCA2-EA8E6733E7CE}"/>
              </a:ext>
            </a:extLst>
          </p:cNvPr>
          <p:cNvSpPr txBox="1"/>
          <p:nvPr/>
        </p:nvSpPr>
        <p:spPr>
          <a:xfrm>
            <a:off x="1370904" y="5085184"/>
            <a:ext cx="7011791" cy="1354217"/>
          </a:xfrm>
          <a:prstGeom prst="rect">
            <a:avLst/>
          </a:prstGeom>
          <a:noFill/>
        </p:spPr>
        <p:txBody>
          <a:bodyPr wrap="none" rtlCol="0">
            <a:spAutoFit/>
          </a:bodyPr>
          <a:lstStyle/>
          <a:p>
            <a:pPr marL="342900" indent="-342900">
              <a:spcAft>
                <a:spcPts val="600"/>
              </a:spcAft>
              <a:buFont typeface="Wingdings" panose="05000000000000000000" pitchFamily="2" charset="2"/>
              <a:buChar char="Ø"/>
            </a:pPr>
            <a:r>
              <a:rPr lang="en-AU" sz="2400" dirty="0"/>
              <a:t>Defects per function point</a:t>
            </a:r>
          </a:p>
          <a:p>
            <a:pPr marL="342900" indent="-342900">
              <a:spcAft>
                <a:spcPts val="600"/>
              </a:spcAft>
              <a:buFont typeface="Wingdings" panose="05000000000000000000" pitchFamily="2" charset="2"/>
              <a:buChar char="Ø"/>
            </a:pPr>
            <a:r>
              <a:rPr lang="en-AU" sz="2400" dirty="0"/>
              <a:t>Most often observed in CMM level 3 or TSP projects</a:t>
            </a:r>
          </a:p>
          <a:p>
            <a:pPr marL="342900" indent="-342900">
              <a:spcAft>
                <a:spcPts val="600"/>
              </a:spcAft>
              <a:buFont typeface="Wingdings" panose="05000000000000000000" pitchFamily="2" charset="2"/>
              <a:buChar char="Ø"/>
            </a:pPr>
            <a:r>
              <a:rPr lang="en-AU" sz="2400" dirty="0"/>
              <a:t>Capers Jones, 2012</a:t>
            </a:r>
          </a:p>
        </p:txBody>
      </p:sp>
    </p:spTree>
    <p:extLst>
      <p:ext uri="{BB962C8B-B14F-4D97-AF65-F5344CB8AC3E}">
        <p14:creationId xmlns:p14="http://schemas.microsoft.com/office/powerpoint/2010/main" val="2833844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lang="en-AU" dirty="0"/>
              <a:t>Poor Software Quality Costs</a:t>
            </a:r>
            <a:endParaRPr spc="-5" dirty="0"/>
          </a:p>
        </p:txBody>
      </p:sp>
      <p:graphicFrame>
        <p:nvGraphicFramePr>
          <p:cNvPr id="4" name="Table 3">
            <a:extLst>
              <a:ext uri="{FF2B5EF4-FFF2-40B4-BE49-F238E27FC236}">
                <a16:creationId xmlns:a16="http://schemas.microsoft.com/office/drawing/2014/main" id="{2B86BD68-42FB-4EBB-BDC1-0601CFC208B4}"/>
              </a:ext>
            </a:extLst>
          </p:cNvPr>
          <p:cNvGraphicFramePr>
            <a:graphicFrameLocks noGrp="1"/>
          </p:cNvGraphicFramePr>
          <p:nvPr>
            <p:extLst/>
          </p:nvPr>
        </p:nvGraphicFramePr>
        <p:xfrm>
          <a:off x="990600" y="1397000"/>
          <a:ext cx="7772400" cy="35661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653636969"/>
                    </a:ext>
                  </a:extLst>
                </a:gridCol>
                <a:gridCol w="1943100">
                  <a:extLst>
                    <a:ext uri="{9D8B030D-6E8A-4147-A177-3AD203B41FA5}">
                      <a16:colId xmlns:a16="http://schemas.microsoft.com/office/drawing/2014/main" val="2037926389"/>
                    </a:ext>
                  </a:extLst>
                </a:gridCol>
                <a:gridCol w="1943100">
                  <a:extLst>
                    <a:ext uri="{9D8B030D-6E8A-4147-A177-3AD203B41FA5}">
                      <a16:colId xmlns:a16="http://schemas.microsoft.com/office/drawing/2014/main" val="4045321989"/>
                    </a:ext>
                  </a:extLst>
                </a:gridCol>
                <a:gridCol w="1943100">
                  <a:extLst>
                    <a:ext uri="{9D8B030D-6E8A-4147-A177-3AD203B41FA5}">
                      <a16:colId xmlns:a16="http://schemas.microsoft.com/office/drawing/2014/main" val="2550031341"/>
                    </a:ext>
                  </a:extLst>
                </a:gridCol>
              </a:tblGrid>
              <a:tr h="370840">
                <a:tc>
                  <a:txBody>
                    <a:bodyPr/>
                    <a:lstStyle/>
                    <a:p>
                      <a:pPr algn="ctr"/>
                      <a:r>
                        <a:rPr lang="en-AU" sz="2400" dirty="0"/>
                        <a:t>Defect Origins</a:t>
                      </a:r>
                    </a:p>
                  </a:txBody>
                  <a:tcPr/>
                </a:tc>
                <a:tc>
                  <a:txBody>
                    <a:bodyPr/>
                    <a:lstStyle/>
                    <a:p>
                      <a:pPr algn="ctr"/>
                      <a:r>
                        <a:rPr lang="en-AU" sz="2400" dirty="0"/>
                        <a:t>Defect Potential</a:t>
                      </a:r>
                    </a:p>
                  </a:txBody>
                  <a:tcPr/>
                </a:tc>
                <a:tc>
                  <a:txBody>
                    <a:bodyPr/>
                    <a:lstStyle/>
                    <a:p>
                      <a:pPr algn="ctr"/>
                      <a:r>
                        <a:rPr lang="en-AU" sz="2400" dirty="0"/>
                        <a:t>Removal Efficiency</a:t>
                      </a:r>
                    </a:p>
                  </a:txBody>
                  <a:tcPr/>
                </a:tc>
                <a:tc>
                  <a:txBody>
                    <a:bodyPr/>
                    <a:lstStyle/>
                    <a:p>
                      <a:pPr algn="ctr"/>
                      <a:r>
                        <a:rPr lang="en-AU" sz="2400" dirty="0"/>
                        <a:t>Delivered Defects</a:t>
                      </a:r>
                    </a:p>
                  </a:txBody>
                  <a:tcPr/>
                </a:tc>
                <a:extLst>
                  <a:ext uri="{0D108BD9-81ED-4DB2-BD59-A6C34878D82A}">
                    <a16:rowId xmlns:a16="http://schemas.microsoft.com/office/drawing/2014/main" val="913410317"/>
                  </a:ext>
                </a:extLst>
              </a:tr>
              <a:tr h="370840">
                <a:tc>
                  <a:txBody>
                    <a:bodyPr/>
                    <a:lstStyle/>
                    <a:p>
                      <a:r>
                        <a:rPr lang="en-AU" sz="2400" dirty="0"/>
                        <a:t>Requirements</a:t>
                      </a:r>
                    </a:p>
                  </a:txBody>
                  <a:tcPr/>
                </a:tc>
                <a:tc>
                  <a:txBody>
                    <a:bodyPr/>
                    <a:lstStyle/>
                    <a:p>
                      <a:pPr algn="ctr"/>
                      <a:r>
                        <a:rPr lang="en-AU" sz="2400" dirty="0"/>
                        <a:t>1.50</a:t>
                      </a:r>
                    </a:p>
                  </a:txBody>
                  <a:tcPr/>
                </a:tc>
                <a:tc>
                  <a:txBody>
                    <a:bodyPr/>
                    <a:lstStyle/>
                    <a:p>
                      <a:pPr algn="ctr"/>
                      <a:r>
                        <a:rPr lang="en-AU" sz="2400" dirty="0"/>
                        <a:t>50%</a:t>
                      </a:r>
                    </a:p>
                  </a:txBody>
                  <a:tcPr/>
                </a:tc>
                <a:tc>
                  <a:txBody>
                    <a:bodyPr/>
                    <a:lstStyle/>
                    <a:p>
                      <a:pPr algn="ctr"/>
                      <a:r>
                        <a:rPr lang="en-AU" sz="2400" dirty="0"/>
                        <a:t>0.75</a:t>
                      </a:r>
                    </a:p>
                  </a:txBody>
                  <a:tcPr/>
                </a:tc>
                <a:extLst>
                  <a:ext uri="{0D108BD9-81ED-4DB2-BD59-A6C34878D82A}">
                    <a16:rowId xmlns:a16="http://schemas.microsoft.com/office/drawing/2014/main" val="3628976787"/>
                  </a:ext>
                </a:extLst>
              </a:tr>
              <a:tr h="370840">
                <a:tc>
                  <a:txBody>
                    <a:bodyPr/>
                    <a:lstStyle/>
                    <a:p>
                      <a:r>
                        <a:rPr lang="en-AU" sz="2400" dirty="0"/>
                        <a:t>Design</a:t>
                      </a:r>
                    </a:p>
                  </a:txBody>
                  <a:tcPr/>
                </a:tc>
                <a:tc>
                  <a:txBody>
                    <a:bodyPr/>
                    <a:lstStyle/>
                    <a:p>
                      <a:pPr algn="ctr"/>
                      <a:r>
                        <a:rPr lang="en-AU" sz="2400" dirty="0"/>
                        <a:t>2.20</a:t>
                      </a:r>
                    </a:p>
                  </a:txBody>
                  <a:tcPr/>
                </a:tc>
                <a:tc>
                  <a:txBody>
                    <a:bodyPr/>
                    <a:lstStyle/>
                    <a:p>
                      <a:pPr algn="ctr"/>
                      <a:r>
                        <a:rPr lang="en-AU" sz="2400" dirty="0"/>
                        <a:t>50%</a:t>
                      </a:r>
                    </a:p>
                  </a:txBody>
                  <a:tcPr/>
                </a:tc>
                <a:tc>
                  <a:txBody>
                    <a:bodyPr/>
                    <a:lstStyle/>
                    <a:p>
                      <a:pPr algn="ctr"/>
                      <a:r>
                        <a:rPr lang="en-AU" sz="2400" dirty="0"/>
                        <a:t>1.10</a:t>
                      </a:r>
                    </a:p>
                  </a:txBody>
                  <a:tcPr/>
                </a:tc>
                <a:extLst>
                  <a:ext uri="{0D108BD9-81ED-4DB2-BD59-A6C34878D82A}">
                    <a16:rowId xmlns:a16="http://schemas.microsoft.com/office/drawing/2014/main" val="3981120687"/>
                  </a:ext>
                </a:extLst>
              </a:tr>
              <a:tr h="370840">
                <a:tc>
                  <a:txBody>
                    <a:bodyPr/>
                    <a:lstStyle/>
                    <a:p>
                      <a:r>
                        <a:rPr lang="en-AU" sz="2400" dirty="0"/>
                        <a:t>Coding</a:t>
                      </a:r>
                    </a:p>
                  </a:txBody>
                  <a:tcPr/>
                </a:tc>
                <a:tc>
                  <a:txBody>
                    <a:bodyPr/>
                    <a:lstStyle/>
                    <a:p>
                      <a:pPr algn="ctr"/>
                      <a:r>
                        <a:rPr lang="en-AU" sz="2400" dirty="0"/>
                        <a:t>2.50</a:t>
                      </a:r>
                    </a:p>
                  </a:txBody>
                  <a:tcPr/>
                </a:tc>
                <a:tc>
                  <a:txBody>
                    <a:bodyPr/>
                    <a:lstStyle/>
                    <a:p>
                      <a:pPr algn="ctr"/>
                      <a:r>
                        <a:rPr lang="en-AU" sz="2400" dirty="0"/>
                        <a:t>80%</a:t>
                      </a:r>
                    </a:p>
                  </a:txBody>
                  <a:tcPr/>
                </a:tc>
                <a:tc>
                  <a:txBody>
                    <a:bodyPr/>
                    <a:lstStyle/>
                    <a:p>
                      <a:pPr algn="ctr"/>
                      <a:r>
                        <a:rPr lang="en-AU" sz="2400" dirty="0"/>
                        <a:t>0.50</a:t>
                      </a:r>
                    </a:p>
                  </a:txBody>
                  <a:tcPr/>
                </a:tc>
                <a:extLst>
                  <a:ext uri="{0D108BD9-81ED-4DB2-BD59-A6C34878D82A}">
                    <a16:rowId xmlns:a16="http://schemas.microsoft.com/office/drawing/2014/main" val="394304028"/>
                  </a:ext>
                </a:extLst>
              </a:tr>
              <a:tr h="370840">
                <a:tc>
                  <a:txBody>
                    <a:bodyPr/>
                    <a:lstStyle/>
                    <a:p>
                      <a:r>
                        <a:rPr lang="en-AU" sz="2400" dirty="0"/>
                        <a:t>Documents</a:t>
                      </a:r>
                    </a:p>
                  </a:txBody>
                  <a:tcPr/>
                </a:tc>
                <a:tc>
                  <a:txBody>
                    <a:bodyPr/>
                    <a:lstStyle/>
                    <a:p>
                      <a:pPr algn="ctr"/>
                      <a:r>
                        <a:rPr lang="en-AU" sz="2400" dirty="0"/>
                        <a:t>1.00</a:t>
                      </a:r>
                    </a:p>
                  </a:txBody>
                  <a:tcPr/>
                </a:tc>
                <a:tc>
                  <a:txBody>
                    <a:bodyPr/>
                    <a:lstStyle/>
                    <a:p>
                      <a:pPr algn="ctr"/>
                      <a:r>
                        <a:rPr lang="en-AU" sz="2400" dirty="0"/>
                        <a:t>70%</a:t>
                      </a:r>
                    </a:p>
                  </a:txBody>
                  <a:tcPr/>
                </a:tc>
                <a:tc>
                  <a:txBody>
                    <a:bodyPr/>
                    <a:lstStyle/>
                    <a:p>
                      <a:pPr algn="ctr"/>
                      <a:r>
                        <a:rPr lang="en-AU" sz="2400" dirty="0"/>
                        <a:t>0.30</a:t>
                      </a:r>
                    </a:p>
                  </a:txBody>
                  <a:tcPr/>
                </a:tc>
                <a:extLst>
                  <a:ext uri="{0D108BD9-81ED-4DB2-BD59-A6C34878D82A}">
                    <a16:rowId xmlns:a16="http://schemas.microsoft.com/office/drawing/2014/main" val="2930980559"/>
                  </a:ext>
                </a:extLst>
              </a:tr>
              <a:tr h="370840">
                <a:tc>
                  <a:txBody>
                    <a:bodyPr/>
                    <a:lstStyle/>
                    <a:p>
                      <a:r>
                        <a:rPr lang="en-AU" sz="2400" dirty="0"/>
                        <a:t>Bad Fixes</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0.80</a:t>
                      </a:r>
                    </a:p>
                  </a:txBody>
                  <a:tcPr>
                    <a:lnB w="38100" cap="flat" cmpd="sng" algn="ctr">
                      <a:solidFill>
                        <a:schemeClr val="bg1"/>
                      </a:solidFill>
                      <a:prstDash val="solid"/>
                      <a:round/>
                      <a:headEnd type="none" w="med" len="med"/>
                      <a:tailEnd type="none" w="med" len="med"/>
                    </a:lnB>
                  </a:tcPr>
                </a:tc>
                <a:tc>
                  <a:txBody>
                    <a:bodyPr/>
                    <a:lstStyle/>
                    <a:p>
                      <a:pPr algn="ctr"/>
                      <a:r>
                        <a:rPr lang="en-AU" sz="2400" dirty="0"/>
                        <a:t>50%</a:t>
                      </a:r>
                    </a:p>
                  </a:txBody>
                  <a:tcPr>
                    <a:lnB w="38100" cap="flat" cmpd="sng" algn="ctr">
                      <a:solidFill>
                        <a:schemeClr val="bg1"/>
                      </a:solidFill>
                      <a:prstDash val="solid"/>
                      <a:round/>
                      <a:headEnd type="none" w="med" len="med"/>
                      <a:tailEnd type="none" w="med" len="med"/>
                    </a:lnB>
                  </a:tcPr>
                </a:tc>
                <a:tc>
                  <a:txBody>
                    <a:bodyPr/>
                    <a:lstStyle/>
                    <a:p>
                      <a:pPr algn="ctr"/>
                      <a:r>
                        <a:rPr lang="en-AU" sz="2400" dirty="0"/>
                        <a:t>0.40</a:t>
                      </a:r>
                    </a:p>
                  </a:txBody>
                  <a:tcP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6435820"/>
                  </a:ext>
                </a:extLst>
              </a:tr>
              <a:tr h="370840">
                <a:tc>
                  <a:txBody>
                    <a:bodyPr/>
                    <a:lstStyle/>
                    <a:p>
                      <a:r>
                        <a:rPr lang="en-AU" sz="2400" dirty="0"/>
                        <a:t>Total</a:t>
                      </a:r>
                    </a:p>
                  </a:txBody>
                  <a:tcPr>
                    <a:lnT w="38100" cap="flat" cmpd="sng" algn="ctr">
                      <a:solidFill>
                        <a:schemeClr val="bg1"/>
                      </a:solidFill>
                      <a:prstDash val="solid"/>
                      <a:round/>
                      <a:headEnd type="none" w="med" len="med"/>
                      <a:tailEnd type="none" w="med" len="med"/>
                    </a:lnT>
                  </a:tcPr>
                </a:tc>
                <a:tc>
                  <a:txBody>
                    <a:bodyPr/>
                    <a:lstStyle/>
                    <a:p>
                      <a:pPr algn="ctr"/>
                      <a:r>
                        <a:rPr lang="en-AU" sz="2400" dirty="0"/>
                        <a:t>8.00</a:t>
                      </a:r>
                    </a:p>
                  </a:txBody>
                  <a:tcPr>
                    <a:lnT w="38100" cap="flat" cmpd="sng" algn="ctr">
                      <a:solidFill>
                        <a:schemeClr val="bg1"/>
                      </a:solidFill>
                      <a:prstDash val="solid"/>
                      <a:round/>
                      <a:headEnd type="none" w="med" len="med"/>
                      <a:tailEnd type="none" w="med" len="med"/>
                    </a:lnT>
                  </a:tcPr>
                </a:tc>
                <a:tc>
                  <a:txBody>
                    <a:bodyPr/>
                    <a:lstStyle/>
                    <a:p>
                      <a:pPr algn="ctr"/>
                      <a:r>
                        <a:rPr lang="en-AU" sz="2400" dirty="0"/>
                        <a:t>62%</a:t>
                      </a:r>
                    </a:p>
                  </a:txBody>
                  <a:tcPr>
                    <a:lnT w="38100" cap="flat" cmpd="sng" algn="ctr">
                      <a:solidFill>
                        <a:schemeClr val="bg1"/>
                      </a:solidFill>
                      <a:prstDash val="solid"/>
                      <a:round/>
                      <a:headEnd type="none" w="med" len="med"/>
                      <a:tailEnd type="none" w="med" len="med"/>
                    </a:lnT>
                  </a:tcPr>
                </a:tc>
                <a:tc>
                  <a:txBody>
                    <a:bodyPr/>
                    <a:lstStyle/>
                    <a:p>
                      <a:pPr algn="ctr"/>
                      <a:r>
                        <a:rPr lang="en-AU" sz="2400" dirty="0"/>
                        <a:t>3.05</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75855953"/>
                  </a:ext>
                </a:extLst>
              </a:tr>
            </a:tbl>
          </a:graphicData>
        </a:graphic>
      </p:graphicFrame>
      <p:sp>
        <p:nvSpPr>
          <p:cNvPr id="6" name="TextBox 5">
            <a:extLst>
              <a:ext uri="{FF2B5EF4-FFF2-40B4-BE49-F238E27FC236}">
                <a16:creationId xmlns:a16="http://schemas.microsoft.com/office/drawing/2014/main" id="{90EEF303-C683-4156-949C-670B360517D9}"/>
              </a:ext>
            </a:extLst>
          </p:cNvPr>
          <p:cNvSpPr txBox="1"/>
          <p:nvPr/>
        </p:nvSpPr>
        <p:spPr>
          <a:xfrm>
            <a:off x="1494394" y="5115072"/>
            <a:ext cx="6764812" cy="1723549"/>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en-AU" sz="2400" dirty="0"/>
              <a:t>Defects per function point</a:t>
            </a:r>
          </a:p>
          <a:p>
            <a:pPr marL="342900" indent="-342900">
              <a:spcAft>
                <a:spcPts val="600"/>
              </a:spcAft>
              <a:buFont typeface="Wingdings" panose="05000000000000000000" pitchFamily="2" charset="2"/>
              <a:buChar char="Ø"/>
            </a:pPr>
            <a:r>
              <a:rPr lang="en-AU" sz="2400" dirty="0"/>
              <a:t>Most often observed in large plan-driven projects, &gt; 10K function points</a:t>
            </a:r>
          </a:p>
          <a:p>
            <a:pPr marL="3587750" indent="-342900">
              <a:spcAft>
                <a:spcPts val="600"/>
              </a:spcAft>
              <a:buFont typeface="Wingdings" panose="05000000000000000000" pitchFamily="2" charset="2"/>
              <a:buChar char="v"/>
            </a:pPr>
            <a:r>
              <a:rPr lang="en-AU" sz="2400" dirty="0"/>
              <a:t>Capers Jones, 2012</a:t>
            </a:r>
          </a:p>
        </p:txBody>
      </p:sp>
    </p:spTree>
    <p:extLst>
      <p:ext uri="{BB962C8B-B14F-4D97-AF65-F5344CB8AC3E}">
        <p14:creationId xmlns:p14="http://schemas.microsoft.com/office/powerpoint/2010/main" val="1589809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Why</a:t>
            </a:r>
            <a:r>
              <a:rPr spc="200" dirty="0">
                <a:latin typeface="Times New Roman"/>
                <a:cs typeface="Times New Roman"/>
              </a:rPr>
              <a:t> </a:t>
            </a:r>
            <a:r>
              <a:rPr dirty="0"/>
              <a:t>is</a:t>
            </a:r>
            <a:r>
              <a:rPr spc="200" dirty="0">
                <a:latin typeface="Times New Roman"/>
                <a:cs typeface="Times New Roman"/>
              </a:rPr>
              <a:t> </a:t>
            </a:r>
            <a:r>
              <a:rPr dirty="0"/>
              <a:t>RE</a:t>
            </a:r>
            <a:r>
              <a:rPr spc="200" dirty="0">
                <a:latin typeface="Times New Roman"/>
                <a:cs typeface="Times New Roman"/>
              </a:rPr>
              <a:t> </a:t>
            </a:r>
            <a:r>
              <a:rPr dirty="0"/>
              <a:t>import</a:t>
            </a:r>
            <a:r>
              <a:rPr spc="-20" dirty="0"/>
              <a:t>a</a:t>
            </a:r>
            <a:r>
              <a:rPr dirty="0"/>
              <a:t>nt?</a:t>
            </a:r>
            <a:r>
              <a:rPr spc="195" dirty="0">
                <a:latin typeface="Times New Roman"/>
                <a:cs typeface="Times New Roman"/>
              </a:rPr>
              <a:t> </a:t>
            </a:r>
            <a:r>
              <a:rPr sz="2000" dirty="0"/>
              <a:t>(Cont.)</a:t>
            </a:r>
            <a:endParaRPr sz="2000" dirty="0">
              <a:latin typeface="Times New Roman"/>
              <a:cs typeface="Times New Roman"/>
            </a:endParaRPr>
          </a:p>
        </p:txBody>
      </p:sp>
      <p:sp>
        <p:nvSpPr>
          <p:cNvPr id="3" name="object 3"/>
          <p:cNvSpPr txBox="1"/>
          <p:nvPr/>
        </p:nvSpPr>
        <p:spPr>
          <a:xfrm>
            <a:off x="1066800" y="1600200"/>
            <a:ext cx="8041704" cy="3939540"/>
          </a:xfrm>
          <a:prstGeom prst="rect">
            <a:avLst/>
          </a:prstGeom>
        </p:spPr>
        <p:txBody>
          <a:bodyPr vert="horz" wrap="square" lIns="0" tIns="0" rIns="0" bIns="0" rtlCol="0">
            <a:spAutoFit/>
          </a:bodyPr>
          <a:lstStyle/>
          <a:p>
            <a:pPr marL="370205" marR="0" lvl="0" indent="-357505" defTabSz="914400" eaLnBrk="1" fontAlgn="auto" latinLnBrk="0" hangingPunct="1">
              <a:lnSpc>
                <a:spcPct val="100000"/>
              </a:lnSpc>
              <a:spcBef>
                <a:spcPts val="1800"/>
              </a:spcBef>
              <a:spcAft>
                <a:spcPts val="0"/>
              </a:spcAft>
              <a:buClrTx/>
              <a:buSzPct val="110416"/>
              <a:buFont typeface="Wingdings"/>
              <a:buChar char=""/>
              <a:tabLst>
                <a:tab pos="370840" algn="l"/>
              </a:tabLst>
              <a:defRPr/>
            </a:pP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Help</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8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earlie</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8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etectio</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8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mistak</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es</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wh</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ic</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are</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much</a:t>
            </a:r>
            <a:r>
              <a:rPr kumimoji="0" lang="en-AU"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more</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costl</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a:t>
            </a:r>
            <a:r>
              <a:rPr kumimoji="0" sz="2800" b="0" i="0" u="none" strike="noStrike" kern="0" cap="none" spc="1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8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corre</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discovered</a:t>
            </a:r>
            <a:r>
              <a:rPr kumimoji="0" sz="2800" b="0" i="0" u="none" strike="noStrike" kern="0" cap="none" spc="1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later</a:t>
            </a:r>
          </a:p>
          <a:p>
            <a:pPr marL="370205" marR="0" lvl="0" indent="-357505" defTabSz="914400" eaLnBrk="1" fontAlgn="auto" latinLnBrk="0" hangingPunct="1">
              <a:lnSpc>
                <a:spcPct val="100000"/>
              </a:lnSpc>
              <a:spcBef>
                <a:spcPts val="1800"/>
              </a:spcBef>
              <a:spcAft>
                <a:spcPts val="0"/>
              </a:spcAft>
              <a:buClrTx/>
              <a:buSzPct val="110416"/>
              <a:buFont typeface="Wingdings"/>
              <a:buChar char=""/>
              <a:tabLst>
                <a:tab pos="370840" algn="l"/>
              </a:tabLst>
              <a:defRPr/>
            </a:pP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Force</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client</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800" b="0" i="0" u="none" strike="noStrike" kern="0" cap="none" spc="1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articulate</a:t>
            </a:r>
            <a:r>
              <a:rPr kumimoji="0" sz="28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revie</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w</a:t>
            </a:r>
            <a:r>
              <a:rPr kumimoji="0" lang="en-AU" sz="2800" b="0" i="0" u="none" strike="noStrike" kern="0" cap="none" spc="1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irements</a:t>
            </a:r>
          </a:p>
          <a:p>
            <a:pPr marL="370205" marR="0" lvl="0" indent="-357505" defTabSz="914400" eaLnBrk="1" fontAlgn="auto" latinLnBrk="0" hangingPunct="1">
              <a:lnSpc>
                <a:spcPct val="100000"/>
              </a:lnSpc>
              <a:spcBef>
                <a:spcPts val="1800"/>
              </a:spcBef>
              <a:spcAft>
                <a:spcPts val="0"/>
              </a:spcAft>
              <a:buClrTx/>
              <a:buSzPct val="110416"/>
              <a:buFont typeface="Wingdings"/>
              <a:buChar char=""/>
              <a:tabLst>
                <a:tab pos="370840" algn="l"/>
              </a:tabLst>
              <a:defRPr/>
            </a:pP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Enha</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nce</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commu</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ications</a:t>
            </a:r>
            <a:r>
              <a:rPr kumimoji="0" sz="28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between</a:t>
            </a:r>
            <a:r>
              <a:rPr kumimoji="0" sz="28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participan</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ts</a:t>
            </a:r>
            <a:endPar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205" marR="0" lvl="0" indent="-357505" defTabSz="914400" eaLnBrk="1" fontAlgn="auto" latinLnBrk="0" hangingPunct="1">
              <a:lnSpc>
                <a:spcPct val="100000"/>
              </a:lnSpc>
              <a:spcBef>
                <a:spcPts val="1800"/>
              </a:spcBef>
              <a:spcAft>
                <a:spcPts val="0"/>
              </a:spcAft>
              <a:buClrTx/>
              <a:buSzPct val="110416"/>
              <a:buFont typeface="Wingdings"/>
              <a:buChar char=""/>
              <a:tabLst>
                <a:tab pos="370840" algn="l"/>
              </a:tabLst>
              <a:defRPr/>
            </a:pP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Help</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ord</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refin</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equirements</a:t>
            </a:r>
            <a:endPar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205" marR="0" lvl="0" indent="-357505" defTabSz="914400" eaLnBrk="1" fontAlgn="auto" latinLnBrk="0" hangingPunct="1">
              <a:lnSpc>
                <a:spcPct val="100000"/>
              </a:lnSpc>
              <a:spcBef>
                <a:spcPts val="1800"/>
              </a:spcBef>
              <a:spcAft>
                <a:spcPts val="0"/>
              </a:spcAft>
              <a:buClrTx/>
              <a:buSzPct val="110416"/>
              <a:buFont typeface="Wingdings"/>
              <a:buChar char=""/>
              <a:tabLst>
                <a:tab pos="370840" algn="l"/>
              </a:tabLst>
              <a:defRPr/>
            </a:pP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All</a:t>
            </a:r>
            <a:r>
              <a:rPr kumimoji="0" sz="2800" b="0"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this</a:t>
            </a:r>
            <a:r>
              <a:rPr kumimoji="0" sz="28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is</a:t>
            </a:r>
            <a:r>
              <a:rPr kumimoji="0" sz="28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ab</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ut</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a:t>
            </a:r>
            <a:r>
              <a:rPr kumimoji="0" sz="28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a:t>
            </a:r>
            <a:r>
              <a:rPr kumimoji="0" sz="28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a:t>
            </a:r>
            <a:r>
              <a:rPr kumimoji="0" sz="28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cing</a:t>
            </a:r>
            <a:r>
              <a:rPr kumimoji="0" sz="28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a:t>
            </a:r>
            <a:r>
              <a:rPr kumimoji="0" sz="28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800" b="0" i="0" u="none" strike="noStrike" kern="0" cap="none" spc="-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od</a:t>
            </a:r>
            <a:r>
              <a:rPr kumimoji="0" sz="28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8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requ</a:t>
            </a:r>
            <a:r>
              <a:rPr kumimoji="0" sz="28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irements</a:t>
            </a:r>
            <a:r>
              <a:rPr kumimoji="0" sz="28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99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dirty="0">
                <a:latin typeface="Tahoma" panose="020B0604030504040204" pitchFamily="34" charset="0"/>
                <a:ea typeface="Tahoma" panose="020B0604030504040204" pitchFamily="34" charset="0"/>
                <a:cs typeface="Tahoma" panose="020B0604030504040204" pitchFamily="34" charset="0"/>
              </a:rPr>
              <a:t>What </a:t>
            </a:r>
            <a:r>
              <a:rPr lang="en-AU" dirty="0">
                <a:latin typeface="Tahoma" panose="020B0604030504040204" pitchFamily="34" charset="0"/>
                <a:ea typeface="Tahoma" panose="020B0604030504040204" pitchFamily="34" charset="0"/>
                <a:cs typeface="Tahoma" panose="020B0604030504040204" pitchFamily="34" charset="0"/>
              </a:rPr>
              <a:t>H</a:t>
            </a:r>
            <a:r>
              <a:rPr dirty="0" err="1">
                <a:latin typeface="Tahoma" panose="020B0604030504040204" pitchFamily="34" charset="0"/>
                <a:ea typeface="Tahoma" panose="020B0604030504040204" pitchFamily="34" charset="0"/>
                <a:cs typeface="Tahoma" panose="020B0604030504040204" pitchFamily="34" charset="0"/>
              </a:rPr>
              <a:t>appens</a:t>
            </a:r>
            <a:r>
              <a:rPr dirty="0">
                <a:latin typeface="Tahoma" panose="020B0604030504040204" pitchFamily="34" charset="0"/>
                <a:ea typeface="Tahoma" panose="020B0604030504040204" pitchFamily="34" charset="0"/>
                <a:cs typeface="Tahoma" panose="020B0604030504040204" pitchFamily="34" charset="0"/>
              </a:rPr>
              <a:t> if </a:t>
            </a:r>
            <a:r>
              <a:rPr lang="en-AU" dirty="0">
                <a:latin typeface="Tahoma" panose="020B0604030504040204" pitchFamily="34" charset="0"/>
                <a:ea typeface="Tahoma" panose="020B0604030504040204" pitchFamily="34" charset="0"/>
                <a:cs typeface="Tahoma" panose="020B0604030504040204" pitchFamily="34" charset="0"/>
              </a:rPr>
              <a:t>R</a:t>
            </a:r>
            <a:r>
              <a:rPr dirty="0" err="1">
                <a:latin typeface="Tahoma" panose="020B0604030504040204" pitchFamily="34" charset="0"/>
                <a:ea typeface="Tahoma" panose="020B0604030504040204" pitchFamily="34" charset="0"/>
                <a:cs typeface="Tahoma" panose="020B0604030504040204" pitchFamily="34" charset="0"/>
              </a:rPr>
              <a:t>equirements</a:t>
            </a:r>
            <a:r>
              <a:rPr dirty="0">
                <a:latin typeface="Tahoma" panose="020B0604030504040204" pitchFamily="34" charset="0"/>
                <a:ea typeface="Tahoma" panose="020B0604030504040204" pitchFamily="34" charset="0"/>
                <a:cs typeface="Tahoma" panose="020B0604030504040204" pitchFamily="34" charset="0"/>
              </a:rPr>
              <a:t> are </a:t>
            </a:r>
            <a:r>
              <a:rPr lang="en-AU" dirty="0">
                <a:latin typeface="Tahoma" panose="020B0604030504040204" pitchFamily="34" charset="0"/>
                <a:ea typeface="Tahoma" panose="020B0604030504040204" pitchFamily="34" charset="0"/>
                <a:cs typeface="Tahoma" panose="020B0604030504040204" pitchFamily="34" charset="0"/>
              </a:rPr>
              <a:t>W</a:t>
            </a:r>
            <a:r>
              <a:rPr dirty="0" err="1">
                <a:latin typeface="Tahoma" panose="020B0604030504040204" pitchFamily="34" charset="0"/>
                <a:ea typeface="Tahoma" panose="020B0604030504040204" pitchFamily="34" charset="0"/>
                <a:cs typeface="Tahoma" panose="020B0604030504040204" pitchFamily="34" charset="0"/>
              </a:rPr>
              <a:t>rong</a:t>
            </a:r>
            <a:r>
              <a:rPr dirty="0">
                <a:latin typeface="Tahoma" panose="020B0604030504040204" pitchFamily="34" charset="0"/>
                <a:ea typeface="Tahoma" panose="020B0604030504040204" pitchFamily="34" charset="0"/>
                <a:cs typeface="Tahoma" panose="020B0604030504040204" pitchFamily="34" charset="0"/>
              </a:rPr>
              <a:t>?</a:t>
            </a:r>
          </a:p>
        </p:txBody>
      </p:sp>
      <p:sp>
        <p:nvSpPr>
          <p:cNvPr id="3" name="object 3"/>
          <p:cNvSpPr txBox="1"/>
          <p:nvPr/>
        </p:nvSpPr>
        <p:spPr>
          <a:xfrm>
            <a:off x="905962" y="1524091"/>
            <a:ext cx="8418566" cy="4478149"/>
          </a:xfrm>
          <a:prstGeom prst="rect">
            <a:avLst/>
          </a:prstGeom>
        </p:spPr>
        <p:txBody>
          <a:bodyPr vert="horz" wrap="square" lIns="0" tIns="0" rIns="0" bIns="0" rtlCol="0">
            <a:spAutoFit/>
          </a:bodyPr>
          <a:lstStyle/>
          <a:p>
            <a:pPr marL="370840" marR="198755" lvl="0" indent="-358140"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lang="en-AU" sz="2600" b="0" i="0" u="none" strike="noStrike" kern="0" cap="none" spc="-5" normalizeH="0" baseline="0" noProof="0" dirty="0">
                <a:ln>
                  <a:noFill/>
                </a:ln>
                <a:solidFill>
                  <a:sysClr val="windowText" lastClr="000000"/>
                </a:solidFill>
                <a:effectLst/>
                <a:uLnTx/>
                <a:uFillTx/>
                <a:latin typeface="Tahoma"/>
                <a:cs typeface="Tahoma"/>
              </a:rPr>
              <a:t>S</a:t>
            </a:r>
            <a:r>
              <a:rPr kumimoji="0" sz="2600" b="0" i="0" u="none" strike="noStrike" kern="0" cap="none" spc="-5" normalizeH="0" baseline="0" noProof="0" dirty="0" err="1">
                <a:ln>
                  <a:noFill/>
                </a:ln>
                <a:solidFill>
                  <a:sysClr val="windowText" lastClr="000000"/>
                </a:solidFill>
                <a:effectLst/>
                <a:uLnTx/>
                <a:uFillTx/>
                <a:latin typeface="Tahoma"/>
                <a:cs typeface="Tahoma"/>
              </a:rPr>
              <a:t>yste</a:t>
            </a:r>
            <a:r>
              <a:rPr kumimoji="0" sz="2600" b="0" i="0" u="none" strike="noStrike" kern="0" cap="none" spc="0" normalizeH="0" baseline="0" noProof="0" dirty="0" err="1">
                <a:ln>
                  <a:noFill/>
                </a:ln>
                <a:solidFill>
                  <a:sysClr val="windowText" lastClr="000000"/>
                </a:solidFill>
                <a:effectLst/>
                <a:uLnTx/>
                <a:uFillTx/>
                <a:latin typeface="Tahoma"/>
                <a:cs typeface="Tahoma"/>
              </a:rPr>
              <a:t>m</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may</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0" normalizeH="0" baseline="0" noProof="0" dirty="0">
                <a:ln>
                  <a:noFill/>
                </a:ln>
                <a:solidFill>
                  <a:sysClr val="windowText" lastClr="000000"/>
                </a:solidFill>
                <a:effectLst/>
                <a:uLnTx/>
                <a:uFillTx/>
                <a:latin typeface="Tahoma"/>
                <a:cs typeface="Tahoma"/>
              </a:rPr>
              <a:t>b</a:t>
            </a:r>
            <a:r>
              <a:rPr kumimoji="0" sz="2600" b="0" i="0" u="none" strike="noStrike" kern="0" cap="none" spc="0" normalizeH="0" baseline="0" noProof="0" dirty="0">
                <a:ln>
                  <a:noFill/>
                </a:ln>
                <a:solidFill>
                  <a:sysClr val="windowText" lastClr="000000"/>
                </a:solidFill>
                <a:effectLst/>
                <a:uLnTx/>
                <a:uFillTx/>
                <a:latin typeface="Tahoma"/>
                <a:cs typeface="Tahoma"/>
              </a:rPr>
              <a:t>e</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del</a:t>
            </a:r>
            <a:r>
              <a:rPr kumimoji="0" sz="2600" b="0" i="0" u="none" strike="noStrike" kern="0" cap="none" spc="-5" normalizeH="0" baseline="0" noProof="0" dirty="0">
                <a:ln>
                  <a:noFill/>
                </a:ln>
                <a:solidFill>
                  <a:sysClr val="windowText" lastClr="000000"/>
                </a:solidFill>
                <a:effectLst/>
                <a:uLnTx/>
                <a:uFillTx/>
                <a:latin typeface="Tahoma"/>
                <a:cs typeface="Tahoma"/>
              </a:rPr>
              <a:t>ivere</a:t>
            </a:r>
            <a:r>
              <a:rPr kumimoji="0" sz="2600" b="0" i="0" u="none" strike="noStrike" kern="0" cap="none" spc="0" normalizeH="0" baseline="0" noProof="0" dirty="0">
                <a:ln>
                  <a:noFill/>
                </a:ln>
                <a:solidFill>
                  <a:sysClr val="windowText" lastClr="000000"/>
                </a:solidFill>
                <a:effectLst/>
                <a:uLnTx/>
                <a:uFillTx/>
                <a:latin typeface="Tahoma"/>
                <a:cs typeface="Tahoma"/>
              </a:rPr>
              <a:t>d</a:t>
            </a:r>
            <a:r>
              <a:rPr kumimoji="0" sz="26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late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and</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cos</a:t>
            </a:r>
            <a:r>
              <a:rPr kumimoji="0" sz="2600" b="0" i="0" u="none" strike="noStrike" kern="0" cap="none" spc="0" normalizeH="0" baseline="0" noProof="0" dirty="0">
                <a:ln>
                  <a:noFill/>
                </a:ln>
                <a:solidFill>
                  <a:sysClr val="windowText" lastClr="000000"/>
                </a:solidFill>
                <a:effectLst/>
                <a:uLnTx/>
                <a:uFillTx/>
                <a:latin typeface="Tahoma"/>
                <a:cs typeface="Tahoma"/>
              </a:rPr>
              <a:t>t</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more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20" normalizeH="0" baseline="0" noProof="0" dirty="0">
                <a:ln>
                  <a:noFill/>
                </a:ln>
                <a:solidFill>
                  <a:sysClr val="windowText" lastClr="000000"/>
                </a:solidFill>
                <a:effectLst/>
                <a:uLnTx/>
                <a:uFillTx/>
                <a:latin typeface="Tahoma"/>
                <a:cs typeface="Tahoma"/>
              </a:rPr>
              <a:t>than</a:t>
            </a:r>
            <a:r>
              <a:rPr kumimoji="0" sz="2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or</a:t>
            </a:r>
            <a:r>
              <a:rPr kumimoji="0" sz="2600" b="0" i="0" u="none" strike="noStrike" kern="0" cap="none" spc="-5" normalizeH="0" baseline="0" noProof="0" dirty="0">
                <a:ln>
                  <a:noFill/>
                </a:ln>
                <a:solidFill>
                  <a:sysClr val="windowText" lastClr="000000"/>
                </a:solidFill>
                <a:effectLst/>
                <a:uLnTx/>
                <a:uFillTx/>
                <a:latin typeface="Tahoma"/>
                <a:cs typeface="Tahoma"/>
              </a:rPr>
              <a:t>i</a:t>
            </a:r>
            <a:r>
              <a:rPr kumimoji="0" sz="2600" b="0" i="0" u="none" strike="noStrike" kern="0" cap="none" spc="-15" normalizeH="0" baseline="0" noProof="0" dirty="0">
                <a:ln>
                  <a:noFill/>
                </a:ln>
                <a:solidFill>
                  <a:sysClr val="windowText" lastClr="000000"/>
                </a:solidFill>
                <a:effectLst/>
                <a:uLnTx/>
                <a:uFillTx/>
                <a:latin typeface="Tahoma"/>
                <a:cs typeface="Tahoma"/>
              </a:rPr>
              <a:t>g</a:t>
            </a:r>
            <a:r>
              <a:rPr kumimoji="0" sz="2600" b="0" i="0" u="none" strike="noStrike" kern="0" cap="none" spc="-5" normalizeH="0" baseline="0" noProof="0" dirty="0">
                <a:ln>
                  <a:noFill/>
                </a:ln>
                <a:solidFill>
                  <a:sysClr val="windowText" lastClr="000000"/>
                </a:solidFill>
                <a:effectLst/>
                <a:uLnTx/>
                <a:uFillTx/>
                <a:latin typeface="Tahoma"/>
                <a:cs typeface="Tahoma"/>
              </a:rPr>
              <a:t>i</a:t>
            </a:r>
            <a:r>
              <a:rPr kumimoji="0" sz="2600" b="0" i="0" u="none" strike="noStrike" kern="0" cap="none" spc="-15" normalizeH="0" baseline="0" noProof="0" dirty="0">
                <a:ln>
                  <a:noFill/>
                </a:ln>
                <a:solidFill>
                  <a:sysClr val="windowText" lastClr="000000"/>
                </a:solidFill>
                <a:effectLst/>
                <a:uLnTx/>
                <a:uFillTx/>
                <a:latin typeface="Tahoma"/>
                <a:cs typeface="Tahoma"/>
              </a:rPr>
              <a:t>na</a:t>
            </a:r>
            <a:r>
              <a:rPr kumimoji="0" sz="2600" b="0" i="0" u="none" strike="noStrike" kern="0" cap="none" spc="-5" normalizeH="0" baseline="0" noProof="0" dirty="0">
                <a:ln>
                  <a:noFill/>
                </a:ln>
                <a:solidFill>
                  <a:sysClr val="windowText" lastClr="000000"/>
                </a:solidFill>
                <a:effectLst/>
                <a:uLnTx/>
                <a:uFillTx/>
                <a:latin typeface="Tahoma"/>
                <a:cs typeface="Tahoma"/>
              </a:rPr>
              <a:t>l</a:t>
            </a:r>
            <a:r>
              <a:rPr kumimoji="0" sz="2600" b="0" i="0" u="none" strike="noStrike" kern="0" cap="none" spc="-10" normalizeH="0" baseline="0" noProof="0" dirty="0">
                <a:ln>
                  <a:noFill/>
                </a:ln>
                <a:solidFill>
                  <a:sysClr val="windowText" lastClr="000000"/>
                </a:solidFill>
                <a:effectLst/>
                <a:uLnTx/>
                <a:uFillTx/>
                <a:latin typeface="Tahoma"/>
                <a:cs typeface="Tahoma"/>
              </a:rPr>
              <a:t>ly</a:t>
            </a:r>
            <a:r>
              <a:rPr kumimoji="0" sz="2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expected.</a:t>
            </a:r>
            <a:endParaRPr kumimoji="0" sz="26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150"/>
              </a:spcBef>
              <a:spcAft>
                <a:spcPts val="0"/>
              </a:spcAft>
              <a:buClrTx/>
              <a:buSzPct val="110416"/>
              <a:buFont typeface="Wingdings"/>
              <a:buChar char=""/>
              <a:tabLst>
                <a:tab pos="371475" algn="l"/>
              </a:tabLst>
              <a:defRPr/>
            </a:pPr>
            <a:r>
              <a:rPr kumimoji="0" lang="en-AU" sz="2600" b="0" i="0" u="none" strike="noStrike" kern="0" cap="none" spc="-5" normalizeH="0" baseline="0" noProof="0" dirty="0">
                <a:ln>
                  <a:noFill/>
                </a:ln>
                <a:solidFill>
                  <a:sysClr val="windowText" lastClr="000000"/>
                </a:solidFill>
                <a:effectLst/>
                <a:uLnTx/>
                <a:uFillTx/>
                <a:latin typeface="Tahoma"/>
                <a:cs typeface="Tahoma"/>
              </a:rPr>
              <a:t>C</a:t>
            </a:r>
            <a:r>
              <a:rPr kumimoji="0" sz="2600" b="0" i="0" u="none" strike="noStrike" kern="0" cap="none" spc="-5" normalizeH="0" baseline="0" noProof="0" dirty="0" err="1">
                <a:ln>
                  <a:noFill/>
                </a:ln>
                <a:solidFill>
                  <a:sysClr val="windowText" lastClr="000000"/>
                </a:solidFill>
                <a:effectLst/>
                <a:uLnTx/>
                <a:uFillTx/>
                <a:latin typeface="Tahoma"/>
                <a:cs typeface="Tahoma"/>
              </a:rPr>
              <a:t>ust</a:t>
            </a:r>
            <a:r>
              <a:rPr kumimoji="0" sz="2600" b="0" i="0" u="none" strike="noStrike" kern="0" cap="none" spc="5" normalizeH="0" baseline="0" noProof="0" dirty="0" err="1">
                <a:ln>
                  <a:noFill/>
                </a:ln>
                <a:solidFill>
                  <a:sysClr val="windowText" lastClr="000000"/>
                </a:solidFill>
                <a:effectLst/>
                <a:uLnTx/>
                <a:uFillTx/>
                <a:latin typeface="Tahoma"/>
                <a:cs typeface="Tahoma"/>
              </a:rPr>
              <a:t>o</a:t>
            </a:r>
            <a:r>
              <a:rPr kumimoji="0" sz="2600" b="0" i="0" u="none" strike="noStrike" kern="0" cap="none" spc="0" normalizeH="0" baseline="0" noProof="0" dirty="0" err="1">
                <a:ln>
                  <a:noFill/>
                </a:ln>
                <a:solidFill>
                  <a:sysClr val="windowText" lastClr="000000"/>
                </a:solidFill>
                <a:effectLst/>
                <a:uLnTx/>
                <a:uFillTx/>
                <a:latin typeface="Tahoma"/>
                <a:cs typeface="Tahoma"/>
              </a:rPr>
              <a:t>mer</a:t>
            </a:r>
            <a:r>
              <a:rPr kumimoji="0" sz="26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and</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20" normalizeH="0" baseline="0" noProof="0" dirty="0">
                <a:ln>
                  <a:noFill/>
                </a:ln>
                <a:solidFill>
                  <a:sysClr val="windowText" lastClr="000000"/>
                </a:solidFill>
                <a:effectLst/>
                <a:uLnTx/>
                <a:uFillTx/>
                <a:latin typeface="Tahoma"/>
                <a:cs typeface="Tahoma"/>
              </a:rPr>
              <a:t>en</a:t>
            </a:r>
            <a:r>
              <a:rPr kumimoji="0" sz="2600" b="0" i="0" u="none" strike="noStrike" kern="0" cap="none" spc="0" normalizeH="0" baseline="0" noProof="0" dirty="0">
                <a:ln>
                  <a:noFill/>
                </a:ln>
                <a:solidFill>
                  <a:sysClr val="windowText" lastClr="000000"/>
                </a:solidFill>
                <a:effectLst/>
                <a:uLnTx/>
                <a:uFillTx/>
                <a:latin typeface="Tahoma"/>
                <a:cs typeface="Tahoma"/>
              </a:rPr>
              <a:t>d-users</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are</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n</a:t>
            </a:r>
            <a:r>
              <a:rPr kumimoji="0" sz="2600" b="0" i="0" u="none" strike="noStrike" kern="0" cap="none" spc="-10" normalizeH="0" baseline="0" noProof="0" dirty="0">
                <a:ln>
                  <a:noFill/>
                </a:ln>
                <a:solidFill>
                  <a:sysClr val="windowText" lastClr="000000"/>
                </a:solidFill>
                <a:effectLst/>
                <a:uLnTx/>
                <a:uFillTx/>
                <a:latin typeface="Tahoma"/>
                <a:cs typeface="Tahoma"/>
              </a:rPr>
              <a:t>o</a:t>
            </a:r>
            <a:r>
              <a:rPr kumimoji="0" sz="2600" b="0" i="0" u="none" strike="noStrike" kern="0" cap="none" spc="0" normalizeH="0" baseline="0" noProof="0" dirty="0">
                <a:ln>
                  <a:noFill/>
                </a:ln>
                <a:solidFill>
                  <a:sysClr val="windowText" lastClr="000000"/>
                </a:solidFill>
                <a:effectLst/>
                <a:uLnTx/>
                <a:uFillTx/>
                <a:latin typeface="Tahoma"/>
                <a:cs typeface="Tahoma"/>
              </a:rPr>
              <a:t>t</a:t>
            </a:r>
            <a:r>
              <a:rPr kumimoji="0" sz="2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satisf</a:t>
            </a:r>
            <a:r>
              <a:rPr kumimoji="0" sz="2600" b="0" i="0" u="none" strike="noStrike" kern="0" cap="none" spc="5" normalizeH="0" baseline="0" noProof="0" dirty="0">
                <a:ln>
                  <a:noFill/>
                </a:ln>
                <a:solidFill>
                  <a:sysClr val="windowText" lastClr="000000"/>
                </a:solidFill>
                <a:effectLst/>
                <a:uLnTx/>
                <a:uFillTx/>
                <a:latin typeface="Tahoma"/>
                <a:cs typeface="Tahoma"/>
              </a:rPr>
              <a:t>i</a:t>
            </a:r>
            <a:r>
              <a:rPr kumimoji="0" sz="2600" b="0" i="0" u="none" strike="noStrike" kern="0" cap="none" spc="-5" normalizeH="0" baseline="0" noProof="0" dirty="0">
                <a:ln>
                  <a:noFill/>
                </a:ln>
                <a:solidFill>
                  <a:sysClr val="windowText" lastClr="000000"/>
                </a:solidFill>
                <a:effectLst/>
                <a:uLnTx/>
                <a:uFillTx/>
                <a:latin typeface="Tahoma"/>
                <a:cs typeface="Tahoma"/>
              </a:rPr>
              <a:t>e</a:t>
            </a:r>
            <a:r>
              <a:rPr kumimoji="0" sz="2600" b="0" i="0" u="none" strike="noStrike" kern="0" cap="none" spc="0" normalizeH="0" baseline="0" noProof="0" dirty="0">
                <a:ln>
                  <a:noFill/>
                </a:ln>
                <a:solidFill>
                  <a:sysClr val="windowText" lastClr="000000"/>
                </a:solidFill>
                <a:effectLst/>
                <a:uLnTx/>
                <a:uFillTx/>
                <a:latin typeface="Tahoma"/>
                <a:cs typeface="Tahoma"/>
              </a:rPr>
              <a:t>d</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20" normalizeH="0" baseline="0" noProof="0" dirty="0">
                <a:ln>
                  <a:noFill/>
                </a:ln>
                <a:solidFill>
                  <a:sysClr val="windowText" lastClr="000000"/>
                </a:solidFill>
                <a:effectLst/>
                <a:uLnTx/>
                <a:uFillTx/>
                <a:latin typeface="Tahoma"/>
                <a:cs typeface="Tahoma"/>
              </a:rPr>
              <a:t>wit</a:t>
            </a:r>
            <a:r>
              <a:rPr kumimoji="0" sz="2600" b="0" i="0" u="none" strike="noStrike" kern="0" cap="none" spc="-15" normalizeH="0" baseline="0" noProof="0" dirty="0">
                <a:ln>
                  <a:noFill/>
                </a:ln>
                <a:solidFill>
                  <a:sysClr val="windowText" lastClr="000000"/>
                </a:solidFill>
                <a:effectLst/>
                <a:uLnTx/>
                <a:uFillTx/>
                <a:latin typeface="Tahoma"/>
                <a:cs typeface="Tahoma"/>
              </a:rPr>
              <a:t>h</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the</a:t>
            </a:r>
            <a:endParaRPr kumimoji="0" sz="26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0" defTabSz="914400" eaLnBrk="1" fontAlgn="auto" latinLnBrk="0" hangingPunct="1">
              <a:lnSpc>
                <a:spcPct val="100000"/>
              </a:lnSpc>
              <a:spcBef>
                <a:spcPts val="0"/>
              </a:spcBef>
              <a:spcAft>
                <a:spcPts val="0"/>
              </a:spcAft>
              <a:buClrTx/>
              <a:buSzTx/>
              <a:buFontTx/>
              <a:buNone/>
              <a:tabLst/>
              <a:defRPr/>
            </a:pPr>
            <a:r>
              <a:rPr kumimoji="0" sz="2600" b="0" i="0" u="none" strike="noStrike" kern="0" cap="none" spc="-5" normalizeH="0" baseline="0" noProof="0" dirty="0">
                <a:ln>
                  <a:noFill/>
                </a:ln>
                <a:solidFill>
                  <a:sysClr val="windowText" lastClr="000000"/>
                </a:solidFill>
                <a:effectLst/>
                <a:uLnTx/>
                <a:uFillTx/>
                <a:latin typeface="Tahoma"/>
                <a:cs typeface="Tahoma"/>
              </a:rPr>
              <a:t>syste</a:t>
            </a:r>
            <a:r>
              <a:rPr kumimoji="0" sz="2600" b="0" i="0" u="none" strike="noStrike" kern="0" cap="none" spc="-10" normalizeH="0" baseline="0" noProof="0" dirty="0">
                <a:ln>
                  <a:noFill/>
                </a:ln>
                <a:solidFill>
                  <a:sysClr val="windowText" lastClr="000000"/>
                </a:solidFill>
                <a:effectLst/>
                <a:uLnTx/>
                <a:uFillTx/>
                <a:latin typeface="Tahoma"/>
                <a:cs typeface="Tahoma"/>
              </a:rPr>
              <a:t>m</a:t>
            </a:r>
            <a:r>
              <a:rPr kumimoji="0" sz="2600" b="0" i="0" u="none" strike="noStrike" kern="0" cap="none" spc="0" normalizeH="0" baseline="0" noProof="0" dirty="0">
                <a:ln>
                  <a:noFill/>
                </a:ln>
                <a:solidFill>
                  <a:sysClr val="windowText" lastClr="000000"/>
                </a:solidFill>
                <a:effectLst/>
                <a:uLnTx/>
                <a:uFillTx/>
                <a:latin typeface="Tahoma"/>
                <a:cs typeface="Tahoma"/>
              </a:rPr>
              <a:t>.</a:t>
            </a:r>
          </a:p>
          <a:p>
            <a:pPr marL="828040" marR="323215" lvl="1" indent="-35814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lang="en-AU" sz="2400" kern="0" noProof="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a:t>
            </a: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y not use its facilities or may even decide to scrap it altogether</a:t>
            </a:r>
          </a:p>
          <a:p>
            <a:pPr marL="370840" marR="5080" lvl="0" indent="-358140" defTabSz="914400" eaLnBrk="1" fontAlgn="auto" latinLnBrk="0" hangingPunct="1">
              <a:lnSpc>
                <a:spcPct val="100000"/>
              </a:lnSpc>
              <a:spcBef>
                <a:spcPts val="1150"/>
              </a:spcBef>
              <a:spcAft>
                <a:spcPts val="0"/>
              </a:spcAft>
              <a:buClrTx/>
              <a:buSzPct val="110416"/>
              <a:buFont typeface="Wingdings"/>
              <a:buChar char=""/>
              <a:tabLst>
                <a:tab pos="371475" algn="l"/>
              </a:tabLst>
              <a:defRPr/>
            </a:pPr>
            <a:r>
              <a:rPr kumimoji="0" lang="en-AU" sz="2600" b="0" i="0" u="none" strike="noStrike" kern="0" cap="none" spc="-5" normalizeH="0" baseline="0" noProof="0" dirty="0">
                <a:ln>
                  <a:noFill/>
                </a:ln>
                <a:solidFill>
                  <a:sysClr val="windowText" lastClr="000000"/>
                </a:solidFill>
                <a:effectLst/>
                <a:uLnTx/>
                <a:uFillTx/>
                <a:latin typeface="Tahoma"/>
                <a:cs typeface="Tahoma"/>
              </a:rPr>
              <a:t>S</a:t>
            </a:r>
            <a:r>
              <a:rPr kumimoji="0" sz="2600" b="0" i="0" u="none" strike="noStrike" kern="0" cap="none" spc="-5" normalizeH="0" baseline="0" noProof="0" dirty="0" err="1">
                <a:ln>
                  <a:noFill/>
                </a:ln>
                <a:solidFill>
                  <a:sysClr val="windowText" lastClr="000000"/>
                </a:solidFill>
                <a:effectLst/>
                <a:uLnTx/>
                <a:uFillTx/>
                <a:latin typeface="Tahoma"/>
                <a:cs typeface="Tahoma"/>
              </a:rPr>
              <a:t>yste</a:t>
            </a:r>
            <a:r>
              <a:rPr kumimoji="0" sz="2600" b="0" i="0" u="none" strike="noStrike" kern="0" cap="none" spc="0" normalizeH="0" baseline="0" noProof="0" dirty="0" err="1">
                <a:ln>
                  <a:noFill/>
                </a:ln>
                <a:solidFill>
                  <a:sysClr val="windowText" lastClr="000000"/>
                </a:solidFill>
                <a:effectLst/>
                <a:uLnTx/>
                <a:uFillTx/>
                <a:latin typeface="Tahoma"/>
                <a:cs typeface="Tahoma"/>
              </a:rPr>
              <a:t>m</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may</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0" normalizeH="0" baseline="0" noProof="0" dirty="0">
                <a:ln>
                  <a:noFill/>
                </a:ln>
                <a:solidFill>
                  <a:sysClr val="windowText" lastClr="000000"/>
                </a:solidFill>
                <a:effectLst/>
                <a:uLnTx/>
                <a:uFillTx/>
                <a:latin typeface="Tahoma"/>
                <a:cs typeface="Tahoma"/>
              </a:rPr>
              <a:t>b</a:t>
            </a:r>
            <a:r>
              <a:rPr kumimoji="0" sz="2600" b="0" i="0" u="none" strike="noStrike" kern="0" cap="none" spc="0" normalizeH="0" baseline="0" noProof="0" dirty="0">
                <a:ln>
                  <a:noFill/>
                </a:ln>
                <a:solidFill>
                  <a:sysClr val="windowText" lastClr="000000"/>
                </a:solidFill>
                <a:effectLst/>
                <a:uLnTx/>
                <a:uFillTx/>
                <a:latin typeface="Tahoma"/>
                <a:cs typeface="Tahoma"/>
              </a:rPr>
              <a:t>e</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u</a:t>
            </a:r>
            <a:r>
              <a:rPr kumimoji="0" sz="2600" b="0" i="0" u="none" strike="noStrike" kern="0" cap="none" spc="-10" normalizeH="0" baseline="0" noProof="0" dirty="0">
                <a:ln>
                  <a:noFill/>
                </a:ln>
                <a:solidFill>
                  <a:sysClr val="windowText" lastClr="000000"/>
                </a:solidFill>
                <a:effectLst/>
                <a:uLnTx/>
                <a:uFillTx/>
                <a:latin typeface="Tahoma"/>
                <a:cs typeface="Tahoma"/>
              </a:rPr>
              <a:t>n</a:t>
            </a:r>
            <a:r>
              <a:rPr kumimoji="0" sz="2600" b="0" i="0" u="none" strike="noStrike" kern="0" cap="none" spc="-15" normalizeH="0" baseline="0" noProof="0" dirty="0">
                <a:ln>
                  <a:noFill/>
                </a:ln>
                <a:solidFill>
                  <a:sysClr val="windowText" lastClr="000000"/>
                </a:solidFill>
                <a:effectLst/>
                <a:uLnTx/>
                <a:uFillTx/>
                <a:latin typeface="Tahoma"/>
                <a:cs typeface="Tahoma"/>
              </a:rPr>
              <a:t>relia</a:t>
            </a:r>
            <a:r>
              <a:rPr kumimoji="0" sz="2600" b="0" i="0" u="none" strike="noStrike" kern="0" cap="none" spc="-5" normalizeH="0" baseline="0" noProof="0" dirty="0">
                <a:ln>
                  <a:noFill/>
                </a:ln>
                <a:solidFill>
                  <a:sysClr val="windowText" lastClr="000000"/>
                </a:solidFill>
                <a:effectLst/>
                <a:uLnTx/>
                <a:uFillTx/>
                <a:latin typeface="Tahoma"/>
                <a:cs typeface="Tahoma"/>
              </a:rPr>
              <a:t>b</a:t>
            </a:r>
            <a:r>
              <a:rPr kumimoji="0" sz="2600" b="0" i="0" u="none" strike="noStrike" kern="0" cap="none" spc="-10" normalizeH="0" baseline="0" noProof="0" dirty="0">
                <a:ln>
                  <a:noFill/>
                </a:ln>
                <a:solidFill>
                  <a:sysClr val="windowText" lastClr="000000"/>
                </a:solidFill>
                <a:effectLst/>
                <a:uLnTx/>
                <a:uFillTx/>
                <a:latin typeface="Tahoma"/>
                <a:cs typeface="Tahoma"/>
              </a:rPr>
              <a:t>le</a:t>
            </a:r>
            <a:r>
              <a:rPr kumimoji="0" sz="2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0" normalizeH="0" baseline="0" noProof="0" dirty="0">
                <a:ln>
                  <a:noFill/>
                </a:ln>
                <a:solidFill>
                  <a:sysClr val="windowText" lastClr="000000"/>
                </a:solidFill>
                <a:effectLst/>
                <a:uLnTx/>
                <a:uFillTx/>
                <a:latin typeface="Tahoma"/>
                <a:cs typeface="Tahoma"/>
              </a:rPr>
              <a:t>in</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use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20" normalizeH="0" baseline="0" noProof="0" dirty="0">
                <a:ln>
                  <a:noFill/>
                </a:ln>
                <a:solidFill>
                  <a:sysClr val="windowText" lastClr="000000"/>
                </a:solidFill>
                <a:effectLst/>
                <a:uLnTx/>
                <a:uFillTx/>
                <a:latin typeface="Tahoma"/>
                <a:cs typeface="Tahoma"/>
              </a:rPr>
              <a:t>wit</a:t>
            </a:r>
            <a:r>
              <a:rPr kumimoji="0" sz="2600" b="0" i="0" u="none" strike="noStrike" kern="0" cap="none" spc="-15" normalizeH="0" baseline="0" noProof="0" dirty="0">
                <a:ln>
                  <a:noFill/>
                </a:ln>
                <a:solidFill>
                  <a:sysClr val="windowText" lastClr="000000"/>
                </a:solidFill>
                <a:effectLst/>
                <a:uLnTx/>
                <a:uFillTx/>
                <a:latin typeface="Tahoma"/>
                <a:cs typeface="Tahoma"/>
              </a:rPr>
              <a:t>h</a:t>
            </a:r>
            <a:r>
              <a:rPr kumimoji="0" sz="2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r</a:t>
            </a:r>
            <a:r>
              <a:rPr kumimoji="0" sz="2600" b="0" i="0" u="none" strike="noStrike" kern="0" cap="none" spc="-15" normalizeH="0" baseline="0" noProof="0" dirty="0">
                <a:ln>
                  <a:noFill/>
                </a:ln>
                <a:solidFill>
                  <a:sysClr val="windowText" lastClr="000000"/>
                </a:solidFill>
                <a:effectLst/>
                <a:uLnTx/>
                <a:uFillTx/>
                <a:latin typeface="Tahoma"/>
                <a:cs typeface="Tahoma"/>
              </a:rPr>
              <a:t>eg</a:t>
            </a:r>
            <a:r>
              <a:rPr kumimoji="0" sz="2600" b="0" i="0" u="none" strike="noStrike" kern="0" cap="none" spc="-10" normalizeH="0" baseline="0" noProof="0" dirty="0">
                <a:ln>
                  <a:noFill/>
                </a:ln>
                <a:solidFill>
                  <a:sysClr val="windowText" lastClr="000000"/>
                </a:solidFill>
                <a:effectLst/>
                <a:uLnTx/>
                <a:uFillTx/>
                <a:latin typeface="Tahoma"/>
                <a:cs typeface="Tahoma"/>
              </a:rPr>
              <a:t>ular</a:t>
            </a:r>
            <a:r>
              <a:rPr kumimoji="0" sz="2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syste</a:t>
            </a:r>
            <a:r>
              <a:rPr kumimoji="0" sz="2600" b="0" i="0" u="none" strike="noStrike" kern="0" cap="none" spc="0" normalizeH="0" baseline="0" noProof="0" dirty="0">
                <a:ln>
                  <a:noFill/>
                </a:ln>
                <a:solidFill>
                  <a:sysClr val="windowText" lastClr="000000"/>
                </a:solidFill>
                <a:effectLst/>
                <a:uLnTx/>
                <a:uFillTx/>
                <a:latin typeface="Tahoma"/>
                <a:cs typeface="Tahoma"/>
              </a:rPr>
              <a:t>m</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err</a:t>
            </a:r>
            <a:r>
              <a:rPr kumimoji="0" sz="2600" b="0" i="0" u="none" strike="noStrike" kern="0" cap="none" spc="5" normalizeH="0" baseline="0" noProof="0" dirty="0">
                <a:ln>
                  <a:noFill/>
                </a:ln>
                <a:solidFill>
                  <a:sysClr val="windowText" lastClr="000000"/>
                </a:solidFill>
                <a:effectLst/>
                <a:uLnTx/>
                <a:uFillTx/>
                <a:latin typeface="Tahoma"/>
                <a:cs typeface="Tahoma"/>
              </a:rPr>
              <a:t>o</a:t>
            </a:r>
            <a:r>
              <a:rPr kumimoji="0" sz="2600" b="0" i="0" u="none" strike="noStrike" kern="0" cap="none" spc="-5" normalizeH="0" baseline="0" noProof="0" dirty="0">
                <a:ln>
                  <a:noFill/>
                </a:ln>
                <a:solidFill>
                  <a:sysClr val="windowText" lastClr="000000"/>
                </a:solidFill>
                <a:effectLst/>
                <a:uLnTx/>
                <a:uFillTx/>
                <a:latin typeface="Tahoma"/>
                <a:cs typeface="Tahoma"/>
              </a:rPr>
              <a:t>r</a:t>
            </a:r>
            <a:r>
              <a:rPr kumimoji="0" sz="2600" b="0" i="0" u="none" strike="noStrike" kern="0" cap="none" spc="0" normalizeH="0" baseline="0" noProof="0" dirty="0">
                <a:ln>
                  <a:noFill/>
                </a:ln>
                <a:solidFill>
                  <a:sysClr val="windowText" lastClr="000000"/>
                </a:solidFill>
                <a:effectLst/>
                <a:uLnTx/>
                <a:uFillTx/>
                <a:latin typeface="Tahoma"/>
                <a:cs typeface="Tahoma"/>
              </a:rPr>
              <a:t>s</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a</a:t>
            </a:r>
            <a:r>
              <a:rPr kumimoji="0" sz="2600" b="0" i="0" u="none" strike="noStrike" kern="0" cap="none" spc="-10" normalizeH="0" baseline="0" noProof="0" dirty="0">
                <a:ln>
                  <a:noFill/>
                </a:ln>
                <a:solidFill>
                  <a:sysClr val="windowText" lastClr="000000"/>
                </a:solidFill>
                <a:effectLst/>
                <a:uLnTx/>
                <a:uFillTx/>
                <a:latin typeface="Tahoma"/>
                <a:cs typeface="Tahoma"/>
              </a:rPr>
              <a:t>n</a:t>
            </a:r>
            <a:r>
              <a:rPr kumimoji="0" sz="2600" b="0" i="0" u="none" strike="noStrike" kern="0" cap="none" spc="-15" normalizeH="0" baseline="0" noProof="0" dirty="0">
                <a:ln>
                  <a:noFill/>
                </a:ln>
                <a:solidFill>
                  <a:sysClr val="windowText" lastClr="000000"/>
                </a:solidFill>
                <a:effectLst/>
                <a:uLnTx/>
                <a:uFillTx/>
                <a:latin typeface="Tahoma"/>
                <a:cs typeface="Tahoma"/>
              </a:rPr>
              <a:t>d</a:t>
            </a:r>
            <a:r>
              <a:rPr kumimoji="0" sz="26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crashe</a:t>
            </a:r>
            <a:r>
              <a:rPr kumimoji="0" sz="2600" b="0" i="0" u="none" strike="noStrike" kern="0" cap="none" spc="0" normalizeH="0" baseline="0" noProof="0" dirty="0">
                <a:ln>
                  <a:noFill/>
                </a:ln>
                <a:solidFill>
                  <a:sysClr val="windowText" lastClr="000000"/>
                </a:solidFill>
                <a:effectLst/>
                <a:uLnTx/>
                <a:uFillTx/>
                <a:latin typeface="Tahoma"/>
                <a:cs typeface="Tahoma"/>
              </a:rPr>
              <a:t>s</a:t>
            </a:r>
            <a:r>
              <a:rPr kumimoji="0" sz="2600" b="0" i="0" u="none" strike="noStrike" kern="0" cap="none" spc="17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d</a:t>
            </a:r>
            <a:r>
              <a:rPr kumimoji="0" sz="2600" b="0" i="0" u="none" strike="noStrike" kern="0" cap="none" spc="-5" normalizeH="0" baseline="0" noProof="0" dirty="0">
                <a:ln>
                  <a:noFill/>
                </a:ln>
                <a:solidFill>
                  <a:sysClr val="windowText" lastClr="000000"/>
                </a:solidFill>
                <a:effectLst/>
                <a:uLnTx/>
                <a:uFillTx/>
                <a:latin typeface="Tahoma"/>
                <a:cs typeface="Tahoma"/>
              </a:rPr>
              <a:t>isrup</a:t>
            </a:r>
            <a:r>
              <a:rPr kumimoji="0" sz="2600" b="0" i="0" u="none" strike="noStrike" kern="0" cap="none" spc="5" normalizeH="0" baseline="0" noProof="0" dirty="0">
                <a:ln>
                  <a:noFill/>
                </a:ln>
                <a:solidFill>
                  <a:sysClr val="windowText" lastClr="000000"/>
                </a:solidFill>
                <a:effectLst/>
                <a:uLnTx/>
                <a:uFillTx/>
                <a:latin typeface="Tahoma"/>
                <a:cs typeface="Tahoma"/>
              </a:rPr>
              <a:t>t</a:t>
            </a:r>
            <a:r>
              <a:rPr kumimoji="0" sz="2600" b="0" i="0" u="none" strike="noStrike" kern="0" cap="none" spc="-15" normalizeH="0" baseline="0" noProof="0" dirty="0">
                <a:ln>
                  <a:noFill/>
                </a:ln>
                <a:solidFill>
                  <a:sysClr val="windowText" lastClr="000000"/>
                </a:solidFill>
                <a:effectLst/>
                <a:uLnTx/>
                <a:uFillTx/>
                <a:latin typeface="Tahoma"/>
                <a:cs typeface="Tahoma"/>
              </a:rPr>
              <a:t>ing</a:t>
            </a:r>
            <a:r>
              <a:rPr kumimoji="0" sz="2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n</a:t>
            </a:r>
            <a:r>
              <a:rPr kumimoji="0" sz="2600" b="0" i="0" u="none" strike="noStrike" kern="0" cap="none" spc="-10" normalizeH="0" baseline="0" noProof="0" dirty="0">
                <a:ln>
                  <a:noFill/>
                </a:ln>
                <a:solidFill>
                  <a:sysClr val="windowText" lastClr="000000"/>
                </a:solidFill>
                <a:effectLst/>
                <a:uLnTx/>
                <a:uFillTx/>
                <a:latin typeface="Tahoma"/>
                <a:cs typeface="Tahoma"/>
              </a:rPr>
              <a:t>o</a:t>
            </a:r>
            <a:r>
              <a:rPr kumimoji="0" sz="2600" b="0" i="0" u="none" strike="noStrike" kern="0" cap="none" spc="-20" normalizeH="0" baseline="0" noProof="0" dirty="0">
                <a:ln>
                  <a:noFill/>
                </a:ln>
                <a:solidFill>
                  <a:sysClr val="windowText" lastClr="000000"/>
                </a:solidFill>
                <a:effectLst/>
                <a:uLnTx/>
                <a:uFillTx/>
                <a:latin typeface="Tahoma"/>
                <a:cs typeface="Tahoma"/>
              </a:rPr>
              <a:t>rma</a:t>
            </a:r>
            <a:r>
              <a:rPr kumimoji="0" sz="2600" b="0" i="0" u="none" strike="noStrike" kern="0" cap="none" spc="-10" normalizeH="0" baseline="0" noProof="0" dirty="0">
                <a:ln>
                  <a:noFill/>
                </a:ln>
                <a:solidFill>
                  <a:sysClr val="windowText" lastClr="000000"/>
                </a:solidFill>
                <a:effectLst/>
                <a:uLnTx/>
                <a:uFillTx/>
                <a:latin typeface="Tahoma"/>
                <a:cs typeface="Tahoma"/>
              </a:rPr>
              <a:t>l</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o</a:t>
            </a:r>
            <a:r>
              <a:rPr kumimoji="0" sz="2600" b="0" i="0" u="none" strike="noStrike" kern="0" cap="none" spc="-10" normalizeH="0" baseline="0" noProof="0" dirty="0">
                <a:ln>
                  <a:noFill/>
                </a:ln>
                <a:solidFill>
                  <a:sysClr val="windowText" lastClr="000000"/>
                </a:solidFill>
                <a:effectLst/>
                <a:uLnTx/>
                <a:uFillTx/>
                <a:latin typeface="Tahoma"/>
                <a:cs typeface="Tahoma"/>
              </a:rPr>
              <a:t>p</a:t>
            </a:r>
            <a:r>
              <a:rPr kumimoji="0" sz="2600" b="0" i="0" u="none" strike="noStrike" kern="0" cap="none" spc="-5" normalizeH="0" baseline="0" noProof="0" dirty="0">
                <a:ln>
                  <a:noFill/>
                </a:ln>
                <a:solidFill>
                  <a:sysClr val="windowText" lastClr="000000"/>
                </a:solidFill>
                <a:effectLst/>
                <a:uLnTx/>
                <a:uFillTx/>
                <a:latin typeface="Tahoma"/>
                <a:cs typeface="Tahoma"/>
              </a:rPr>
              <a:t>erati</a:t>
            </a:r>
            <a:r>
              <a:rPr kumimoji="0" sz="2600" b="0" i="0" u="none" strike="noStrike" kern="0" cap="none" spc="5" normalizeH="0" baseline="0" noProof="0" dirty="0">
                <a:ln>
                  <a:noFill/>
                </a:ln>
                <a:solidFill>
                  <a:sysClr val="windowText" lastClr="000000"/>
                </a:solidFill>
                <a:effectLst/>
                <a:uLnTx/>
                <a:uFillTx/>
                <a:latin typeface="Tahoma"/>
                <a:cs typeface="Tahoma"/>
              </a:rPr>
              <a:t>o</a:t>
            </a:r>
            <a:r>
              <a:rPr kumimoji="0" sz="2600" b="0" i="0" u="none" strike="noStrike" kern="0" cap="none" spc="-15" normalizeH="0" baseline="0" noProof="0" dirty="0">
                <a:ln>
                  <a:noFill/>
                </a:ln>
                <a:solidFill>
                  <a:sysClr val="windowText" lastClr="000000"/>
                </a:solidFill>
                <a:effectLst/>
                <a:uLnTx/>
                <a:uFillTx/>
                <a:latin typeface="Tahoma"/>
                <a:cs typeface="Tahoma"/>
              </a:rPr>
              <a:t>n.</a:t>
            </a:r>
            <a:endParaRPr kumimoji="0" sz="2600" b="0" i="0" u="none" strike="noStrike" kern="0" cap="none" spc="0" normalizeH="0" baseline="0" noProof="0" dirty="0">
              <a:ln>
                <a:noFill/>
              </a:ln>
              <a:solidFill>
                <a:sysClr val="windowText" lastClr="000000"/>
              </a:solidFill>
              <a:effectLst/>
              <a:uLnTx/>
              <a:uFillTx/>
              <a:latin typeface="Tahoma"/>
              <a:cs typeface="Tahoma"/>
            </a:endParaRPr>
          </a:p>
          <a:p>
            <a:pPr marL="370840" marR="560705" lvl="0" indent="-358140" defTabSz="914400" eaLnBrk="1" fontAlgn="auto" latinLnBrk="0" hangingPunct="1">
              <a:lnSpc>
                <a:spcPct val="100000"/>
              </a:lnSpc>
              <a:spcBef>
                <a:spcPts val="1150"/>
              </a:spcBef>
              <a:spcAft>
                <a:spcPts val="0"/>
              </a:spcAft>
              <a:buClrTx/>
              <a:buSzPct val="110416"/>
              <a:buFont typeface="Wingdings"/>
              <a:buChar char=""/>
              <a:tabLst>
                <a:tab pos="371475" algn="l"/>
              </a:tabLst>
              <a:defRPr/>
            </a:pPr>
            <a:r>
              <a:rPr kumimoji="0" sz="2600" b="0" i="0" u="none" strike="noStrike" kern="0" cap="none" spc="-5" normalizeH="0" baseline="0" noProof="0" dirty="0">
                <a:ln>
                  <a:noFill/>
                </a:ln>
                <a:solidFill>
                  <a:sysClr val="windowText" lastClr="000000"/>
                </a:solidFill>
                <a:effectLst/>
                <a:uLnTx/>
                <a:uFillTx/>
                <a:latin typeface="Tahoma"/>
                <a:cs typeface="Tahoma"/>
              </a:rPr>
              <a:t>I</a:t>
            </a:r>
            <a:r>
              <a:rPr kumimoji="0" sz="2600" b="0" i="0" u="none" strike="noStrike" kern="0" cap="none" spc="0" normalizeH="0" baseline="0" noProof="0" dirty="0">
                <a:ln>
                  <a:noFill/>
                </a:ln>
                <a:solidFill>
                  <a:sysClr val="windowText" lastClr="000000"/>
                </a:solidFill>
                <a:effectLst/>
                <a:uLnTx/>
                <a:uFillTx/>
                <a:latin typeface="Tahoma"/>
                <a:cs typeface="Tahoma"/>
              </a:rPr>
              <a:t>f</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th</a:t>
            </a:r>
            <a:r>
              <a:rPr kumimoji="0" sz="2600" b="0" i="0" u="none" strike="noStrike" kern="0" cap="none" spc="0" normalizeH="0" baseline="0" noProof="0" dirty="0">
                <a:ln>
                  <a:noFill/>
                </a:ln>
                <a:solidFill>
                  <a:sysClr val="windowText" lastClr="000000"/>
                </a:solidFill>
                <a:effectLst/>
                <a:uLnTx/>
                <a:uFillTx/>
                <a:latin typeface="Tahoma"/>
                <a:cs typeface="Tahoma"/>
              </a:rPr>
              <a:t>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syste</a:t>
            </a:r>
            <a:r>
              <a:rPr kumimoji="0" sz="2600" b="0" i="0" u="none" strike="noStrike" kern="0" cap="none" spc="0" normalizeH="0" baseline="0" noProof="0" dirty="0">
                <a:ln>
                  <a:noFill/>
                </a:ln>
                <a:solidFill>
                  <a:sysClr val="windowText" lastClr="000000"/>
                </a:solidFill>
                <a:effectLst/>
                <a:uLnTx/>
                <a:uFillTx/>
                <a:latin typeface="Tahoma"/>
                <a:cs typeface="Tahoma"/>
              </a:rPr>
              <a:t>m</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c</a:t>
            </a:r>
            <a:r>
              <a:rPr kumimoji="0" sz="2600" b="0" i="0" u="none" strike="noStrike" kern="0" cap="none" spc="0" normalizeH="0" baseline="0" noProof="0" dirty="0">
                <a:ln>
                  <a:noFill/>
                </a:ln>
                <a:solidFill>
                  <a:sysClr val="windowText" lastClr="000000"/>
                </a:solidFill>
                <a:effectLst/>
                <a:uLnTx/>
                <a:uFillTx/>
                <a:latin typeface="Tahoma"/>
                <a:cs typeface="Tahoma"/>
              </a:rPr>
              <a:t>o</a:t>
            </a:r>
            <a:r>
              <a:rPr kumimoji="0" sz="2600" b="0" i="0" u="none" strike="noStrike" kern="0" cap="none" spc="-15" normalizeH="0" baseline="0" noProof="0" dirty="0">
                <a:ln>
                  <a:noFill/>
                </a:ln>
                <a:solidFill>
                  <a:sysClr val="windowText" lastClr="000000"/>
                </a:solidFill>
                <a:effectLst/>
                <a:uLnTx/>
                <a:uFillTx/>
                <a:latin typeface="Tahoma"/>
                <a:cs typeface="Tahoma"/>
              </a:rPr>
              <a:t>nt</a:t>
            </a:r>
            <a:r>
              <a:rPr kumimoji="0" sz="2600" b="0" i="0" u="none" strike="noStrike" kern="0" cap="none" spc="-5" normalizeH="0" baseline="0" noProof="0" dirty="0">
                <a:ln>
                  <a:noFill/>
                </a:ln>
                <a:solidFill>
                  <a:sysClr val="windowText" lastClr="000000"/>
                </a:solidFill>
                <a:effectLst/>
                <a:uLnTx/>
                <a:uFillTx/>
                <a:latin typeface="Tahoma"/>
                <a:cs typeface="Tahoma"/>
              </a:rPr>
              <a:t>i</a:t>
            </a:r>
            <a:r>
              <a:rPr kumimoji="0" sz="2600" b="0" i="0" u="none" strike="noStrike" kern="0" cap="none" spc="-15" normalizeH="0" baseline="0" noProof="0" dirty="0">
                <a:ln>
                  <a:noFill/>
                </a:ln>
                <a:solidFill>
                  <a:sysClr val="windowText" lastClr="000000"/>
                </a:solidFill>
                <a:effectLst/>
                <a:uLnTx/>
                <a:uFillTx/>
                <a:latin typeface="Tahoma"/>
                <a:cs typeface="Tahoma"/>
              </a:rPr>
              <a:t>n</a:t>
            </a:r>
            <a:r>
              <a:rPr kumimoji="0" sz="2600" b="0" i="0" u="none" strike="noStrike" kern="0" cap="none" spc="-10" normalizeH="0" baseline="0" noProof="0" dirty="0">
                <a:ln>
                  <a:noFill/>
                </a:ln>
                <a:solidFill>
                  <a:sysClr val="windowText" lastClr="000000"/>
                </a:solidFill>
                <a:effectLst/>
                <a:uLnTx/>
                <a:uFillTx/>
                <a:latin typeface="Tahoma"/>
                <a:cs typeface="Tahoma"/>
              </a:rPr>
              <a:t>u</a:t>
            </a:r>
            <a:r>
              <a:rPr kumimoji="0" sz="2600" b="0" i="0" u="none" strike="noStrike" kern="0" cap="none" spc="-5" normalizeH="0" baseline="0" noProof="0" dirty="0">
                <a:ln>
                  <a:noFill/>
                </a:ln>
                <a:solidFill>
                  <a:sysClr val="windowText" lastClr="000000"/>
                </a:solidFill>
                <a:effectLst/>
                <a:uLnTx/>
                <a:uFillTx/>
                <a:latin typeface="Tahoma"/>
                <a:cs typeface="Tahoma"/>
              </a:rPr>
              <a:t>e</a:t>
            </a:r>
            <a:r>
              <a:rPr kumimoji="0" sz="2600" b="0" i="0" u="none" strike="noStrike" kern="0" cap="none" spc="0" normalizeH="0" baseline="0" noProof="0" dirty="0">
                <a:ln>
                  <a:noFill/>
                </a:ln>
                <a:solidFill>
                  <a:sysClr val="windowText" lastClr="000000"/>
                </a:solidFill>
                <a:effectLst/>
                <a:uLnTx/>
                <a:uFillTx/>
                <a:latin typeface="Tahoma"/>
                <a:cs typeface="Tahoma"/>
              </a:rPr>
              <a:t>s</a:t>
            </a:r>
            <a:r>
              <a:rPr kumimoji="0" sz="26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0" normalizeH="0" baseline="0" noProof="0" dirty="0">
                <a:ln>
                  <a:noFill/>
                </a:ln>
                <a:solidFill>
                  <a:sysClr val="windowText" lastClr="000000"/>
                </a:solidFill>
                <a:effectLst/>
                <a:uLnTx/>
                <a:uFillTx/>
                <a:latin typeface="Tahoma"/>
                <a:cs typeface="Tahoma"/>
              </a:rPr>
              <a:t>in</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use,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th</a:t>
            </a:r>
            <a:r>
              <a:rPr kumimoji="0" sz="2600" b="0" i="0" u="none" strike="noStrike" kern="0" cap="none" spc="0" normalizeH="0" baseline="0" noProof="0" dirty="0">
                <a:ln>
                  <a:noFill/>
                </a:ln>
                <a:solidFill>
                  <a:sysClr val="windowText" lastClr="000000"/>
                </a:solidFill>
                <a:effectLst/>
                <a:uLnTx/>
                <a:uFillTx/>
                <a:latin typeface="Tahoma"/>
                <a:cs typeface="Tahoma"/>
              </a:rPr>
              <a:t>e</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0" normalizeH="0" baseline="0" noProof="0" dirty="0">
                <a:ln>
                  <a:noFill/>
                </a:ln>
                <a:solidFill>
                  <a:sysClr val="windowText" lastClr="000000"/>
                </a:solidFill>
                <a:effectLst/>
                <a:uLnTx/>
                <a:uFillTx/>
                <a:latin typeface="Tahoma"/>
                <a:cs typeface="Tahoma"/>
              </a:rPr>
              <a:t>c</a:t>
            </a:r>
            <a:r>
              <a:rPr kumimoji="0" sz="2600" b="0" i="0" u="none" strike="noStrike" kern="0" cap="none" spc="0" normalizeH="0" baseline="0" noProof="0" dirty="0">
                <a:ln>
                  <a:noFill/>
                </a:ln>
                <a:solidFill>
                  <a:sysClr val="windowText" lastClr="000000"/>
                </a:solidFill>
                <a:effectLst/>
                <a:uLnTx/>
                <a:uFillTx/>
                <a:latin typeface="Tahoma"/>
                <a:cs typeface="Tahoma"/>
              </a:rPr>
              <a:t>osts</a:t>
            </a:r>
            <a:r>
              <a:rPr kumimoji="0" sz="2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of</a:t>
            </a:r>
            <a:r>
              <a:rPr kumimoji="0" sz="26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mai</a:t>
            </a:r>
            <a:r>
              <a:rPr kumimoji="0" sz="2600" b="0" i="0" u="none" strike="noStrike" kern="0" cap="none" spc="-10" normalizeH="0" baseline="0" noProof="0" dirty="0">
                <a:ln>
                  <a:noFill/>
                </a:ln>
                <a:solidFill>
                  <a:sysClr val="windowText" lastClr="000000"/>
                </a:solidFill>
                <a:effectLst/>
                <a:uLnTx/>
                <a:uFillTx/>
                <a:latin typeface="Tahoma"/>
                <a:cs typeface="Tahoma"/>
              </a:rPr>
              <a:t>n</a:t>
            </a:r>
            <a:r>
              <a:rPr kumimoji="0" sz="2600" b="0" i="0" u="none" strike="noStrike" kern="0" cap="none" spc="-15" normalizeH="0" baseline="0" noProof="0" dirty="0">
                <a:ln>
                  <a:noFill/>
                </a:ln>
                <a:solidFill>
                  <a:sysClr val="windowText" lastClr="000000"/>
                </a:solidFill>
                <a:effectLst/>
                <a:uLnTx/>
                <a:uFillTx/>
                <a:latin typeface="Tahoma"/>
                <a:cs typeface="Tahoma"/>
              </a:rPr>
              <a:t>tai</a:t>
            </a:r>
            <a:r>
              <a:rPr kumimoji="0" sz="2600" b="0" i="0" u="none" strike="noStrike" kern="0" cap="none" spc="-5" normalizeH="0" baseline="0" noProof="0" dirty="0">
                <a:ln>
                  <a:noFill/>
                </a:ln>
                <a:solidFill>
                  <a:sysClr val="windowText" lastClr="000000"/>
                </a:solidFill>
                <a:effectLst/>
                <a:uLnTx/>
                <a:uFillTx/>
                <a:latin typeface="Tahoma"/>
                <a:cs typeface="Tahoma"/>
              </a:rPr>
              <a:t>n</a:t>
            </a:r>
            <a:r>
              <a:rPr kumimoji="0" sz="2600" b="0" i="0" u="none" strike="noStrike" kern="0" cap="none" spc="-15" normalizeH="0" baseline="0" noProof="0" dirty="0">
                <a:ln>
                  <a:noFill/>
                </a:ln>
                <a:solidFill>
                  <a:sysClr val="windowText" lastClr="000000"/>
                </a:solidFill>
                <a:effectLst/>
                <a:uLnTx/>
                <a:uFillTx/>
                <a:latin typeface="Tahoma"/>
                <a:cs typeface="Tahoma"/>
              </a:rPr>
              <a:t>ing</a:t>
            </a:r>
            <a:r>
              <a:rPr kumimoji="0" sz="2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and</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ev</a:t>
            </a:r>
            <a:r>
              <a:rPr kumimoji="0" sz="2600" b="0" i="0" u="none" strike="noStrike" kern="0" cap="none" spc="5" normalizeH="0" baseline="0" noProof="0" dirty="0">
                <a:ln>
                  <a:noFill/>
                </a:ln>
                <a:solidFill>
                  <a:sysClr val="windowText" lastClr="000000"/>
                </a:solidFill>
                <a:effectLst/>
                <a:uLnTx/>
                <a:uFillTx/>
                <a:latin typeface="Tahoma"/>
                <a:cs typeface="Tahoma"/>
              </a:rPr>
              <a:t>o</a:t>
            </a:r>
            <a:r>
              <a:rPr kumimoji="0" sz="2600" b="0" i="0" u="none" strike="noStrike" kern="0" cap="none" spc="-10" normalizeH="0" baseline="0" noProof="0" dirty="0">
                <a:ln>
                  <a:noFill/>
                </a:ln>
                <a:solidFill>
                  <a:sysClr val="windowText" lastClr="000000"/>
                </a:solidFill>
                <a:effectLst/>
                <a:uLnTx/>
                <a:uFillTx/>
                <a:latin typeface="Tahoma"/>
                <a:cs typeface="Tahoma"/>
              </a:rPr>
              <a:t>lving</a:t>
            </a:r>
            <a:r>
              <a:rPr kumimoji="0" sz="26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th</a:t>
            </a:r>
            <a:r>
              <a:rPr kumimoji="0" sz="2600" b="0" i="0" u="none" strike="noStrike" kern="0" cap="none" spc="0" normalizeH="0" baseline="0" noProof="0" dirty="0">
                <a:ln>
                  <a:noFill/>
                </a:ln>
                <a:solidFill>
                  <a:sysClr val="windowText" lastClr="000000"/>
                </a:solidFill>
                <a:effectLst/>
                <a:uLnTx/>
                <a:uFillTx/>
                <a:latin typeface="Tahoma"/>
                <a:cs typeface="Tahoma"/>
              </a:rPr>
              <a:t>e</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syste</a:t>
            </a:r>
            <a:r>
              <a:rPr kumimoji="0" sz="2600" b="0" i="0" u="none" strike="noStrike" kern="0" cap="none" spc="0" normalizeH="0" baseline="0" noProof="0" dirty="0">
                <a:ln>
                  <a:noFill/>
                </a:ln>
                <a:solidFill>
                  <a:sysClr val="windowText" lastClr="000000"/>
                </a:solidFill>
                <a:effectLst/>
                <a:uLnTx/>
                <a:uFillTx/>
                <a:latin typeface="Tahoma"/>
                <a:cs typeface="Tahoma"/>
              </a:rPr>
              <a:t>m</a:t>
            </a:r>
            <a:r>
              <a:rPr kumimoji="0" sz="26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0" normalizeH="0" baseline="0" noProof="0" dirty="0">
                <a:ln>
                  <a:noFill/>
                </a:ln>
                <a:solidFill>
                  <a:sysClr val="windowText" lastClr="000000"/>
                </a:solidFill>
                <a:effectLst/>
                <a:uLnTx/>
                <a:uFillTx/>
                <a:latin typeface="Tahoma"/>
                <a:cs typeface="Tahoma"/>
              </a:rPr>
              <a:t>are</a:t>
            </a:r>
            <a:r>
              <a:rPr kumimoji="0" sz="2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5" normalizeH="0" baseline="0" noProof="0" dirty="0">
                <a:ln>
                  <a:noFill/>
                </a:ln>
                <a:solidFill>
                  <a:sysClr val="windowText" lastClr="000000"/>
                </a:solidFill>
                <a:effectLst/>
                <a:uLnTx/>
                <a:uFillTx/>
                <a:latin typeface="Tahoma"/>
                <a:cs typeface="Tahoma"/>
              </a:rPr>
              <a:t>v</a:t>
            </a:r>
            <a:r>
              <a:rPr kumimoji="0" sz="2600" b="0" i="0" u="none" strike="noStrike" kern="0" cap="none" spc="-5" normalizeH="0" baseline="0" noProof="0" dirty="0">
                <a:ln>
                  <a:noFill/>
                </a:ln>
                <a:solidFill>
                  <a:sysClr val="windowText" lastClr="000000"/>
                </a:solidFill>
                <a:effectLst/>
                <a:uLnTx/>
                <a:uFillTx/>
                <a:latin typeface="Tahoma"/>
                <a:cs typeface="Tahoma"/>
              </a:rPr>
              <a:t>er</a:t>
            </a:r>
            <a:r>
              <a:rPr kumimoji="0" sz="2600" b="0" i="0" u="none" strike="noStrike" kern="0" cap="none" spc="0" normalizeH="0" baseline="0" noProof="0" dirty="0">
                <a:ln>
                  <a:noFill/>
                </a:ln>
                <a:solidFill>
                  <a:sysClr val="windowText" lastClr="000000"/>
                </a:solidFill>
                <a:effectLst/>
                <a:uLnTx/>
                <a:uFillTx/>
                <a:latin typeface="Tahoma"/>
                <a:cs typeface="Tahoma"/>
              </a:rPr>
              <a:t>y</a:t>
            </a:r>
            <a:r>
              <a:rPr kumimoji="0" sz="26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600" b="0" i="0" u="none" strike="noStrike" kern="0" cap="none" spc="-15" normalizeH="0" baseline="0" noProof="0" dirty="0">
                <a:ln>
                  <a:noFill/>
                </a:ln>
                <a:solidFill>
                  <a:sysClr val="windowText" lastClr="000000"/>
                </a:solidFill>
                <a:effectLst/>
                <a:uLnTx/>
                <a:uFillTx/>
                <a:latin typeface="Tahoma"/>
                <a:cs typeface="Tahoma"/>
              </a:rPr>
              <a:t>hig</a:t>
            </a:r>
            <a:r>
              <a:rPr kumimoji="0" sz="2600" b="0" i="0" u="none" strike="noStrike" kern="0" cap="none" spc="-5" normalizeH="0" baseline="0" noProof="0" dirty="0">
                <a:ln>
                  <a:noFill/>
                </a:ln>
                <a:solidFill>
                  <a:sysClr val="windowText" lastClr="000000"/>
                </a:solidFill>
                <a:effectLst/>
                <a:uLnTx/>
                <a:uFillTx/>
                <a:latin typeface="Tahoma"/>
                <a:cs typeface="Tahoma"/>
              </a:rPr>
              <a:t>h</a:t>
            </a:r>
            <a:r>
              <a:rPr kumimoji="0" sz="2600" b="0" i="0" u="none" strike="noStrike" kern="0" cap="none" spc="-10" normalizeH="0" baseline="0" noProof="0" dirty="0">
                <a:ln>
                  <a:noFill/>
                </a:ln>
                <a:solidFill>
                  <a:sysClr val="windowText" lastClr="000000"/>
                </a:solidFill>
                <a:effectLst/>
                <a:uLnTx/>
                <a:uFillTx/>
                <a:latin typeface="Tahoma"/>
                <a:cs typeface="Tahoma"/>
              </a:rPr>
              <a:t>.</a:t>
            </a:r>
            <a:endParaRPr kumimoji="0" sz="26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791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spc="-5" dirty="0"/>
              <a:t>Ben</a:t>
            </a:r>
            <a:r>
              <a:rPr spc="10" dirty="0"/>
              <a:t>e</a:t>
            </a:r>
            <a:r>
              <a:rPr spc="-5" dirty="0"/>
              <a:t>fit</a:t>
            </a:r>
            <a:r>
              <a:rPr dirty="0"/>
              <a:t>s</a:t>
            </a:r>
            <a:r>
              <a:rPr spc="204" dirty="0">
                <a:latin typeface="Times New Roman"/>
                <a:cs typeface="Times New Roman"/>
              </a:rPr>
              <a:t> </a:t>
            </a:r>
            <a:r>
              <a:rPr dirty="0"/>
              <a:t>of</a:t>
            </a:r>
            <a:r>
              <a:rPr spc="200" dirty="0">
                <a:latin typeface="Times New Roman"/>
                <a:cs typeface="Times New Roman"/>
              </a:rPr>
              <a:t> </a:t>
            </a:r>
            <a:r>
              <a:rPr spc="-5" dirty="0"/>
              <a:t>Goo</a:t>
            </a:r>
            <a:r>
              <a:rPr dirty="0"/>
              <a:t>d</a:t>
            </a:r>
            <a:r>
              <a:rPr spc="215" dirty="0">
                <a:latin typeface="Times New Roman"/>
                <a:cs typeface="Times New Roman"/>
              </a:rPr>
              <a:t> </a:t>
            </a:r>
            <a:r>
              <a:rPr dirty="0"/>
              <a:t>Requirements</a:t>
            </a:r>
          </a:p>
        </p:txBody>
      </p:sp>
      <p:sp>
        <p:nvSpPr>
          <p:cNvPr id="3" name="object 3"/>
          <p:cNvSpPr txBox="1"/>
          <p:nvPr/>
        </p:nvSpPr>
        <p:spPr>
          <a:xfrm>
            <a:off x="947420" y="1554172"/>
            <a:ext cx="7786370" cy="4755148"/>
          </a:xfrm>
          <a:prstGeom prst="rect">
            <a:avLst/>
          </a:prstGeom>
        </p:spPr>
        <p:txBody>
          <a:bodyPr vert="horz" wrap="square" lIns="0" tIns="0" rIns="0" bIns="0" rtlCol="0">
            <a:spAutoFit/>
          </a:bodyPr>
          <a:lstStyle/>
          <a:p>
            <a:pPr marL="370840" marR="280670" lvl="0" indent="-358140" defTabSz="914400" eaLnBrk="1" fontAlgn="auto" latinLnBrk="0" hangingPunct="1">
              <a:lnSpc>
                <a:spcPct val="100000"/>
              </a:lnSpc>
              <a:spcBef>
                <a:spcPts val="0"/>
              </a:spcBef>
              <a:spcAft>
                <a:spcPts val="0"/>
              </a:spcAft>
              <a:buClrTx/>
              <a:buSzPct val="110416"/>
              <a:buFont typeface="Wingdings"/>
              <a:buChar char=""/>
              <a:tabLst>
                <a:tab pos="37084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Agreement</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amo</a:t>
            </a:r>
            <a:r>
              <a:rPr kumimoji="0" sz="2400" b="0" i="0" u="none" strike="noStrike" kern="0" cap="none" spc="-10" normalizeH="0" baseline="0" noProof="0" dirty="0">
                <a:ln>
                  <a:noFill/>
                </a:ln>
                <a:solidFill>
                  <a:sysClr val="windowText" lastClr="000000"/>
                </a:solidFill>
                <a:effectLst/>
                <a:uLnTx/>
                <a:uFillTx/>
                <a:latin typeface="Tahoma"/>
                <a:cs typeface="Tahoma"/>
              </a:rPr>
              <a:t>n</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dev</a:t>
            </a:r>
            <a:r>
              <a:rPr kumimoji="0" sz="2400" b="0" i="0" u="none" strike="noStrike" kern="0" cap="none" spc="-20" normalizeH="0" baseline="0" noProof="0" dirty="0">
                <a:ln>
                  <a:noFill/>
                </a:ln>
                <a:solidFill>
                  <a:sysClr val="windowText" lastClr="000000"/>
                </a:solidFill>
                <a:effectLst/>
                <a:uLnTx/>
                <a:uFillTx/>
                <a:latin typeface="Tahoma"/>
                <a:cs typeface="Tahoma"/>
              </a:rPr>
              <a:t>elo</a:t>
            </a:r>
            <a:r>
              <a:rPr kumimoji="0" sz="2400" b="0" i="0" u="none" strike="noStrike" kern="0" cap="none" spc="-5" normalizeH="0" baseline="0" noProof="0" dirty="0">
                <a:ln>
                  <a:noFill/>
                </a:ln>
                <a:solidFill>
                  <a:sysClr val="windowText" lastClr="000000"/>
                </a:solidFill>
                <a:effectLst/>
                <a:uLnTx/>
                <a:uFillTx/>
                <a:latin typeface="Tahoma"/>
                <a:cs typeface="Tahoma"/>
              </a:rPr>
              <a:t>pers</a:t>
            </a:r>
            <a:r>
              <a:rPr kumimoji="0"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cust</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mers,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users</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on</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j</a:t>
            </a:r>
            <a:r>
              <a:rPr kumimoji="0" sz="2400" b="0" i="0" u="none" strike="noStrike" kern="0" cap="none" spc="0" normalizeH="0" baseline="0" noProof="0" dirty="0">
                <a:ln>
                  <a:noFill/>
                </a:ln>
                <a:solidFill>
                  <a:sysClr val="windowText" lastClr="000000"/>
                </a:solidFill>
                <a:effectLst/>
                <a:uLnTx/>
                <a:uFillTx/>
                <a:latin typeface="Tahoma"/>
                <a:cs typeface="Tahoma"/>
              </a:rPr>
              <a:t>ob</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o</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be</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do</a:t>
            </a:r>
            <a:r>
              <a:rPr kumimoji="0" sz="2400" b="0" i="0" u="none" strike="noStrike" kern="0" cap="none" spc="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ac</a:t>
            </a:r>
            <a:r>
              <a:rPr kumimoji="0" sz="2400" b="0" i="0" u="none" strike="noStrike" kern="0" cap="none" spc="-10" normalizeH="0" baseline="0" noProof="0" dirty="0">
                <a:ln>
                  <a:noFill/>
                </a:ln>
                <a:solidFill>
                  <a:sysClr val="windowText" lastClr="000000"/>
                </a:solidFill>
                <a:effectLst/>
                <a:uLnTx/>
                <a:uFillTx/>
                <a:latin typeface="Tahoma"/>
                <a:cs typeface="Tahoma"/>
              </a:rPr>
              <a:t>c</a:t>
            </a:r>
            <a:r>
              <a:rPr kumimoji="0" sz="2400" b="0" i="0" u="none" strike="noStrike" kern="0" cap="none" spc="-5" normalizeH="0" baseline="0" noProof="0" dirty="0">
                <a:ln>
                  <a:noFill/>
                </a:ln>
                <a:solidFill>
                  <a:sysClr val="windowText" lastClr="000000"/>
                </a:solidFill>
                <a:effectLst/>
                <a:uLnTx/>
                <a:uFillTx/>
                <a:latin typeface="Tahoma"/>
                <a:cs typeface="Tahoma"/>
              </a:rPr>
              <a:t>eptanc</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7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criteri</a:t>
            </a:r>
            <a:r>
              <a:rPr kumimoji="0" sz="2400" b="0" i="0" u="none" strike="noStrike" kern="0" cap="none" spc="0" normalizeH="0" baseline="0" noProof="0" dirty="0">
                <a:ln>
                  <a:noFill/>
                </a:ln>
                <a:solidFill>
                  <a:sysClr val="windowText" lastClr="000000"/>
                </a:solidFill>
                <a:effectLst/>
                <a:uLnTx/>
                <a:uFillTx/>
                <a:latin typeface="Tahoma"/>
                <a:cs typeface="Tahoma"/>
              </a:rPr>
              <a:t>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deliv</a:t>
            </a:r>
            <a:r>
              <a:rPr kumimoji="0" sz="2400" b="0" i="0" u="none" strike="noStrike" kern="0" cap="none" spc="-5" normalizeH="0" baseline="0" noProof="0" dirty="0">
                <a:ln>
                  <a:noFill/>
                </a:ln>
                <a:solidFill>
                  <a:sysClr val="windowText" lastClr="000000"/>
                </a:solidFill>
                <a:effectLst/>
                <a:uLnTx/>
                <a:uFillTx/>
                <a:latin typeface="Tahoma"/>
                <a:cs typeface="Tahoma"/>
              </a:rPr>
              <a:t>ere</a:t>
            </a:r>
            <a:r>
              <a:rPr kumimoji="0" sz="2400" b="0" i="0" u="none" strike="noStrike" kern="0" cap="none" spc="0" normalizeH="0" baseline="0" noProof="0" dirty="0">
                <a:ln>
                  <a:noFill/>
                </a:ln>
                <a:solidFill>
                  <a:sysClr val="windowText" lastClr="000000"/>
                </a:solidFill>
                <a:effectLst/>
                <a:uLnTx/>
                <a:uFillTx/>
                <a:latin typeface="Tahoma"/>
                <a:cs typeface="Tahoma"/>
              </a:rPr>
              <a:t>d</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system.</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0840" marR="99695"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lang="en-AU" sz="2400" kern="0" spc="-15" dirty="0">
                <a:solidFill>
                  <a:sysClr val="windowText" lastClr="000000"/>
                </a:solidFill>
                <a:latin typeface="Tahoma"/>
                <a:cs typeface="Tahoma"/>
              </a:rPr>
              <a:t>S</a:t>
            </a:r>
            <a:r>
              <a:rPr kumimoji="0" sz="2400" b="0" i="0" u="none" strike="noStrike" kern="0" cap="none" spc="-20" normalizeH="0" baseline="0" noProof="0" dirty="0" err="1">
                <a:ln>
                  <a:noFill/>
                </a:ln>
                <a:solidFill>
                  <a:sysClr val="windowText" lastClr="000000"/>
                </a:solidFill>
                <a:effectLst/>
                <a:uLnTx/>
                <a:uFillTx/>
                <a:latin typeface="Tahoma"/>
                <a:cs typeface="Tahoma"/>
              </a:rPr>
              <a:t>o</a:t>
            </a:r>
            <a:r>
              <a:rPr kumimoji="0" sz="2400" b="0" i="0" u="none" strike="noStrike" kern="0" cap="none" spc="-10" normalizeH="0" baseline="0" noProof="0" dirty="0" err="1">
                <a:ln>
                  <a:noFill/>
                </a:ln>
                <a:solidFill>
                  <a:sysClr val="windowText" lastClr="000000"/>
                </a:solidFill>
                <a:effectLst/>
                <a:uLnTx/>
                <a:uFillTx/>
                <a:latin typeface="Tahoma"/>
                <a:cs typeface="Tahoma"/>
              </a:rPr>
              <a:t>u</a:t>
            </a:r>
            <a:r>
              <a:rPr kumimoji="0" sz="2400" b="0" i="0" u="none" strike="noStrike" kern="0" cap="none" spc="-15" normalizeH="0" baseline="0" noProof="0" dirty="0" err="1">
                <a:ln>
                  <a:noFill/>
                </a:ln>
                <a:solidFill>
                  <a:sysClr val="windowText" lastClr="000000"/>
                </a:solidFill>
                <a:effectLst/>
                <a:uLnTx/>
                <a:uFillTx/>
                <a:latin typeface="Tahoma"/>
                <a:cs typeface="Tahoma"/>
              </a:rPr>
              <a:t>nd</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basis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resourc</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estimat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on</a:t>
            </a:r>
            <a:endParaRPr kumimoji="0" lang="en-AU" sz="2400" b="0" i="0" u="none" strike="noStrike" kern="0" cap="none" spc="-15" normalizeH="0" baseline="0" noProof="0" dirty="0">
              <a:ln>
                <a:noFill/>
              </a:ln>
              <a:solidFill>
                <a:sysClr val="windowText" lastClr="000000"/>
              </a:solidFill>
              <a:effectLst/>
              <a:uLnTx/>
              <a:uFillTx/>
              <a:latin typeface="Tahoma"/>
              <a:cs typeface="Tahoma"/>
            </a:endParaRPr>
          </a:p>
          <a:p>
            <a:pPr marL="828040" marR="323215" lvl="1" indent="-35814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cost, personnel quantity and skills, equipment, and time</a:t>
            </a:r>
          </a:p>
          <a:p>
            <a:pPr marL="370840" marR="259079" lvl="0" indent="-358140" defTabSz="914400" eaLnBrk="1" fontAlgn="auto" latinLnBrk="0" hangingPunct="1">
              <a:lnSpc>
                <a:spcPct val="100000"/>
              </a:lnSpc>
              <a:spcBef>
                <a:spcPts val="1155"/>
              </a:spcBef>
              <a:spcAft>
                <a:spcPts val="0"/>
              </a:spcAft>
              <a:buClrTx/>
              <a:buSzPct val="110416"/>
              <a:buFont typeface="Wingdings"/>
              <a:buChar char=""/>
              <a:tabLst>
                <a:tab pos="37084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Im</a:t>
            </a:r>
            <a:r>
              <a:rPr kumimoji="0" sz="2400" b="0" i="0" u="none" strike="noStrike" kern="0" cap="none" spc="-10" normalizeH="0" baseline="0" noProof="0" dirty="0">
                <a:ln>
                  <a:noFill/>
                </a:ln>
                <a:solidFill>
                  <a:sysClr val="windowText" lastClr="000000"/>
                </a:solidFill>
                <a:effectLst/>
                <a:uLnTx/>
                <a:uFillTx/>
                <a:latin typeface="Tahoma"/>
                <a:cs typeface="Tahoma"/>
              </a:rPr>
              <a:t>p</a:t>
            </a:r>
            <a:r>
              <a:rPr kumimoji="0" sz="2400" b="0" i="0" u="none" strike="noStrike" kern="0" cap="none" spc="-5" normalizeH="0" baseline="0" noProof="0" dirty="0">
                <a:ln>
                  <a:noFill/>
                </a:ln>
                <a:solidFill>
                  <a:sysClr val="windowText" lastClr="000000"/>
                </a:solidFill>
                <a:effectLst/>
                <a:uLnTx/>
                <a:uFillTx/>
                <a:latin typeface="Tahoma"/>
                <a:cs typeface="Tahoma"/>
              </a:rPr>
              <a:t>ro</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5"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ahoma"/>
                <a:cs typeface="Tahoma"/>
              </a:rPr>
              <a:t>d</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syste</a:t>
            </a:r>
            <a:r>
              <a:rPr kumimoji="0" sz="2400" b="0" i="0" u="none" strike="noStrike" kern="0" cap="none" spc="0" normalizeH="0" baseline="0" noProof="0" dirty="0">
                <a:ln>
                  <a:noFill/>
                </a:ln>
                <a:solidFill>
                  <a:sysClr val="windowText" lastClr="000000"/>
                </a:solidFill>
                <a:effectLst/>
                <a:uLnTx/>
                <a:uFillTx/>
                <a:latin typeface="Tahoma"/>
                <a:cs typeface="Tahoma"/>
              </a:rPr>
              <a:t>m</a:t>
            </a:r>
            <a:r>
              <a:rPr kumimoji="0" sz="24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usabili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mai</a:t>
            </a:r>
            <a:r>
              <a:rPr kumimoji="0" sz="2400" b="0" i="0" u="none" strike="noStrike" kern="0" cap="none" spc="-10" normalizeH="0" baseline="0" noProof="0" dirty="0">
                <a:ln>
                  <a:noFill/>
                </a:ln>
                <a:solidFill>
                  <a:sysClr val="windowText" lastClr="000000"/>
                </a:solidFill>
                <a:effectLst/>
                <a:uLnTx/>
                <a:uFillTx/>
                <a:latin typeface="Tahoma"/>
                <a:cs typeface="Tahoma"/>
              </a:rPr>
              <a:t>n</a:t>
            </a:r>
            <a:r>
              <a:rPr kumimoji="0" sz="2400" b="0" i="0" u="none" strike="noStrike" kern="0" cap="none" spc="-15" normalizeH="0" baseline="0" noProof="0" dirty="0">
                <a:ln>
                  <a:noFill/>
                </a:ln>
                <a:solidFill>
                  <a:sysClr val="windowText" lastClr="000000"/>
                </a:solidFill>
                <a:effectLst/>
                <a:uLnTx/>
                <a:uFillTx/>
                <a:latin typeface="Tahoma"/>
                <a:cs typeface="Tahoma"/>
              </a:rPr>
              <a:t>tai</a:t>
            </a:r>
            <a:r>
              <a:rPr kumimoji="0" sz="2400" b="0" i="0" u="none" strike="noStrike" kern="0" cap="none" spc="-5" normalizeH="0" baseline="0" noProof="0" dirty="0">
                <a:ln>
                  <a:noFill/>
                </a:ln>
                <a:solidFill>
                  <a:sysClr val="windowText" lastClr="000000"/>
                </a:solidFill>
                <a:effectLst/>
                <a:uLnTx/>
                <a:uFillTx/>
                <a:latin typeface="Tahoma"/>
                <a:cs typeface="Tahoma"/>
              </a:rPr>
              <a:t>n</a:t>
            </a:r>
            <a:r>
              <a:rPr kumimoji="0" sz="2400" b="0" i="0" u="none" strike="noStrike" kern="0" cap="none" spc="-15" normalizeH="0" baseline="0" noProof="0" dirty="0">
                <a:ln>
                  <a:noFill/>
                </a:ln>
                <a:solidFill>
                  <a:sysClr val="windowText" lastClr="000000"/>
                </a:solidFill>
                <a:effectLst/>
                <a:uLnTx/>
                <a:uFillTx/>
                <a:latin typeface="Tahoma"/>
                <a:cs typeface="Tahoma"/>
              </a:rPr>
              <a:t>ab</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10" normalizeH="0" baseline="0" noProof="0" dirty="0">
                <a:ln>
                  <a:noFill/>
                </a:ln>
                <a:solidFill>
                  <a:sysClr val="windowText" lastClr="000000"/>
                </a:solidFill>
                <a:effectLst/>
                <a:uLnTx/>
                <a:uFillTx/>
                <a:latin typeface="Tahoma"/>
                <a:cs typeface="Tahoma"/>
              </a:rPr>
              <a:t>lit</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other</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a:ln>
                  <a:noFill/>
                </a:ln>
                <a:solidFill>
                  <a:sysClr val="windowText" lastClr="000000"/>
                </a:solidFill>
                <a:effectLst/>
                <a:uLnTx/>
                <a:uFillTx/>
                <a:latin typeface="Tahoma"/>
                <a:cs typeface="Tahoma"/>
              </a:rPr>
              <a:t>uali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attri</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10" normalizeH="0" baseline="0" noProof="0" dirty="0">
                <a:ln>
                  <a:noFill/>
                </a:ln>
                <a:solidFill>
                  <a:sysClr val="windowText" lastClr="000000"/>
                </a:solidFill>
                <a:effectLst/>
                <a:uLnTx/>
                <a:uFillTx/>
                <a:latin typeface="Tahoma"/>
                <a:cs typeface="Tahoma"/>
              </a:rPr>
              <a:t>u</a:t>
            </a:r>
            <a:r>
              <a:rPr kumimoji="0" sz="2400" b="0" i="0" u="none" strike="noStrike" kern="0" cap="none" spc="-5" normalizeH="0" baseline="0" noProof="0" dirty="0">
                <a:ln>
                  <a:noFill/>
                </a:ln>
                <a:solidFill>
                  <a:sysClr val="windowText" lastClr="000000"/>
                </a:solidFill>
                <a:effectLst/>
                <a:uLnTx/>
                <a:uFillTx/>
                <a:latin typeface="Tahoma"/>
                <a:cs typeface="Tahoma"/>
              </a:rPr>
              <a:t>tes.</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kumimoji="0" lang="en-AU"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15" normalizeH="0" baseline="0" noProof="0" dirty="0" err="1">
                <a:ln>
                  <a:noFill/>
                </a:ln>
                <a:solidFill>
                  <a:sysClr val="windowText" lastClr="000000"/>
                </a:solidFill>
                <a:effectLst/>
                <a:uLnTx/>
                <a:uFillTx/>
                <a:latin typeface="Tahoma"/>
                <a:cs typeface="Tahoma"/>
              </a:rPr>
              <a:t>chiev</a:t>
            </a:r>
            <a:r>
              <a:rPr kumimoji="0" sz="2400" b="0" i="0" u="none" strike="noStrike" kern="0" cap="none" spc="-5" normalizeH="0" baseline="0" noProof="0" dirty="0" err="1">
                <a:ln>
                  <a:noFill/>
                </a:ln>
                <a:solidFill>
                  <a:sysClr val="windowText" lastClr="000000"/>
                </a:solidFill>
                <a:effectLst/>
                <a:uLnTx/>
                <a:uFillTx/>
                <a:latin typeface="Tahoma"/>
                <a:cs typeface="Tahoma"/>
              </a:rPr>
              <a:t>emen</a:t>
            </a:r>
            <a:r>
              <a:rPr kumimoji="0" sz="2400" b="0" i="0" u="none" strike="noStrike" kern="0" cap="none" spc="0" normalizeH="0" baseline="0" noProof="0" dirty="0" err="1">
                <a:ln>
                  <a:noFill/>
                </a:ln>
                <a:solidFill>
                  <a:sysClr val="windowText" lastClr="000000"/>
                </a:solidFill>
                <a:effectLst/>
                <a:uLnTx/>
                <a:uFillTx/>
                <a:latin typeface="Tahoma"/>
                <a:cs typeface="Tahoma"/>
              </a:rPr>
              <a:t>t</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oals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ith</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nim</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resources</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828040" marR="323215" lvl="1" indent="-35814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less rework, fewer omissions and misunderstandings</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39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95DA0642-C9FF-484B-A2DE-A9DB9D3C7F99}" type="slidenum">
              <a:rPr lang="en-AU" altLang="en-US"/>
              <a:pPr/>
              <a:t>4</a:t>
            </a:fld>
            <a:endParaRPr lang="en-AU" altLang="en-US"/>
          </a:p>
        </p:txBody>
      </p:sp>
      <p:sp>
        <p:nvSpPr>
          <p:cNvPr id="641026" name="Rectangle 2"/>
          <p:cNvSpPr>
            <a:spLocks noGrp="1" noChangeArrowheads="1"/>
          </p:cNvSpPr>
          <p:nvPr>
            <p:ph type="title"/>
          </p:nvPr>
        </p:nvSpPr>
        <p:spPr/>
        <p:txBody>
          <a:bodyPr/>
          <a:lstStyle/>
          <a:p>
            <a:r>
              <a:rPr lang="en-US" altLang="en-US"/>
              <a:t>What is an IT solution?</a:t>
            </a:r>
          </a:p>
        </p:txBody>
      </p:sp>
      <p:sp>
        <p:nvSpPr>
          <p:cNvPr id="641027" name="Rectangle 3"/>
          <p:cNvSpPr>
            <a:spLocks noGrp="1" noChangeArrowheads="1"/>
          </p:cNvSpPr>
          <p:nvPr>
            <p:ph type="body" idx="1"/>
          </p:nvPr>
        </p:nvSpPr>
        <p:spPr/>
        <p:txBody>
          <a:bodyPr/>
          <a:lstStyle/>
          <a:p>
            <a:pPr>
              <a:spcBef>
                <a:spcPts val="1800"/>
              </a:spcBef>
            </a:pPr>
            <a:r>
              <a:rPr lang="en-US" altLang="en-US" dirty="0"/>
              <a:t>A </a:t>
            </a:r>
            <a:r>
              <a:rPr lang="en-US" altLang="en-US" i="1" dirty="0"/>
              <a:t>business solution</a:t>
            </a:r>
          </a:p>
          <a:p>
            <a:pPr>
              <a:spcBef>
                <a:spcPts val="1800"/>
              </a:spcBef>
            </a:pPr>
            <a:r>
              <a:rPr lang="en-US" altLang="en-US" dirty="0"/>
              <a:t>Implementation of a </a:t>
            </a:r>
            <a:r>
              <a:rPr lang="en-US" altLang="en-US" i="1" dirty="0"/>
              <a:t>business process</a:t>
            </a:r>
          </a:p>
          <a:p>
            <a:pPr>
              <a:spcBef>
                <a:spcPts val="1800"/>
              </a:spcBef>
            </a:pPr>
            <a:r>
              <a:rPr lang="en-US" altLang="en-US" dirty="0"/>
              <a:t>Sometimes an enabler of </a:t>
            </a:r>
            <a:r>
              <a:rPr lang="en-US" altLang="en-US" i="1" dirty="0"/>
              <a:t>business innovation</a:t>
            </a:r>
          </a:p>
          <a:p>
            <a:pPr>
              <a:spcBef>
                <a:spcPts val="1800"/>
              </a:spcBef>
            </a:pPr>
            <a:r>
              <a:rPr lang="en-US" altLang="en-US" dirty="0"/>
              <a:t>An </a:t>
            </a:r>
            <a:r>
              <a:rPr lang="en-US" altLang="en-US" i="1" dirty="0"/>
              <a:t>infrastructure service</a:t>
            </a:r>
          </a:p>
          <a:p>
            <a:pPr>
              <a:spcBef>
                <a:spcPts val="1800"/>
              </a:spcBef>
            </a:pPr>
            <a:r>
              <a:rPr lang="en-US" altLang="en-US" dirty="0"/>
              <a:t>A </a:t>
            </a:r>
            <a:r>
              <a:rPr lang="en-US" altLang="en-US" i="1" dirty="0"/>
              <a:t>commodity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dirty="0"/>
              <a:t>Advice</a:t>
            </a:r>
            <a:r>
              <a:rPr spc="210" dirty="0">
                <a:latin typeface="Times New Roman"/>
                <a:cs typeface="Times New Roman"/>
              </a:rPr>
              <a:t> </a:t>
            </a:r>
            <a:r>
              <a:rPr dirty="0"/>
              <a:t>/</a:t>
            </a:r>
            <a:r>
              <a:rPr spc="204" dirty="0">
                <a:latin typeface="Times New Roman"/>
                <a:cs typeface="Times New Roman"/>
              </a:rPr>
              <a:t> </a:t>
            </a:r>
            <a:r>
              <a:rPr lang="en-AU" spc="10" dirty="0"/>
              <a:t>P</a:t>
            </a:r>
            <a:r>
              <a:rPr spc="-5" dirty="0" err="1"/>
              <a:t>e</a:t>
            </a:r>
            <a:r>
              <a:rPr spc="5" dirty="0" err="1"/>
              <a:t>r</a:t>
            </a:r>
            <a:r>
              <a:rPr spc="-5" dirty="0" err="1"/>
              <a:t>sp</a:t>
            </a:r>
            <a:r>
              <a:rPr spc="10" dirty="0" err="1"/>
              <a:t>e</a:t>
            </a:r>
            <a:r>
              <a:rPr spc="-5" dirty="0" err="1"/>
              <a:t>ctiv</a:t>
            </a:r>
            <a:r>
              <a:rPr spc="10" dirty="0" err="1"/>
              <a:t>e</a:t>
            </a:r>
            <a:endParaRPr dirty="0"/>
          </a:p>
        </p:txBody>
      </p:sp>
      <p:sp>
        <p:nvSpPr>
          <p:cNvPr id="3" name="object 3"/>
          <p:cNvSpPr txBox="1"/>
          <p:nvPr/>
        </p:nvSpPr>
        <p:spPr>
          <a:xfrm>
            <a:off x="905962" y="1528712"/>
            <a:ext cx="7780838" cy="4909036"/>
          </a:xfrm>
          <a:prstGeom prst="rect">
            <a:avLst/>
          </a:prstGeom>
        </p:spPr>
        <p:txBody>
          <a:bodyPr vert="horz" wrap="square" lIns="0" tIns="0" rIns="0" bIns="0" rtlCol="0">
            <a:spAutoFit/>
          </a:bodyPr>
          <a:lstStyle/>
          <a:p>
            <a:pPr marL="370840" marR="167005" lvl="0" indent="-358140" defTabSz="914400" eaLnBrk="1" fontAlgn="auto" latinLnBrk="0" hangingPunct="1">
              <a:lnSpc>
                <a:spcPct val="100000"/>
              </a:lnSpc>
              <a:spcBef>
                <a:spcPts val="1200"/>
              </a:spcBef>
              <a:spcAft>
                <a:spcPts val="0"/>
              </a:spcAft>
              <a:buClrTx/>
              <a:buSzPct val="108928"/>
              <a:buFont typeface="Wingdings"/>
              <a:buChar char=""/>
              <a:tabLst>
                <a:tab pos="371475" algn="l"/>
              </a:tabLst>
              <a:defRPr/>
            </a:pPr>
            <a:r>
              <a:rPr kumimoji="0" sz="2400" b="0" i="0" u="none" strike="noStrike" kern="0" cap="none" spc="-2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atic</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approa</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to</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finding,</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do</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umenting,</a:t>
            </a:r>
            <a:r>
              <a:rPr kumimoji="0" sz="2400" b="0" i="0" u="none" strike="noStrike" kern="0" cap="none" spc="1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rganizing</a:t>
            </a:r>
            <a:r>
              <a:rPr kumimoji="0" sz="2400" b="0" i="0" u="none" strike="noStrike" kern="0" cap="none" spc="-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t>
            </a:r>
            <a:r>
              <a:rPr kumimoji="0" sz="2400" b="0" i="0" u="none" strike="noStrike" kern="0" cap="none" spc="2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400" b="0" i="0" u="none" strike="noStrike" kern="0" cap="none" spc="19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tracking</a:t>
            </a:r>
            <a:r>
              <a:rPr kumimoji="0" sz="2400" b="0" i="0" u="none" strike="noStrike" kern="0" cap="none" spc="20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the</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1"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changin</a:t>
            </a:r>
            <a:r>
              <a:rPr kumimoji="0" sz="2400" b="1" i="0" u="none" strike="noStrike" kern="0" cap="none" spc="-114"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a:t>
            </a:r>
            <a:r>
              <a:rPr kumimoji="0" sz="2400" b="1" i="0" u="none" strike="noStrike" kern="0" cap="none" spc="1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quirement</a:t>
            </a:r>
            <a:r>
              <a:rPr kumimoji="0" lang="en-AU"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a:t>
            </a:r>
            <a:r>
              <a:rPr kumimoji="0" sz="2400" b="0" i="0" u="none" strike="noStrike" kern="0" cap="none" spc="18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sz="2400" b="0" i="0" u="none" strike="noStrike" kern="0" cap="none" spc="17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400" b="0" i="0" u="none" strike="noStrike" kern="0" cap="none" spc="18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syst</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a:t>
            </a:r>
            <a:r>
              <a:rPr kumimoji="0" sz="24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t>
            </a:r>
            <a:r>
              <a:rPr kumimoji="0" sz="2400" b="0" i="0"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[RUP]</a:t>
            </a:r>
            <a:endPar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771525" lvl="0" indent="-358140" defTabSz="914400" eaLnBrk="1" fontAlgn="auto" latinLnBrk="0" hangingPunct="1">
              <a:lnSpc>
                <a:spcPct val="100000"/>
              </a:lnSpc>
              <a:spcBef>
                <a:spcPts val="1200"/>
              </a:spcBef>
              <a:spcAft>
                <a:spcPts val="0"/>
              </a:spcAft>
              <a:buClrTx/>
              <a:buSzPct val="103389"/>
              <a:buFont typeface="Wingdings"/>
              <a:buChar char=""/>
              <a:tabLst>
                <a:tab pos="371475" algn="l"/>
              </a:tabLst>
              <a:defRPr/>
            </a:pPr>
            <a:r>
              <a:rPr kumimoji="0" sz="2400" b="0" i="0" u="none" strike="noStrike" kern="0" cap="none" spc="-7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4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a:t>
            </a:r>
            <a:r>
              <a:rPr kumimoji="0" sz="24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8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practice</a:t>
            </a:r>
            <a:r>
              <a:rPr kumimoji="0" sz="24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it</a:t>
            </a:r>
            <a:r>
              <a:rPr kumimoji="0" sz="2400" b="0" i="0" u="none" strike="noStrike" kern="0" cap="none" spc="1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6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is</a:t>
            </a:r>
            <a:r>
              <a:rPr kumimoji="0" sz="24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i</a:t>
            </a:r>
            <a:r>
              <a:rPr kumimoji="0" sz="2400" b="0" i="0" u="none" strike="noStrike" kern="0" cap="none" spc="-9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mpossible</a:t>
            </a:r>
            <a:r>
              <a:rPr kumimoji="0" sz="24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4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a:t>
            </a:r>
            <a:r>
              <a:rPr kumimoji="0" sz="2400" b="0" i="0" u="none" strike="noStrike" kern="0" cap="none" spc="13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8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pr</a:t>
            </a:r>
            <a:r>
              <a:rPr kumimoji="0" sz="2400" b="0" i="0" u="none" strike="noStrike" kern="0" cap="none" spc="-9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oduce</a:t>
            </a:r>
            <a:r>
              <a:rPr kumimoji="0" sz="2400" b="0" i="0" u="none" strike="noStrike" kern="0" cap="none" spc="14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9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a:t>
            </a:r>
            <a:r>
              <a:rPr kumimoji="0" sz="24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9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complete</a:t>
            </a:r>
            <a:r>
              <a:rPr kumimoji="0" sz="2400" b="0" i="0" u="none" strike="noStrike" kern="0" cap="none" spc="1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and</a:t>
            </a:r>
            <a:r>
              <a:rPr kumimoji="0" sz="2400" b="0" i="0" u="none" strike="noStrike" kern="0" cap="none" spc="1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9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co</a:t>
            </a:r>
            <a:r>
              <a:rPr kumimoji="0" sz="2400" b="0" i="0" u="none" strike="noStrike" kern="0" cap="none" spc="-8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nsistent</a:t>
            </a:r>
            <a:r>
              <a:rPr kumimoji="0" sz="2400" b="0" i="0" u="none" strike="noStrike" kern="0" cap="none" spc="1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6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a:t>
            </a:r>
            <a:r>
              <a:rPr kumimoji="0" sz="2400" b="0" i="0" u="none" strike="noStrike" kern="0" cap="none" spc="-8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equire</a:t>
            </a:r>
            <a:r>
              <a:rPr kumimoji="0" sz="24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ments</a:t>
            </a:r>
            <a:r>
              <a:rPr kumimoji="0" sz="2400" b="0" i="0" u="none" strike="noStrike" kern="0" cap="none" spc="-4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10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do</a:t>
            </a:r>
            <a:r>
              <a:rPr kumimoji="0" sz="2400" b="0" i="0" u="none" strike="noStrike" kern="0" cap="none" spc="-8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c</a:t>
            </a:r>
            <a:r>
              <a:rPr kumimoji="0" sz="2400" b="0" i="0" u="none" strike="noStrike" kern="0" cap="none" spc="-11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umen</a:t>
            </a:r>
            <a:r>
              <a:rPr kumimoji="0" sz="2400" b="0" i="0" u="none" strike="noStrike" kern="0" cap="none" spc="-5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t</a:t>
            </a:r>
            <a:r>
              <a:rPr kumimoji="0" sz="2400" b="0" i="1" u="none" strike="noStrike" kern="0" cap="none" spc="-3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[Somerville]</a:t>
            </a:r>
            <a:endParaRPr kumimoji="0" sz="2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70840" marR="5080" lvl="0" indent="-358140" defTabSz="914400" eaLnBrk="1" fontAlgn="auto" latinLnBrk="0" hangingPunct="1">
              <a:lnSpc>
                <a:spcPct val="100000"/>
              </a:lnSpc>
              <a:spcBef>
                <a:spcPts val="2400"/>
              </a:spcBef>
              <a:spcAft>
                <a:spcPts val="0"/>
              </a:spcAft>
              <a:buClrTx/>
              <a:buSzPct val="108928"/>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Getting the requirements right is critical for success</a:t>
            </a:r>
          </a:p>
          <a:p>
            <a:pPr marL="370840" marR="5080" lvl="0" indent="-358140" defTabSz="914400" eaLnBrk="1" fontAlgn="auto" latinLnBrk="0" hangingPunct="1">
              <a:lnSpc>
                <a:spcPct val="100000"/>
              </a:lnSpc>
              <a:spcBef>
                <a:spcPts val="1200"/>
              </a:spcBef>
              <a:spcAft>
                <a:spcPts val="0"/>
              </a:spcAft>
              <a:buClrTx/>
              <a:buSzPct val="108928"/>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Requirements are rarely right at the start of a large project</a:t>
            </a:r>
          </a:p>
          <a:p>
            <a:pPr marL="828040" marR="5080" lvl="1" indent="-358140" defTabSz="914400" eaLnBrk="1" fontAlgn="auto" latinLnBrk="0" hangingPunct="1">
              <a:lnSpc>
                <a:spcPct val="100000"/>
              </a:lnSpc>
              <a:spcBef>
                <a:spcPts val="600"/>
              </a:spcBef>
              <a:spcAft>
                <a:spcPts val="0"/>
              </a:spcAft>
              <a:buClrTx/>
              <a:buSzPct val="108928"/>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Expect change</a:t>
            </a:r>
          </a:p>
          <a:p>
            <a:pPr marL="828040" marR="5080" lvl="1" indent="-358140" defTabSz="914400" eaLnBrk="1" fontAlgn="auto" latinLnBrk="0" hangingPunct="1">
              <a:lnSpc>
                <a:spcPct val="100000"/>
              </a:lnSpc>
              <a:spcBef>
                <a:spcPts val="600"/>
              </a:spcBef>
              <a:spcAft>
                <a:spcPts val="0"/>
              </a:spcAft>
              <a:buClrTx/>
              <a:buSzPct val="108928"/>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Manage it</a:t>
            </a:r>
          </a:p>
          <a:p>
            <a:pPr marL="828040" marR="5080" lvl="1" indent="-358140" defTabSz="914400" eaLnBrk="1" fontAlgn="auto" latinLnBrk="0" hangingPunct="1">
              <a:lnSpc>
                <a:spcPct val="100000"/>
              </a:lnSpc>
              <a:spcBef>
                <a:spcPts val="600"/>
              </a:spcBef>
              <a:spcAft>
                <a:spcPts val="0"/>
              </a:spcAft>
              <a:buClrTx/>
              <a:buSzPct val="108928"/>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Agile mantra “Embrace Change”</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40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060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spc="-5" dirty="0"/>
              <a:t>Functiona</a:t>
            </a:r>
            <a:r>
              <a:rPr dirty="0"/>
              <a:t>l</a:t>
            </a:r>
            <a:r>
              <a:rPr spc="229" dirty="0">
                <a:latin typeface="Times New Roman"/>
                <a:cs typeface="Times New Roman"/>
              </a:rPr>
              <a:t> </a:t>
            </a:r>
            <a:r>
              <a:rPr spc="5" dirty="0"/>
              <a:t>R</a:t>
            </a:r>
            <a:r>
              <a:rPr spc="-5" dirty="0"/>
              <a:t>e</a:t>
            </a:r>
            <a:r>
              <a:rPr spc="5" dirty="0"/>
              <a:t>q</a:t>
            </a:r>
            <a:r>
              <a:rPr dirty="0"/>
              <a:t>uirements</a:t>
            </a:r>
          </a:p>
        </p:txBody>
      </p:sp>
      <p:sp>
        <p:nvSpPr>
          <p:cNvPr id="3" name="object 3"/>
          <p:cNvSpPr txBox="1"/>
          <p:nvPr/>
        </p:nvSpPr>
        <p:spPr>
          <a:xfrm>
            <a:off x="896521" y="1595465"/>
            <a:ext cx="7715884" cy="2693045"/>
          </a:xfrm>
          <a:prstGeom prst="rect">
            <a:avLst/>
          </a:prstGeom>
        </p:spPr>
        <p:txBody>
          <a:bodyPr vert="horz" wrap="square" lIns="0" tIns="0" rIns="0" bIns="0" rtlCol="0">
            <a:spAutoFit/>
          </a:bodyPr>
          <a:lstStyle/>
          <a:p>
            <a:pPr marL="370840" marR="335280" lvl="0" indent="-358140" defTabSz="914400" eaLnBrk="1" fontAlgn="auto" latinLnBrk="0" hangingPunct="1">
              <a:lnSpc>
                <a:spcPct val="100000"/>
              </a:lnSpc>
              <a:spcBef>
                <a:spcPts val="0"/>
              </a:spcBef>
              <a:spcAft>
                <a:spcPts val="0"/>
              </a:spcAft>
              <a:buClrTx/>
              <a:buSzPct val="110416"/>
              <a:buFont typeface="Wingdings"/>
              <a:buChar char=""/>
              <a:tabLst>
                <a:tab pos="370840" algn="l"/>
              </a:tabLst>
              <a:defRPr/>
            </a:pPr>
            <a:r>
              <a:rPr kumimoji="0" sz="2800" b="0" i="0" u="none" strike="noStrike" kern="0" cap="none" spc="-15" normalizeH="0" baseline="0" noProof="0" dirty="0">
                <a:ln>
                  <a:noFill/>
                </a:ln>
                <a:solidFill>
                  <a:sysClr val="windowText" lastClr="000000"/>
                </a:solidFill>
                <a:effectLst/>
                <a:uLnTx/>
                <a:uFillTx/>
                <a:latin typeface="Tahoma"/>
                <a:cs typeface="Tahoma"/>
              </a:rPr>
              <a:t>Requirement</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0" normalizeH="0" baseline="0" noProof="0" dirty="0">
                <a:ln>
                  <a:noFill/>
                </a:ln>
                <a:solidFill>
                  <a:sysClr val="windowText" lastClr="000000"/>
                </a:solidFill>
                <a:effectLst/>
                <a:uLnTx/>
                <a:uFillTx/>
                <a:latin typeface="Tahoma"/>
                <a:cs typeface="Tahoma"/>
              </a:rPr>
              <a:t>(o</a:t>
            </a:r>
            <a:r>
              <a:rPr kumimoji="0" sz="2800" b="0" i="0" u="none" strike="noStrike" kern="0" cap="none" spc="0" normalizeH="0" baseline="0" noProof="0" dirty="0">
                <a:ln>
                  <a:noFill/>
                </a:ln>
                <a:solidFill>
                  <a:sysClr val="windowText" lastClr="000000"/>
                </a:solidFill>
                <a:effectLst/>
                <a:uLnTx/>
                <a:uFillTx/>
                <a:latin typeface="Tahoma"/>
                <a:cs typeface="Tahoma"/>
              </a:rPr>
              <a:t>r</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capa</a:t>
            </a:r>
            <a:r>
              <a:rPr kumimoji="0" sz="2800" b="0" i="0" u="none" strike="noStrike" kern="0" cap="none" spc="-10" normalizeH="0" baseline="0" noProof="0" dirty="0">
                <a:ln>
                  <a:noFill/>
                </a:ln>
                <a:solidFill>
                  <a:sysClr val="windowText" lastClr="000000"/>
                </a:solidFill>
                <a:effectLst/>
                <a:uLnTx/>
                <a:uFillTx/>
                <a:latin typeface="Tahoma"/>
                <a:cs typeface="Tahoma"/>
              </a:rPr>
              <a:t>bili</a:t>
            </a:r>
            <a:r>
              <a:rPr kumimoji="0" sz="2800" b="0" i="0" u="none" strike="noStrike" kern="0" cap="none" spc="-5" normalizeH="0" baseline="0" noProof="0" dirty="0">
                <a:ln>
                  <a:noFill/>
                </a:ln>
                <a:solidFill>
                  <a:sysClr val="windowText" lastClr="000000"/>
                </a:solidFill>
                <a:effectLst/>
                <a:uLnTx/>
                <a:uFillTx/>
                <a:latin typeface="Tahoma"/>
                <a:cs typeface="Tahoma"/>
              </a:rPr>
              <a:t>t</a:t>
            </a:r>
            <a:r>
              <a:rPr kumimoji="0" sz="2800" b="0" i="0" u="none" strike="noStrike" kern="0" cap="none" spc="-10" normalizeH="0" baseline="0" noProof="0" dirty="0">
                <a:ln>
                  <a:noFill/>
                </a:ln>
                <a:solidFill>
                  <a:sysClr val="windowText" lastClr="000000"/>
                </a:solidFill>
                <a:effectLst/>
                <a:uLnTx/>
                <a:uFillTx/>
                <a:latin typeface="Tahoma"/>
                <a:cs typeface="Tahoma"/>
              </a:rPr>
              <a:t>ies)</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fo</a:t>
            </a:r>
            <a:r>
              <a:rPr kumimoji="0" sz="2800" b="0" i="0" u="none" strike="noStrike" kern="0" cap="none" spc="0" normalizeH="0" baseline="0" noProof="0" dirty="0">
                <a:ln>
                  <a:noFill/>
                </a:ln>
                <a:solidFill>
                  <a:sysClr val="windowText" lastClr="000000"/>
                </a:solidFill>
                <a:effectLst/>
                <a:uLnTx/>
                <a:uFillTx/>
                <a:latin typeface="Tahoma"/>
                <a:cs typeface="Tahoma"/>
              </a:rPr>
              <a:t>r</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f</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ncti</a:t>
            </a:r>
            <a:r>
              <a:rPr kumimoji="0" sz="2800" b="0" i="0" u="none" strike="noStrike" kern="0" cap="none" spc="-15" normalizeH="0" baseline="0" noProof="0" dirty="0">
                <a:ln>
                  <a:noFill/>
                </a:ln>
                <a:solidFill>
                  <a:sysClr val="windowText" lastClr="000000"/>
                </a:solidFill>
                <a:effectLst/>
                <a:uLnTx/>
                <a:uFillTx/>
                <a:latin typeface="Tahoma"/>
                <a:cs typeface="Tahoma"/>
              </a:rPr>
              <a:t>o</a:t>
            </a:r>
            <a:r>
              <a:rPr kumimoji="0" sz="2800" b="0" i="0" u="none" strike="noStrike" kern="0" cap="none" spc="-10" normalizeH="0" baseline="0" noProof="0" dirty="0">
                <a:ln>
                  <a:noFill/>
                </a:ln>
                <a:solidFill>
                  <a:sysClr val="windowText" lastClr="000000"/>
                </a:solidFill>
                <a:effectLst/>
                <a:uLnTx/>
                <a:uFillTx/>
                <a:latin typeface="Tahoma"/>
                <a:cs typeface="Tahoma"/>
              </a:rPr>
              <a:t>n</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(sp</a:t>
            </a:r>
            <a:r>
              <a:rPr kumimoji="0" sz="2800" b="0" i="0" u="none" strike="noStrike" kern="0" cap="none" spc="-5" normalizeH="0" baseline="0" noProof="0" dirty="0">
                <a:ln>
                  <a:noFill/>
                </a:ln>
                <a:solidFill>
                  <a:sysClr val="windowText" lastClr="000000"/>
                </a:solidFill>
                <a:effectLst/>
                <a:uLnTx/>
                <a:uFillTx/>
                <a:latin typeface="Tahoma"/>
                <a:cs typeface="Tahoma"/>
              </a:rPr>
              <a:t>ecific</a:t>
            </a:r>
            <a:r>
              <a:rPr kumimoji="0" sz="2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beha</a:t>
            </a:r>
            <a:r>
              <a:rPr kumimoji="0" sz="2800" b="0" i="0" u="none" strike="noStrike" kern="0" cap="none" spc="-10" normalizeH="0" baseline="0" noProof="0" dirty="0">
                <a:ln>
                  <a:noFill/>
                </a:ln>
                <a:solidFill>
                  <a:sysClr val="windowText" lastClr="000000"/>
                </a:solidFill>
                <a:effectLst/>
                <a:uLnTx/>
                <a:uFillTx/>
                <a:latin typeface="Tahoma"/>
                <a:cs typeface="Tahoma"/>
              </a:rPr>
              <a:t>viour)</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a:t>
            </a:r>
            <a:r>
              <a:rPr kumimoji="0" sz="2800" b="0" i="0" u="none" strike="noStrike" kern="0" cap="none" spc="0" normalizeH="0" baseline="0" noProof="0" dirty="0">
                <a:ln>
                  <a:noFill/>
                </a:ln>
                <a:solidFill>
                  <a:sysClr val="windowText" lastClr="000000"/>
                </a:solidFill>
                <a:effectLst/>
                <a:uLnTx/>
                <a:uFillTx/>
                <a:latin typeface="Tahoma"/>
                <a:cs typeface="Tahoma"/>
              </a:rPr>
              <a:t>t</a:t>
            </a:r>
            <a:r>
              <a:rPr kumimoji="0" sz="28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35" normalizeH="0" baseline="0" noProof="0" dirty="0">
                <a:ln>
                  <a:noFill/>
                </a:ln>
                <a:solidFill>
                  <a:sysClr val="windowText" lastClr="000000"/>
                </a:solidFill>
                <a:effectLst/>
                <a:uLnTx/>
                <a:uFillTx/>
                <a:latin typeface="Tahoma"/>
                <a:cs typeface="Tahoma"/>
              </a:rPr>
              <a:t>m</a:t>
            </a:r>
            <a:r>
              <a:rPr kumimoji="0" sz="2800" b="0" i="0" u="none" strike="noStrike" kern="0" cap="none" spc="0" normalizeH="0" baseline="0" noProof="0" dirty="0">
                <a:ln>
                  <a:noFill/>
                </a:ln>
                <a:solidFill>
                  <a:sysClr val="windowText" lastClr="000000"/>
                </a:solidFill>
                <a:effectLst/>
                <a:uLnTx/>
                <a:uFillTx/>
                <a:latin typeface="Tahoma"/>
                <a:cs typeface="Tahoma"/>
              </a:rPr>
              <a:t>ust</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be</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performed</a:t>
            </a:r>
            <a:r>
              <a:rPr kumimoji="0" sz="28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by</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system</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828040" marR="5080" lvl="1" indent="-358140" defTabSz="914400" eaLnBrk="1" fontAlgn="auto" latinLnBrk="0" hangingPunct="1">
              <a:lnSpc>
                <a:spcPct val="100000"/>
              </a:lnSpc>
              <a:spcBef>
                <a:spcPts val="600"/>
              </a:spcBef>
              <a:spcAft>
                <a:spcPts val="0"/>
              </a:spcAft>
              <a:buClrTx/>
              <a:buSzPct val="108928"/>
              <a:buFont typeface="Wingdings" panose="05000000000000000000" pitchFamily="2" charset="2"/>
              <a:buChar char="§"/>
              <a:tabLst>
                <a:tab pos="371475" algn="l"/>
              </a:tabLst>
              <a:defRPr/>
            </a:pP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e.g. read a bar code, change a user name,</a:t>
            </a: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maintain a temperature</a:t>
            </a:r>
          </a:p>
          <a:p>
            <a:pPr marL="370840" marR="0"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kumimoji="0" lang="en-AU" sz="2800" b="0" i="0" u="none" strike="noStrike" kern="0" cap="none" spc="-15" normalizeH="0" baseline="0" noProof="0" dirty="0">
                <a:ln>
                  <a:noFill/>
                </a:ln>
                <a:solidFill>
                  <a:sysClr val="windowText" lastClr="000000"/>
                </a:solidFill>
                <a:effectLst/>
                <a:uLnTx/>
                <a:uFillTx/>
                <a:latin typeface="Tahoma"/>
                <a:cs typeface="Tahoma"/>
              </a:rPr>
              <a:t>P</a:t>
            </a:r>
            <a:r>
              <a:rPr kumimoji="0" sz="2800" b="0" i="0" u="none" strike="noStrike" kern="0" cap="none" spc="-15" normalizeH="0" baseline="0" noProof="0" dirty="0" err="1">
                <a:ln>
                  <a:noFill/>
                </a:ln>
                <a:solidFill>
                  <a:sysClr val="windowText" lastClr="000000"/>
                </a:solidFill>
                <a:effectLst/>
                <a:uLnTx/>
                <a:uFillTx/>
                <a:latin typeface="Tahoma"/>
                <a:cs typeface="Tahoma"/>
              </a:rPr>
              <a:t>rimary</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focu</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of</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most</a:t>
            </a:r>
            <a:r>
              <a:rPr kumimoji="0" lang="en-AU" sz="2800" b="0" i="0" u="none" strike="noStrike" kern="0" cap="none" spc="0"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requirement</a:t>
            </a:r>
            <a:r>
              <a:rPr kumimoji="0" sz="2800" b="0" i="0" u="none" strike="noStrike" kern="0" cap="none" spc="0" normalizeH="0" baseline="0" noProof="0" dirty="0">
                <a:ln>
                  <a:noFill/>
                </a:ln>
                <a:solidFill>
                  <a:sysClr val="windowText" lastClr="000000"/>
                </a:solidFill>
                <a:effectLst/>
                <a:uLnTx/>
                <a:uFillTx/>
                <a:latin typeface="Tahoma"/>
                <a:cs typeface="Tahoma"/>
              </a:rPr>
              <a:t>s</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activiti</a:t>
            </a:r>
            <a:r>
              <a:rPr kumimoji="0" sz="2800" b="0" i="0" u="none" strike="noStrike" kern="0" cap="none" spc="-5" normalizeH="0" baseline="0" noProof="0" dirty="0">
                <a:ln>
                  <a:noFill/>
                </a:ln>
                <a:solidFill>
                  <a:sysClr val="windowText" lastClr="000000"/>
                </a:solidFill>
                <a:effectLst/>
                <a:uLnTx/>
                <a:uFillTx/>
                <a:latin typeface="Tahoma"/>
                <a:cs typeface="Tahoma"/>
              </a:rPr>
              <a:t>es</a:t>
            </a:r>
            <a:endParaRPr kumimoji="0" sz="28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41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547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Non-Functional Requirements</a:t>
            </a:r>
          </a:p>
        </p:txBody>
      </p:sp>
      <p:sp>
        <p:nvSpPr>
          <p:cNvPr id="3" name="Content Placeholder 2"/>
          <p:cNvSpPr>
            <a:spLocks noGrp="1"/>
          </p:cNvSpPr>
          <p:nvPr>
            <p:ph idx="1"/>
          </p:nvPr>
        </p:nvSpPr>
        <p:spPr/>
        <p:txBody>
          <a:bodyPr>
            <a:normAutofit/>
          </a:bodyPr>
          <a:lstStyle/>
          <a:p>
            <a:pPr>
              <a:lnSpc>
                <a:spcPct val="100000"/>
              </a:lnSpc>
              <a:spcBef>
                <a:spcPts val="1200"/>
              </a:spcBef>
            </a:pPr>
            <a:r>
              <a:rPr lang="en-GB" altLang="en-US" sz="2800" dirty="0"/>
              <a:t>System properties and constraints</a:t>
            </a:r>
          </a:p>
          <a:p>
            <a:pPr lvl="1">
              <a:lnSpc>
                <a:spcPct val="100000"/>
              </a:lnSpc>
              <a:spcBef>
                <a:spcPts val="600"/>
              </a:spcBef>
            </a:pPr>
            <a:r>
              <a:rPr lang="en-GB" altLang="en-US" sz="2400" dirty="0"/>
              <a:t>e.g. reliability, response time and storage requirements.</a:t>
            </a:r>
          </a:p>
          <a:p>
            <a:pPr>
              <a:lnSpc>
                <a:spcPct val="100000"/>
              </a:lnSpc>
              <a:spcBef>
                <a:spcPts val="1200"/>
              </a:spcBef>
            </a:pPr>
            <a:r>
              <a:rPr lang="en-GB" altLang="en-US" sz="2800" dirty="0"/>
              <a:t>Non-functional requirements may be more critical than functional requirements.</a:t>
            </a:r>
          </a:p>
          <a:p>
            <a:pPr lvl="1">
              <a:lnSpc>
                <a:spcPct val="100000"/>
              </a:lnSpc>
              <a:spcBef>
                <a:spcPts val="600"/>
              </a:spcBef>
            </a:pPr>
            <a:r>
              <a:rPr lang="en-GB" altLang="en-US" sz="2400" dirty="0"/>
              <a:t>if not met, system is pointless</a:t>
            </a:r>
          </a:p>
        </p:txBody>
      </p:sp>
    </p:spTree>
    <p:extLst>
      <p:ext uri="{BB962C8B-B14F-4D97-AF65-F5344CB8AC3E}">
        <p14:creationId xmlns:p14="http://schemas.microsoft.com/office/powerpoint/2010/main" val="2480270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NFR Sources</a:t>
            </a:r>
          </a:p>
        </p:txBody>
      </p:sp>
      <p:sp>
        <p:nvSpPr>
          <p:cNvPr id="3" name="Content Placeholder 2"/>
          <p:cNvSpPr>
            <a:spLocks noGrp="1"/>
          </p:cNvSpPr>
          <p:nvPr>
            <p:ph idx="1"/>
          </p:nvPr>
        </p:nvSpPr>
        <p:spPr>
          <a:xfrm>
            <a:off x="683568" y="1484784"/>
            <a:ext cx="8118890" cy="4147289"/>
          </a:xfrm>
        </p:spPr>
        <p:txBody>
          <a:bodyPr/>
          <a:lstStyle/>
          <a:p>
            <a:r>
              <a:rPr lang="en-GB" altLang="en-US" sz="2800" dirty="0"/>
              <a:t>Product requirements</a:t>
            </a:r>
          </a:p>
          <a:p>
            <a:pPr lvl="1"/>
            <a:r>
              <a:rPr lang="en-GB" altLang="en-US" sz="2400" dirty="0"/>
              <a:t>behavioural constraints</a:t>
            </a:r>
            <a:endParaRPr lang="en-GB" altLang="en-US" dirty="0"/>
          </a:p>
          <a:p>
            <a:pPr lvl="2"/>
            <a:r>
              <a:rPr lang="en-GB" altLang="en-US" sz="2200" dirty="0"/>
              <a:t>e.g. execution speed, reliability, etc.</a:t>
            </a:r>
          </a:p>
          <a:p>
            <a:r>
              <a:rPr lang="en-GB" altLang="en-US" sz="2800" dirty="0"/>
              <a:t>Process requirements</a:t>
            </a:r>
          </a:p>
          <a:p>
            <a:pPr lvl="1"/>
            <a:r>
              <a:rPr lang="en-GB" altLang="en-US" sz="2400" dirty="0"/>
              <a:t>restrictions on the development process</a:t>
            </a:r>
          </a:p>
          <a:p>
            <a:pPr lvl="2"/>
            <a:r>
              <a:rPr lang="en-GB" altLang="en-US" sz="2200" dirty="0"/>
              <a:t>e.g. standards to follow, etc.</a:t>
            </a:r>
          </a:p>
          <a:p>
            <a:r>
              <a:rPr lang="en-GB" altLang="en-US" sz="2800" dirty="0"/>
              <a:t>External requirements</a:t>
            </a:r>
          </a:p>
          <a:p>
            <a:pPr lvl="1"/>
            <a:r>
              <a:rPr lang="en-GB" altLang="en-US" sz="2400" dirty="0"/>
              <a:t>factors external to the system</a:t>
            </a:r>
          </a:p>
          <a:p>
            <a:pPr lvl="2"/>
            <a:r>
              <a:rPr lang="en-GB" altLang="en-US" sz="2200" dirty="0"/>
              <a:t>e.g. inter-operability, legislative requirements, etc.</a:t>
            </a:r>
          </a:p>
        </p:txBody>
      </p:sp>
    </p:spTree>
    <p:extLst>
      <p:ext uri="{BB962C8B-B14F-4D97-AF65-F5344CB8AC3E}">
        <p14:creationId xmlns:p14="http://schemas.microsoft.com/office/powerpoint/2010/main" val="568565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NFR Examples</a:t>
            </a:r>
          </a:p>
        </p:txBody>
      </p:sp>
      <p:sp>
        <p:nvSpPr>
          <p:cNvPr id="3" name="Content Placeholder 2"/>
          <p:cNvSpPr>
            <a:spLocks noGrp="1"/>
          </p:cNvSpPr>
          <p:nvPr>
            <p:ph idx="1"/>
          </p:nvPr>
        </p:nvSpPr>
        <p:spPr>
          <a:xfrm>
            <a:off x="755576" y="1484784"/>
            <a:ext cx="8141561" cy="4779770"/>
          </a:xfrm>
        </p:spPr>
        <p:txBody>
          <a:bodyPr/>
          <a:lstStyle/>
          <a:p>
            <a:r>
              <a:rPr lang="en-GB" altLang="en-US" sz="2800" dirty="0"/>
              <a:t>Product requirement</a:t>
            </a:r>
          </a:p>
          <a:p>
            <a:pPr lvl="1"/>
            <a:r>
              <a:rPr lang="en-GB" altLang="en-US" sz="2400" dirty="0"/>
              <a:t>User interface for LIBSYS shall be implemented as simple HTML without frames or Java applets.</a:t>
            </a:r>
          </a:p>
          <a:p>
            <a:pPr>
              <a:spcBef>
                <a:spcPct val="35000"/>
              </a:spcBef>
            </a:pPr>
            <a:r>
              <a:rPr lang="en-GB" altLang="en-US" sz="2800" dirty="0"/>
              <a:t>Process requirement</a:t>
            </a:r>
          </a:p>
          <a:p>
            <a:pPr lvl="1"/>
            <a:r>
              <a:rPr lang="en-GB" altLang="en-US" sz="2400" dirty="0"/>
              <a:t>System development process and deliverable documents shall conform to the process and deliverables defined in XYZCo-SP-STAN-95.</a:t>
            </a:r>
          </a:p>
          <a:p>
            <a:pPr>
              <a:spcBef>
                <a:spcPct val="35000"/>
              </a:spcBef>
            </a:pPr>
            <a:r>
              <a:rPr lang="en-GB" altLang="en-US" sz="2800" dirty="0"/>
              <a:t>External requirement</a:t>
            </a:r>
          </a:p>
          <a:p>
            <a:pPr lvl="1"/>
            <a:r>
              <a:rPr lang="en-GB" altLang="en-US" sz="2400" dirty="0"/>
              <a:t>System shall not disclose any personal information about customers apart from their name and reference number to the operators of the system.</a:t>
            </a:r>
          </a:p>
        </p:txBody>
      </p:sp>
    </p:spTree>
    <p:extLst>
      <p:ext uri="{BB962C8B-B14F-4D97-AF65-F5344CB8AC3E}">
        <p14:creationId xmlns:p14="http://schemas.microsoft.com/office/powerpoint/2010/main" val="1698056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spc="5" dirty="0"/>
              <a:t>R</a:t>
            </a:r>
            <a:r>
              <a:rPr spc="-5" dirty="0"/>
              <a:t>e</a:t>
            </a:r>
            <a:r>
              <a:rPr spc="10" dirty="0"/>
              <a:t>q</a:t>
            </a:r>
            <a:r>
              <a:rPr dirty="0"/>
              <a:t>uireme</a:t>
            </a:r>
            <a:r>
              <a:rPr spc="5" dirty="0"/>
              <a:t>n</a:t>
            </a:r>
            <a:r>
              <a:rPr spc="-5" dirty="0"/>
              <a:t>t</a:t>
            </a:r>
            <a:r>
              <a:rPr dirty="0"/>
              <a:t>s</a:t>
            </a:r>
            <a:r>
              <a:rPr spc="40" dirty="0">
                <a:latin typeface="Times New Roman"/>
                <a:cs typeface="Times New Roman"/>
              </a:rPr>
              <a:t> </a:t>
            </a:r>
            <a:r>
              <a:rPr sz="2000" dirty="0"/>
              <a:t>(Con</a:t>
            </a:r>
            <a:r>
              <a:rPr sz="2000" spc="5" dirty="0"/>
              <a:t>t</a:t>
            </a:r>
            <a:r>
              <a:rPr sz="2000" dirty="0"/>
              <a:t>.)</a:t>
            </a:r>
            <a:endParaRPr sz="2000" dirty="0">
              <a:latin typeface="Times New Roman"/>
              <a:cs typeface="Times New Roman"/>
            </a:endParaRPr>
          </a:p>
        </p:txBody>
      </p:sp>
      <p:sp>
        <p:nvSpPr>
          <p:cNvPr id="3" name="object 3"/>
          <p:cNvSpPr txBox="1"/>
          <p:nvPr/>
        </p:nvSpPr>
        <p:spPr>
          <a:xfrm>
            <a:off x="915416" y="1619214"/>
            <a:ext cx="7999984" cy="3924151"/>
          </a:xfrm>
          <a:prstGeom prst="rect">
            <a:avLst/>
          </a:prstGeom>
        </p:spPr>
        <p:txBody>
          <a:bodyPr vert="horz" wrap="square" lIns="0" tIns="0" rIns="0" bIns="0" rtlCol="0">
            <a:spAutoFit/>
          </a:bodyPr>
          <a:lstStyle/>
          <a:p>
            <a:pPr marL="370840" marR="309880" lvl="0" indent="-358140"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lang="en-AU" sz="2800" b="0" i="0" u="none" strike="noStrike" kern="0" cap="none" spc="-5" normalizeH="0" baseline="0" noProof="0" dirty="0">
                <a:ln>
                  <a:noFill/>
                </a:ln>
                <a:solidFill>
                  <a:sysClr val="windowText" lastClr="000000"/>
                </a:solidFill>
                <a:effectLst/>
                <a:uLnTx/>
                <a:uFillTx/>
                <a:latin typeface="Tahoma"/>
                <a:cs typeface="Tahoma"/>
              </a:rPr>
              <a:t>R</a:t>
            </a:r>
            <a:r>
              <a:rPr kumimoji="0" sz="2800" b="0" i="0" u="none" strike="noStrike" kern="0" cap="none" spc="-5" normalizeH="0" baseline="0" noProof="0" dirty="0" err="1">
                <a:ln>
                  <a:noFill/>
                </a:ln>
                <a:solidFill>
                  <a:sysClr val="windowText" lastClr="000000"/>
                </a:solidFill>
                <a:effectLst/>
                <a:uLnTx/>
                <a:uFillTx/>
                <a:latin typeface="Tahoma"/>
                <a:cs typeface="Tahoma"/>
              </a:rPr>
              <a:t>elati</a:t>
            </a:r>
            <a:r>
              <a:rPr kumimoji="0" sz="2800" b="0" i="0" u="none" strike="noStrike" kern="0" cap="none" spc="10" normalizeH="0" baseline="0" noProof="0" dirty="0" err="1">
                <a:ln>
                  <a:noFill/>
                </a:ln>
                <a:solidFill>
                  <a:sysClr val="windowText" lastClr="000000"/>
                </a:solidFill>
                <a:effectLst/>
                <a:uLnTx/>
                <a:uFillTx/>
                <a:latin typeface="Tahoma"/>
                <a:cs typeface="Tahoma"/>
              </a:rPr>
              <a:t>o</a:t>
            </a:r>
            <a:r>
              <a:rPr kumimoji="0" sz="2800" b="0" i="0" u="none" strike="noStrike" kern="0" cap="none" spc="-15" normalizeH="0" baseline="0" noProof="0" dirty="0" err="1">
                <a:ln>
                  <a:noFill/>
                </a:ln>
                <a:solidFill>
                  <a:sysClr val="windowText" lastClr="000000"/>
                </a:solidFill>
                <a:effectLst/>
                <a:uLnTx/>
                <a:uFillTx/>
                <a:latin typeface="Tahoma"/>
                <a:cs typeface="Tahoma"/>
              </a:rPr>
              <a:t>nsh</a:t>
            </a:r>
            <a:r>
              <a:rPr kumimoji="0" sz="2800" b="0" i="0" u="none" strike="noStrike" kern="0" cap="none" spc="-5" normalizeH="0" baseline="0" noProof="0" dirty="0" err="1">
                <a:ln>
                  <a:noFill/>
                </a:ln>
                <a:solidFill>
                  <a:sysClr val="windowText" lastClr="000000"/>
                </a:solidFill>
                <a:effectLst/>
                <a:uLnTx/>
                <a:uFillTx/>
                <a:latin typeface="Tahoma"/>
                <a:cs typeface="Tahoma"/>
              </a:rPr>
              <a:t>i</a:t>
            </a:r>
            <a:r>
              <a:rPr kumimoji="0" sz="2800" b="0" i="0" u="none" strike="noStrike" kern="0" cap="none" spc="-15" normalizeH="0" baseline="0" noProof="0" dirty="0" err="1">
                <a:ln>
                  <a:noFill/>
                </a:ln>
                <a:solidFill>
                  <a:sysClr val="windowText" lastClr="000000"/>
                </a:solidFill>
                <a:effectLst/>
                <a:uLnTx/>
                <a:uFillTx/>
                <a:latin typeface="Tahoma"/>
                <a:cs typeface="Tahoma"/>
              </a:rPr>
              <a:t>p</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between</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the</a:t>
            </a:r>
            <a:r>
              <a:rPr kumimoji="0" sz="2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q</a:t>
            </a:r>
            <a:r>
              <a:rPr kumimoji="0" sz="2800" b="0" i="0" u="none" strike="noStrike" kern="0" cap="none" spc="-10" normalizeH="0" baseline="0" noProof="0" dirty="0">
                <a:ln>
                  <a:noFill/>
                </a:ln>
                <a:solidFill>
                  <a:sysClr val="windowText" lastClr="000000"/>
                </a:solidFill>
                <a:effectLst/>
                <a:uLnTx/>
                <a:uFillTx/>
                <a:latin typeface="Tahoma"/>
                <a:cs typeface="Tahoma"/>
              </a:rPr>
              <a:t>uali</a:t>
            </a:r>
            <a:r>
              <a:rPr kumimoji="0" sz="2800" b="0" i="0" u="none" strike="noStrike" kern="0" cap="none" spc="-5" normalizeH="0" baseline="0" noProof="0" dirty="0">
                <a:ln>
                  <a:noFill/>
                </a:ln>
                <a:solidFill>
                  <a:sysClr val="windowText" lastClr="000000"/>
                </a:solidFill>
                <a:effectLst/>
                <a:uLnTx/>
                <a:uFillTx/>
                <a:latin typeface="Tahoma"/>
                <a:cs typeface="Tahoma"/>
              </a:rPr>
              <a:t>ty</a:t>
            </a:r>
            <a:r>
              <a:rPr kumimoji="0" lang="en-AU" sz="2800" b="0" i="0" u="none" strike="noStrike" kern="0" cap="none" spc="-5"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a:t>
            </a:r>
            <a:r>
              <a:rPr kumimoji="0" lang="en-AU" sz="2800" b="0" i="0" u="none" strike="noStrike" kern="0" cap="none" spc="-5"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cost</a:t>
            </a:r>
            <a:r>
              <a:rPr kumimoji="0" lang="en-AU" sz="2800" b="0" i="0" u="none" strike="noStrike" kern="0" cap="none" spc="-5"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a:t>
            </a:r>
            <a:r>
              <a:rPr kumimoji="0" lang="en-AU" sz="2800" b="0" i="0" u="none" strike="noStrike" kern="0" cap="none" spc="-5"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timeli</a:t>
            </a:r>
            <a:r>
              <a:rPr kumimoji="0" sz="2800" b="0" i="0" u="none" strike="noStrike" kern="0" cap="none" spc="5" normalizeH="0" baseline="0" noProof="0" dirty="0">
                <a:ln>
                  <a:noFill/>
                </a:ln>
                <a:solidFill>
                  <a:sysClr val="windowText" lastClr="000000"/>
                </a:solidFill>
                <a:effectLst/>
                <a:uLnTx/>
                <a:uFillTx/>
                <a:latin typeface="Tahoma"/>
                <a:cs typeface="Tahoma"/>
              </a:rPr>
              <a:t>n</a:t>
            </a:r>
            <a:r>
              <a:rPr kumimoji="0" sz="2800" b="0" i="0" u="none" strike="noStrike" kern="0" cap="none" spc="-5" normalizeH="0" baseline="0" noProof="0" dirty="0">
                <a:ln>
                  <a:noFill/>
                </a:ln>
                <a:solidFill>
                  <a:sysClr val="windowText" lastClr="000000"/>
                </a:solidFill>
                <a:effectLst/>
                <a:uLnTx/>
                <a:uFillTx/>
                <a:latin typeface="Tahoma"/>
                <a:cs typeface="Tahoma"/>
              </a:rPr>
              <a:t>ess</a:t>
            </a:r>
            <a:r>
              <a:rPr kumimoji="0" lang="en-AU" sz="2800" b="0" i="0" u="none" strike="noStrike" kern="0" cap="none" spc="-5" normalizeH="0" baseline="0" noProof="0" dirty="0">
                <a:ln>
                  <a:noFill/>
                </a:ln>
                <a:solidFill>
                  <a:sysClr val="windowText" lastClr="000000"/>
                </a:solidFill>
                <a:effectLst/>
                <a:uLnTx/>
                <a:uFillTx/>
                <a:latin typeface="Tahoma"/>
                <a:cs typeface="Tahoma"/>
              </a:rPr>
              <a:t> </a:t>
            </a:r>
            <a:r>
              <a:rPr kumimoji="0" sz="2800" b="0" i="0" u="none" strike="noStrike" kern="0" cap="none" spc="-15" normalizeH="0" baseline="0" noProof="0" dirty="0">
                <a:ln>
                  <a:noFill/>
                </a:ln>
                <a:solidFill>
                  <a:sysClr val="windowText" lastClr="000000"/>
                </a:solidFill>
                <a:effectLst/>
                <a:uLnTx/>
                <a:uFillTx/>
                <a:latin typeface="Tahoma"/>
                <a:cs typeface="Tahoma"/>
              </a:rPr>
              <a:t>/</a:t>
            </a:r>
            <a:r>
              <a:rPr kumimoji="0" lang="en-AU" sz="2800" b="0" i="0" u="none" strike="noStrike" kern="0" cap="none" spc="-15" normalizeH="0" baseline="0" noProof="0" dirty="0">
                <a:ln>
                  <a:noFill/>
                </a:ln>
                <a:solidFill>
                  <a:sysClr val="windowText" lastClr="000000"/>
                </a:solidFill>
                <a:effectLst/>
                <a:uLnTx/>
                <a:uFillTx/>
                <a:latin typeface="Tahoma"/>
                <a:cs typeface="Tahoma"/>
              </a:rPr>
              <a:t> </a:t>
            </a:r>
            <a:r>
              <a:rPr kumimoji="0" sz="2800" b="0" i="0" u="none" strike="noStrike" kern="0" cap="none" spc="-5" normalizeH="0" baseline="0" noProof="0" dirty="0">
                <a:ln>
                  <a:noFill/>
                </a:ln>
                <a:solidFill>
                  <a:sysClr val="windowText" lastClr="000000"/>
                </a:solidFill>
                <a:effectLst/>
                <a:uLnTx/>
                <a:uFillTx/>
                <a:latin typeface="Tahoma"/>
                <a:cs typeface="Tahoma"/>
              </a:rPr>
              <a:t>etc</a:t>
            </a:r>
            <a:r>
              <a:rPr kumimoji="0" sz="2800" b="0" i="0" u="none" strike="noStrike" kern="0" cap="none" spc="0" normalizeH="0" baseline="0" noProof="0" dirty="0">
                <a:ln>
                  <a:noFill/>
                </a:ln>
                <a:solidFill>
                  <a:sysClr val="windowText" lastClr="000000"/>
                </a:solidFill>
                <a:effectLst/>
                <a:uLnTx/>
                <a:uFillTx/>
                <a:latin typeface="Tahoma"/>
                <a:cs typeface="Tahoma"/>
              </a:rPr>
              <a:t>.</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of</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pr</a:t>
            </a:r>
            <a:r>
              <a:rPr kumimoji="0" sz="2800" b="0" i="0" u="none" strike="noStrike" kern="0" cap="none" spc="5" normalizeH="0" baseline="0" noProof="0" dirty="0">
                <a:ln>
                  <a:noFill/>
                </a:ln>
                <a:solidFill>
                  <a:sysClr val="windowText" lastClr="000000"/>
                </a:solidFill>
                <a:effectLst/>
                <a:uLnTx/>
                <a:uFillTx/>
                <a:latin typeface="Tahoma"/>
                <a:cs typeface="Tahoma"/>
              </a:rPr>
              <a:t>o</a:t>
            </a:r>
            <a:r>
              <a:rPr kumimoji="0" sz="2800" b="0" i="0" u="none" strike="noStrike" kern="0" cap="none" spc="-15" normalizeH="0" baseline="0" noProof="0" dirty="0">
                <a:ln>
                  <a:noFill/>
                </a:ln>
                <a:solidFill>
                  <a:sysClr val="windowText" lastClr="000000"/>
                </a:solidFill>
                <a:effectLst/>
                <a:uLnTx/>
                <a:uFillTx/>
                <a:latin typeface="Tahoma"/>
                <a:cs typeface="Tahoma"/>
              </a:rPr>
              <a:t>d</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5" normalizeH="0" baseline="0" noProof="0" dirty="0">
                <a:ln>
                  <a:noFill/>
                </a:ln>
                <a:solidFill>
                  <a:sysClr val="windowText" lastClr="000000"/>
                </a:solidFill>
                <a:effectLst/>
                <a:uLnTx/>
                <a:uFillTx/>
                <a:latin typeface="Tahoma"/>
                <a:cs typeface="Tahoma"/>
              </a:rPr>
              <a:t>c</a:t>
            </a:r>
            <a:r>
              <a:rPr kumimoji="0" sz="2800" b="0" i="0" u="none" strike="noStrike" kern="0" cap="none" spc="0" normalizeH="0" baseline="0" noProof="0" dirty="0">
                <a:ln>
                  <a:noFill/>
                </a:ln>
                <a:solidFill>
                  <a:sysClr val="windowText" lastClr="000000"/>
                </a:solidFill>
                <a:effectLst/>
                <a:uLnTx/>
                <a:uFillTx/>
                <a:latin typeface="Tahoma"/>
                <a:cs typeface="Tahoma"/>
              </a:rPr>
              <a:t>t</a:t>
            </a:r>
            <a:r>
              <a:rPr kumimoji="0" sz="2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and</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the</a:t>
            </a:r>
            <a:r>
              <a:rPr kumimoji="0" sz="2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q</a:t>
            </a:r>
            <a:r>
              <a:rPr kumimoji="0" sz="2800" b="0" i="0" u="none" strike="noStrike" kern="0" cap="none" spc="-10" normalizeH="0" baseline="0" noProof="0" dirty="0">
                <a:ln>
                  <a:noFill/>
                </a:ln>
                <a:solidFill>
                  <a:sysClr val="windowText" lastClr="000000"/>
                </a:solidFill>
                <a:effectLst/>
                <a:uLnTx/>
                <a:uFillTx/>
                <a:latin typeface="Tahoma"/>
                <a:cs typeface="Tahoma"/>
              </a:rPr>
              <a:t>uali</a:t>
            </a:r>
            <a:r>
              <a:rPr kumimoji="0" sz="2800" b="0" i="0" u="none" strike="noStrike" kern="0" cap="none" spc="-5" normalizeH="0" baseline="0" noProof="0" dirty="0">
                <a:ln>
                  <a:noFill/>
                </a:ln>
                <a:solidFill>
                  <a:sysClr val="windowText" lastClr="000000"/>
                </a:solidFill>
                <a:effectLst/>
                <a:uLnTx/>
                <a:uFillTx/>
                <a:latin typeface="Tahoma"/>
                <a:cs typeface="Tahoma"/>
              </a:rPr>
              <a:t>t</a:t>
            </a:r>
            <a:r>
              <a:rPr kumimoji="0" sz="2800" b="0" i="0" u="none" strike="noStrike" kern="0" cap="none" spc="0" normalizeH="0" baseline="0" noProof="0" dirty="0">
                <a:ln>
                  <a:noFill/>
                </a:ln>
                <a:solidFill>
                  <a:sysClr val="windowText" lastClr="000000"/>
                </a:solidFill>
                <a:effectLst/>
                <a:uLnTx/>
                <a:uFillTx/>
                <a:latin typeface="Tahoma"/>
                <a:cs typeface="Tahoma"/>
              </a:rPr>
              <a:t>y</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of</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pro</a:t>
            </a:r>
            <a:r>
              <a:rPr kumimoji="0" sz="2800" b="0" i="0" u="none" strike="noStrike" kern="0" cap="none" spc="-5" normalizeH="0" baseline="0" noProof="0" dirty="0">
                <a:ln>
                  <a:noFill/>
                </a:ln>
                <a:solidFill>
                  <a:sysClr val="windowText" lastClr="000000"/>
                </a:solidFill>
                <a:effectLst/>
                <a:uLnTx/>
                <a:uFillTx/>
                <a:latin typeface="Tahoma"/>
                <a:cs typeface="Tahoma"/>
              </a:rPr>
              <a:t>ces</a:t>
            </a:r>
            <a:r>
              <a:rPr kumimoji="0" sz="2800" b="0" i="0" u="none" strike="noStrike" kern="0" cap="none" spc="-10" normalizeH="0" baseline="0" noProof="0" dirty="0">
                <a:ln>
                  <a:noFill/>
                </a:ln>
                <a:solidFill>
                  <a:sysClr val="windowText" lastClr="000000"/>
                </a:solidFill>
                <a:effectLst/>
                <a:uLnTx/>
                <a:uFillTx/>
                <a:latin typeface="Tahoma"/>
                <a:cs typeface="Tahoma"/>
              </a:rPr>
              <a:t>s.</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370840" marR="5080" lvl="0" indent="-358140" defTabSz="914400" eaLnBrk="1" fontAlgn="auto" latinLnBrk="0" hangingPunct="1">
              <a:lnSpc>
                <a:spcPct val="100000"/>
              </a:lnSpc>
              <a:spcBef>
                <a:spcPts val="1150"/>
              </a:spcBef>
              <a:spcAft>
                <a:spcPts val="0"/>
              </a:spcAft>
              <a:buClrTx/>
              <a:buSzPct val="110416"/>
              <a:buFont typeface="Wingdings"/>
              <a:buChar char=""/>
              <a:tabLst>
                <a:tab pos="371475" algn="l"/>
              </a:tabLst>
              <a:defRPr/>
            </a:pPr>
            <a:r>
              <a:rPr kumimoji="0" sz="2800" b="0" i="0" u="none" strike="noStrike" kern="0" cap="none" spc="-5" normalizeH="0" baseline="0" noProof="0" dirty="0">
                <a:ln>
                  <a:noFill/>
                </a:ln>
                <a:solidFill>
                  <a:sysClr val="windowText" lastClr="000000"/>
                </a:solidFill>
                <a:effectLst/>
                <a:uLnTx/>
                <a:uFillTx/>
                <a:latin typeface="Tahoma"/>
                <a:cs typeface="Tahoma"/>
              </a:rPr>
              <a:t>B</a:t>
            </a:r>
            <a:r>
              <a:rPr kumimoji="0" sz="2800" b="0" i="0" u="none" strike="noStrike" kern="0" cap="none" spc="0" normalizeH="0" baseline="0" noProof="0" dirty="0">
                <a:ln>
                  <a:noFill/>
                </a:ln>
                <a:solidFill>
                  <a:sysClr val="windowText" lastClr="000000"/>
                </a:solidFill>
                <a:effectLst/>
                <a:uLnTx/>
                <a:uFillTx/>
                <a:latin typeface="Tahoma"/>
                <a:cs typeface="Tahoma"/>
              </a:rPr>
              <a:t>o</a:t>
            </a:r>
            <a:r>
              <a:rPr kumimoji="0" sz="2800" b="0" i="0" u="none" strike="noStrike" kern="0" cap="none" spc="-5" normalizeH="0" baseline="0" noProof="0" dirty="0">
                <a:ln>
                  <a:noFill/>
                </a:ln>
                <a:solidFill>
                  <a:sysClr val="windowText" lastClr="000000"/>
                </a:solidFill>
                <a:effectLst/>
                <a:uLnTx/>
                <a:uFillTx/>
                <a:latin typeface="Tahoma"/>
                <a:cs typeface="Tahoma"/>
              </a:rPr>
              <a:t>t</a:t>
            </a:r>
            <a:r>
              <a:rPr kumimoji="0" sz="2800" b="0" i="0" u="none" strike="noStrike" kern="0" cap="none" spc="0" normalizeH="0" baseline="0" noProof="0" dirty="0">
                <a:ln>
                  <a:noFill/>
                </a:ln>
                <a:solidFill>
                  <a:sysClr val="windowText" lastClr="000000"/>
                </a:solidFill>
                <a:effectLst/>
                <a:uLnTx/>
                <a:uFillTx/>
                <a:latin typeface="Tahoma"/>
                <a:cs typeface="Tahoma"/>
              </a:rPr>
              <a:t>h</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f</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ncti</a:t>
            </a:r>
            <a:r>
              <a:rPr kumimoji="0" sz="2800" b="0" i="0" u="none" strike="noStrike" kern="0" cap="none" spc="-15" normalizeH="0" baseline="0" noProof="0" dirty="0">
                <a:ln>
                  <a:noFill/>
                </a:ln>
                <a:solidFill>
                  <a:sysClr val="windowText" lastClr="000000"/>
                </a:solidFill>
                <a:effectLst/>
                <a:uLnTx/>
                <a:uFillTx/>
                <a:latin typeface="Tahoma"/>
                <a:cs typeface="Tahoma"/>
              </a:rPr>
              <a:t>o</a:t>
            </a:r>
            <a:r>
              <a:rPr kumimoji="0" sz="2800" b="0" i="0" u="none" strike="noStrike" kern="0" cap="none" spc="-10" normalizeH="0" baseline="0" noProof="0" dirty="0">
                <a:ln>
                  <a:noFill/>
                </a:ln>
                <a:solidFill>
                  <a:sysClr val="windowText" lastClr="000000"/>
                </a:solidFill>
                <a:effectLst/>
                <a:uLnTx/>
                <a:uFillTx/>
                <a:latin typeface="Tahoma"/>
                <a:cs typeface="Tahoma"/>
              </a:rPr>
              <a:t>nal</a:t>
            </a:r>
            <a:r>
              <a:rPr kumimoji="0" sz="28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and</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n</a:t>
            </a:r>
            <a:r>
              <a:rPr kumimoji="0" sz="2800" b="0" i="0" u="none" strike="noStrike" kern="0" cap="none" spc="-10" normalizeH="0" baseline="0" noProof="0" dirty="0">
                <a:ln>
                  <a:noFill/>
                </a:ln>
                <a:solidFill>
                  <a:sysClr val="windowText" lastClr="000000"/>
                </a:solidFill>
                <a:effectLst/>
                <a:uLnTx/>
                <a:uFillTx/>
                <a:latin typeface="Tahoma"/>
                <a:cs typeface="Tahoma"/>
              </a:rPr>
              <a:t>o</a:t>
            </a:r>
            <a:r>
              <a:rPr kumimoji="0" sz="2800" b="0" i="0" u="none" strike="noStrike" kern="0" cap="none" spc="0" normalizeH="0" baseline="0" noProof="0" dirty="0">
                <a:ln>
                  <a:noFill/>
                </a:ln>
                <a:solidFill>
                  <a:sysClr val="windowText" lastClr="000000"/>
                </a:solidFill>
                <a:effectLst/>
                <a:uLnTx/>
                <a:uFillTx/>
                <a:latin typeface="Tahoma"/>
                <a:cs typeface="Tahoma"/>
              </a:rPr>
              <a:t>n-</a:t>
            </a:r>
            <a:r>
              <a:rPr kumimoji="0" sz="2800" b="0" i="0" u="none" strike="noStrike" kern="0" cap="none" spc="-15" normalizeH="0" baseline="0" noProof="0" dirty="0">
                <a:ln>
                  <a:noFill/>
                </a:ln>
                <a:solidFill>
                  <a:sysClr val="windowText" lastClr="000000"/>
                </a:solidFill>
                <a:effectLst/>
                <a:uLnTx/>
                <a:uFillTx/>
                <a:latin typeface="Tahoma"/>
                <a:cs typeface="Tahoma"/>
              </a:rPr>
              <a:t>f</a:t>
            </a:r>
            <a:r>
              <a:rPr kumimoji="0" sz="2800" b="0" i="0" u="none" strike="noStrike" kern="0" cap="none" spc="-10"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ncti</a:t>
            </a:r>
            <a:r>
              <a:rPr kumimoji="0" sz="2800" b="0" i="0" u="none" strike="noStrike" kern="0" cap="none" spc="-15" normalizeH="0" baseline="0" noProof="0" dirty="0">
                <a:ln>
                  <a:noFill/>
                </a:ln>
                <a:solidFill>
                  <a:sysClr val="windowText" lastClr="000000"/>
                </a:solidFill>
                <a:effectLst/>
                <a:uLnTx/>
                <a:uFillTx/>
                <a:latin typeface="Tahoma"/>
                <a:cs typeface="Tahoma"/>
              </a:rPr>
              <a:t>onal</a:t>
            </a:r>
            <a:r>
              <a:rPr kumimoji="0" sz="28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req</a:t>
            </a:r>
            <a:r>
              <a:rPr kumimoji="0" sz="2800" b="0" i="0" u="none" strike="noStrike" kern="0" cap="none" spc="5" normalizeH="0" baseline="0" noProof="0" dirty="0">
                <a:ln>
                  <a:noFill/>
                </a:ln>
                <a:solidFill>
                  <a:sysClr val="windowText" lastClr="000000"/>
                </a:solidFill>
                <a:effectLst/>
                <a:uLnTx/>
                <a:uFillTx/>
                <a:latin typeface="Tahoma"/>
                <a:cs typeface="Tahoma"/>
              </a:rPr>
              <a:t>u</a:t>
            </a:r>
            <a:r>
              <a:rPr kumimoji="0" sz="2800" b="0" i="0" u="none" strike="noStrike" kern="0" cap="none" spc="0" normalizeH="0" baseline="0" noProof="0" dirty="0">
                <a:ln>
                  <a:noFill/>
                </a:ln>
                <a:solidFill>
                  <a:sysClr val="windowText" lastClr="000000"/>
                </a:solidFill>
                <a:effectLst/>
                <a:uLnTx/>
                <a:uFillTx/>
                <a:latin typeface="Tahoma"/>
                <a:cs typeface="Tahoma"/>
              </a:rPr>
              <a:t>irements</a:t>
            </a:r>
            <a:r>
              <a:rPr kumimoji="0" sz="28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are</a:t>
            </a:r>
            <a:r>
              <a:rPr kumimoji="0" sz="28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ess</a:t>
            </a:r>
            <a:r>
              <a:rPr kumimoji="0" sz="2800" b="0" i="0" u="none" strike="noStrike" kern="0" cap="none" spc="-15" normalizeH="0" baseline="0" noProof="0" dirty="0">
                <a:ln>
                  <a:noFill/>
                </a:ln>
                <a:solidFill>
                  <a:sysClr val="windowText" lastClr="000000"/>
                </a:solidFill>
                <a:effectLst/>
                <a:uLnTx/>
                <a:uFillTx/>
                <a:latin typeface="Tahoma"/>
                <a:cs typeface="Tahoma"/>
              </a:rPr>
              <a:t>ent</a:t>
            </a:r>
            <a:r>
              <a:rPr kumimoji="0" sz="2800" b="0" i="0" u="none" strike="noStrike" kern="0" cap="none" spc="-5" normalizeH="0" baseline="0" noProof="0" dirty="0">
                <a:ln>
                  <a:noFill/>
                </a:ln>
                <a:solidFill>
                  <a:sysClr val="windowText" lastClr="000000"/>
                </a:solidFill>
                <a:effectLst/>
                <a:uLnTx/>
                <a:uFillTx/>
                <a:latin typeface="Tahoma"/>
                <a:cs typeface="Tahoma"/>
              </a:rPr>
              <a:t>i</a:t>
            </a:r>
            <a:r>
              <a:rPr kumimoji="0" sz="2800" b="0" i="0" u="none" strike="noStrike" kern="0" cap="none" spc="-10" normalizeH="0" baseline="0" noProof="0" dirty="0">
                <a:ln>
                  <a:noFill/>
                </a:ln>
                <a:solidFill>
                  <a:sysClr val="windowText" lastClr="000000"/>
                </a:solidFill>
                <a:effectLst/>
                <a:uLnTx/>
                <a:uFillTx/>
                <a:latin typeface="Tahoma"/>
                <a:cs typeface="Tahoma"/>
              </a:rPr>
              <a:t>al</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f</a:t>
            </a:r>
            <a:r>
              <a:rPr kumimoji="0" sz="2800" b="0" i="0" u="none" strike="noStrike" kern="0" cap="none" spc="5" normalizeH="0" baseline="0" noProof="0" dirty="0">
                <a:ln>
                  <a:noFill/>
                </a:ln>
                <a:solidFill>
                  <a:sysClr val="windowText" lastClr="000000"/>
                </a:solidFill>
                <a:effectLst/>
                <a:uLnTx/>
                <a:uFillTx/>
                <a:latin typeface="Tahoma"/>
                <a:cs typeface="Tahoma"/>
              </a:rPr>
              <a:t>o</a:t>
            </a:r>
            <a:r>
              <a:rPr kumimoji="0" sz="2800" b="0" i="0" u="none" strike="noStrike" kern="0" cap="none" spc="0" normalizeH="0" baseline="0" noProof="0" dirty="0">
                <a:ln>
                  <a:noFill/>
                </a:ln>
                <a:solidFill>
                  <a:sysClr val="windowText" lastClr="000000"/>
                </a:solidFill>
                <a:effectLst/>
                <a:uLnTx/>
                <a:uFillTx/>
                <a:latin typeface="Tahoma"/>
                <a:cs typeface="Tahoma"/>
              </a:rPr>
              <a:t>r</a:t>
            </a:r>
            <a:r>
              <a:rPr kumimoji="0" sz="2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succe</a:t>
            </a:r>
            <a:r>
              <a:rPr kumimoji="0" sz="2800" b="0" i="0" u="none" strike="noStrike" kern="0" cap="none" spc="-10" normalizeH="0" baseline="0" noProof="0" dirty="0">
                <a:ln>
                  <a:noFill/>
                </a:ln>
                <a:solidFill>
                  <a:sysClr val="windowText" lastClr="000000"/>
                </a:solidFill>
                <a:effectLst/>
                <a:uLnTx/>
                <a:uFillTx/>
                <a:latin typeface="Tahoma"/>
                <a:cs typeface="Tahoma"/>
              </a:rPr>
              <a:t>s</a:t>
            </a:r>
            <a:r>
              <a:rPr kumimoji="0" sz="2800" b="0" i="0" u="none" strike="noStrike" kern="0" cap="none" spc="-20" normalizeH="0" baseline="0" noProof="0" dirty="0">
                <a:ln>
                  <a:noFill/>
                </a:ln>
                <a:solidFill>
                  <a:sysClr val="windowText" lastClr="000000"/>
                </a:solidFill>
                <a:effectLst/>
                <a:uLnTx/>
                <a:uFillTx/>
                <a:latin typeface="Tahoma"/>
                <a:cs typeface="Tahoma"/>
              </a:rPr>
              <a:t>sfu</a:t>
            </a:r>
            <a:r>
              <a:rPr kumimoji="0" sz="2800" b="0" i="0" u="none" strike="noStrike" kern="0" cap="none" spc="-10" normalizeH="0" baseline="0" noProof="0" dirty="0">
                <a:ln>
                  <a:noFill/>
                </a:ln>
                <a:solidFill>
                  <a:sysClr val="windowText" lastClr="000000"/>
                </a:solidFill>
                <a:effectLst/>
                <a:uLnTx/>
                <a:uFillTx/>
                <a:latin typeface="Tahoma"/>
                <a:cs typeface="Tahoma"/>
              </a:rPr>
              <a:t>l</a:t>
            </a:r>
            <a:r>
              <a:rPr kumimoji="0" sz="2800" b="0" i="0" u="none" strike="noStrike" kern="0" cap="none" spc="18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so</a:t>
            </a:r>
            <a:r>
              <a:rPr kumimoji="0" sz="2800" b="0" i="0" u="none" strike="noStrike" kern="0" cap="none" spc="0" normalizeH="0" baseline="0" noProof="0" dirty="0">
                <a:ln>
                  <a:noFill/>
                </a:ln>
                <a:solidFill>
                  <a:sysClr val="windowText" lastClr="000000"/>
                </a:solidFill>
                <a:effectLst/>
                <a:uLnTx/>
                <a:uFillTx/>
                <a:latin typeface="Tahoma"/>
                <a:cs typeface="Tahoma"/>
              </a:rPr>
              <a:t>f</a:t>
            </a:r>
            <a:r>
              <a:rPr kumimoji="0" sz="2800" b="0" i="0" u="none" strike="noStrike" kern="0" cap="none" spc="-5" normalizeH="0" baseline="0" noProof="0" dirty="0">
                <a:ln>
                  <a:noFill/>
                </a:ln>
                <a:solidFill>
                  <a:sysClr val="windowText" lastClr="000000"/>
                </a:solidFill>
                <a:effectLst/>
                <a:uLnTx/>
                <a:uFillTx/>
                <a:latin typeface="Tahoma"/>
                <a:cs typeface="Tahoma"/>
              </a:rPr>
              <a:t>tware.</a:t>
            </a:r>
            <a:endParaRPr kumimoji="0" lang="en-AU" sz="2400" b="0" i="0" u="none" strike="noStrike" kern="0" cap="none" spc="-5" normalizeH="0" baseline="0" noProof="0" dirty="0">
              <a:ln>
                <a:noFill/>
              </a:ln>
              <a:solidFill>
                <a:sysClr val="windowText" lastClr="000000"/>
              </a:solidFill>
              <a:effectLst/>
              <a:uLnTx/>
              <a:uFillTx/>
              <a:latin typeface="Tahoma"/>
              <a:cs typeface="Tahoma"/>
            </a:endParaRPr>
          </a:p>
          <a:p>
            <a:pPr marL="828040" marR="5080" lvl="1" indent="-358140" defTabSz="914400" eaLnBrk="1" fontAlgn="auto" latinLnBrk="0" hangingPunct="1">
              <a:lnSpc>
                <a:spcPct val="100000"/>
              </a:lnSpc>
              <a:spcBef>
                <a:spcPts val="600"/>
              </a:spcBef>
              <a:spcAft>
                <a:spcPts val="0"/>
              </a:spcAft>
              <a:buClrTx/>
              <a:buSzPct val="108928"/>
              <a:buFont typeface="Wingdings" panose="05000000000000000000" pitchFamily="2" charset="2"/>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both must be verified</a:t>
            </a:r>
          </a:p>
          <a:p>
            <a:pPr marL="1285240" marR="5080" lvl="2" indent="-358140" defTabSz="914400" eaLnBrk="1" fontAlgn="auto" latinLnBrk="0" hangingPunct="1">
              <a:lnSpc>
                <a:spcPct val="100000"/>
              </a:lnSpc>
              <a:spcBef>
                <a:spcPts val="600"/>
              </a:spcBef>
              <a:spcAft>
                <a:spcPts val="0"/>
              </a:spcAft>
              <a:buClrTx/>
              <a:buSzPct val="60000"/>
              <a:buFont typeface="Wingdings" panose="05000000000000000000" pitchFamily="2" charset="2"/>
              <a:buChar char="q"/>
              <a:tabLst>
                <a:tab pos="371475" algn="l"/>
              </a:tabLst>
              <a:defRPr/>
            </a:pPr>
            <a:r>
              <a:rPr lang="en-AU" sz="2200" kern="0" spc="-5"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t>
            </a:r>
            <a:r>
              <a:rPr kumimoji="0" lang="en-AU" sz="2200" b="0" i="0" u="none" strike="noStrike" kern="0" cap="none" spc="-5"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onsequently</a:t>
            </a:r>
            <a:r>
              <a:rPr kumimoji="0" lang="en-AU" sz="22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must be testable</a:t>
            </a:r>
          </a:p>
          <a:p>
            <a:pPr marL="1742440" marR="5080" lvl="3" indent="-358140" defTabSz="914400" eaLnBrk="1" fontAlgn="auto" latinLnBrk="0" hangingPunct="1">
              <a:lnSpc>
                <a:spcPct val="100000"/>
              </a:lnSpc>
              <a:spcBef>
                <a:spcPts val="600"/>
              </a:spcBef>
              <a:spcAft>
                <a:spcPts val="0"/>
              </a:spcAft>
              <a:buClrTx/>
              <a:buSzPct val="100000"/>
              <a:buFont typeface="Courier New" panose="02070309020205020404" pitchFamily="49" charset="0"/>
              <a:buChar char="o"/>
              <a:tabLst>
                <a:tab pos="371475" algn="l"/>
              </a:tabLst>
              <a:defRPr/>
            </a:pPr>
            <a:r>
              <a:rPr lang="en-AU" sz="2200" kern="0" spc="-5" dirty="0">
                <a:solidFill>
                  <a:sysClr val="windowText" lastClr="000000"/>
                </a:solidFill>
                <a:latin typeface="Tahoma"/>
                <a:cs typeface="Tahoma"/>
              </a:rPr>
              <a:t>n</a:t>
            </a:r>
            <a:r>
              <a:rPr kumimoji="0" lang="en-AU" sz="2200" b="0" i="0" u="none" strike="noStrike" kern="0" cap="none" spc="-5" normalizeH="0" baseline="0" noProof="0" dirty="0">
                <a:ln>
                  <a:noFill/>
                </a:ln>
                <a:solidFill>
                  <a:sysClr val="windowText" lastClr="000000"/>
                </a:solidFill>
                <a:effectLst/>
                <a:uLnTx/>
                <a:uFillTx/>
                <a:latin typeface="Tahoma"/>
                <a:cs typeface="Tahoma"/>
              </a:rPr>
              <a:t>on-functional requirements (NFR) should be measurable</a:t>
            </a:r>
            <a:endParaRPr kumimoji="0" sz="22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45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6597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Verifiable</a:t>
            </a:r>
          </a:p>
        </p:txBody>
      </p:sp>
      <p:sp>
        <p:nvSpPr>
          <p:cNvPr id="3" name="Content Placeholder 2"/>
          <p:cNvSpPr>
            <a:spLocks noGrp="1"/>
          </p:cNvSpPr>
          <p:nvPr>
            <p:ph idx="1"/>
          </p:nvPr>
        </p:nvSpPr>
        <p:spPr>
          <a:xfrm>
            <a:off x="683568" y="1556792"/>
            <a:ext cx="8352928" cy="4170372"/>
          </a:xfrm>
        </p:spPr>
        <p:txBody>
          <a:bodyPr/>
          <a:lstStyle/>
          <a:p>
            <a:r>
              <a:rPr lang="en-AU" sz="2800" dirty="0"/>
              <a:t>Imprecise requirements cannot be verified</a:t>
            </a:r>
          </a:p>
          <a:p>
            <a:r>
              <a:rPr lang="en-AU" sz="2800" dirty="0"/>
              <a:t>NFR should be a measurable statement</a:t>
            </a:r>
          </a:p>
          <a:p>
            <a:pPr lvl="1"/>
            <a:r>
              <a:rPr lang="en-GB" altLang="en-US" sz="2400" dirty="0"/>
              <a:t>System should be easy to use by experienced controllers and should be organised in such a way that user errors are minimised.</a:t>
            </a:r>
          </a:p>
          <a:p>
            <a:pPr marL="457200" lvl="1" indent="0">
              <a:buNone/>
            </a:pPr>
            <a:r>
              <a:rPr lang="en-GB" altLang="en-US" dirty="0"/>
              <a:t>vs.</a:t>
            </a:r>
          </a:p>
          <a:p>
            <a:pPr lvl="1"/>
            <a:r>
              <a:rPr lang="en-GB" altLang="en-US" sz="2400" dirty="0"/>
              <a:t>Experienced controllers shall be able to use all the system functions after a total of two hours training. After this training, the average number of errors made by experienced users shall not exceed two per day.</a:t>
            </a:r>
          </a:p>
        </p:txBody>
      </p:sp>
    </p:spTree>
    <p:extLst>
      <p:ext uri="{BB962C8B-B14F-4D97-AF65-F5344CB8AC3E}">
        <p14:creationId xmlns:p14="http://schemas.microsoft.com/office/powerpoint/2010/main" val="3992430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Measures</a:t>
            </a:r>
          </a:p>
        </p:txBody>
      </p:sp>
      <p:sp>
        <p:nvSpPr>
          <p:cNvPr id="3" name="Rectangle 6"/>
          <p:cNvSpPr>
            <a:spLocks noChangeArrowheads="1"/>
          </p:cNvSpPr>
          <p:nvPr/>
        </p:nvSpPr>
        <p:spPr bwMode="auto">
          <a:xfrm>
            <a:off x="502418" y="1556792"/>
            <a:ext cx="8388350" cy="4365625"/>
          </a:xfrm>
          <a:prstGeom prst="rect">
            <a:avLst/>
          </a:prstGeom>
          <a:solidFill>
            <a:schemeClr val="accent6">
              <a:lumMod val="20000"/>
              <a:lumOff val="80000"/>
            </a:schemeClr>
          </a:solidFill>
          <a:ln w="50800">
            <a:solidFill>
              <a:schemeClr val="accent6">
                <a:lumMod val="50000"/>
              </a:schemeClr>
            </a:solidFill>
            <a:miter lim="800000"/>
            <a:headEnd/>
            <a:tailEnd/>
          </a:ln>
          <a:effectLst>
            <a:outerShdw dist="63500" dir="2700000" algn="ctr" rotWithShape="0">
              <a:schemeClr val="accent6">
                <a:lumMod val="75000"/>
                <a:alpha val="80000"/>
              </a:schemeClr>
            </a:outerShdw>
          </a:effectLst>
        </p:spPr>
        <p:txBody>
          <a:bodyPr wrap="none" anchor="ctr"/>
          <a:lstStyle/>
          <a:p>
            <a:pPr algn="ctr"/>
            <a:endParaRPr lang="en-AU" altLang="en-US">
              <a:solidFill>
                <a:srgbClr val="1D1D59"/>
              </a:solidFill>
            </a:endParaRPr>
          </a:p>
        </p:txBody>
      </p:sp>
      <p:sp>
        <p:nvSpPr>
          <p:cNvPr id="4" name="Rectangle 7"/>
          <p:cNvSpPr>
            <a:spLocks noChangeArrowheads="1"/>
          </p:cNvSpPr>
          <p:nvPr/>
        </p:nvSpPr>
        <p:spPr bwMode="auto">
          <a:xfrm>
            <a:off x="552891" y="1618259"/>
            <a:ext cx="8053471" cy="432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tabLst>
                <a:tab pos="1617663" algn="l"/>
              </a:tabLst>
            </a:pPr>
            <a:r>
              <a:rPr lang="en-US" altLang="en-US" sz="2400" b="1" dirty="0">
                <a:solidFill>
                  <a:srgbClr val="000000"/>
                </a:solidFill>
                <a:latin typeface="Arial" panose="020B0604020202020204" pitchFamily="34" charset="0"/>
              </a:rPr>
              <a:t>Property	Metric</a:t>
            </a:r>
          </a:p>
          <a:p>
            <a:endParaRPr lang="en-US" altLang="en-US" sz="1400" b="1" dirty="0">
              <a:solidFill>
                <a:srgbClr val="000000"/>
              </a:solidFill>
              <a:latin typeface="Arial" panose="020B0604020202020204" pitchFamily="34" charset="0"/>
            </a:endParaRPr>
          </a:p>
          <a:p>
            <a:pPr marL="1617663" indent="-1617663"/>
            <a:r>
              <a:rPr lang="en-US" altLang="en-US" sz="2000" dirty="0">
                <a:solidFill>
                  <a:srgbClr val="000000"/>
                </a:solidFill>
                <a:latin typeface="Arial" panose="020B0604020202020204" pitchFamily="34" charset="0"/>
              </a:rPr>
              <a:t>Speed	Processed transactions/second, User/Event response time, Screen refresh time</a:t>
            </a:r>
            <a:endParaRPr lang="en-US" altLang="en-US" sz="600" dirty="0">
              <a:solidFill>
                <a:srgbClr val="000000"/>
              </a:solidFill>
              <a:latin typeface="Arial" panose="020B0604020202020204" pitchFamily="34" charset="0"/>
            </a:endParaRPr>
          </a:p>
          <a:p>
            <a:pPr marL="1617663" indent="-1617663">
              <a:spcBef>
                <a:spcPts val="900"/>
              </a:spcBef>
            </a:pPr>
            <a:r>
              <a:rPr lang="en-US" altLang="en-US" sz="2000" dirty="0">
                <a:solidFill>
                  <a:srgbClr val="000000"/>
                </a:solidFill>
                <a:latin typeface="Arial" panose="020B0604020202020204" pitchFamily="34" charset="0"/>
              </a:rPr>
              <a:t>Size	M Bytes</a:t>
            </a:r>
            <a:endParaRPr lang="en-US" altLang="en-US" sz="600" dirty="0">
              <a:solidFill>
                <a:srgbClr val="000000"/>
              </a:solidFill>
              <a:latin typeface="Arial" panose="020B0604020202020204" pitchFamily="34" charset="0"/>
            </a:endParaRPr>
          </a:p>
          <a:p>
            <a:pPr marL="1617663" indent="-1617663">
              <a:spcBef>
                <a:spcPts val="900"/>
              </a:spcBef>
            </a:pPr>
            <a:r>
              <a:rPr lang="en-US" altLang="en-US" sz="2000" dirty="0">
                <a:solidFill>
                  <a:srgbClr val="000000"/>
                </a:solidFill>
                <a:latin typeface="Arial" panose="020B0604020202020204" pitchFamily="34" charset="0"/>
              </a:rPr>
              <a:t>Ease of Use	Training Time, Number of help screens</a:t>
            </a:r>
            <a:endParaRPr lang="en-US" altLang="en-US" sz="600" dirty="0">
              <a:solidFill>
                <a:srgbClr val="000000"/>
              </a:solidFill>
              <a:latin typeface="Arial" panose="020B0604020202020204" pitchFamily="34" charset="0"/>
            </a:endParaRPr>
          </a:p>
          <a:p>
            <a:pPr marL="1617663" indent="-1617663">
              <a:spcBef>
                <a:spcPts val="900"/>
              </a:spcBef>
            </a:pPr>
            <a:r>
              <a:rPr lang="en-US" altLang="en-US" sz="2000" dirty="0">
                <a:solidFill>
                  <a:srgbClr val="000000"/>
                </a:solidFill>
                <a:latin typeface="Arial" panose="020B0604020202020204" pitchFamily="34" charset="0"/>
              </a:rPr>
              <a:t>Reliability	Mean time to failure, Prob. of unavailability, Rate of failure, Availability</a:t>
            </a:r>
            <a:endParaRPr lang="en-US" altLang="en-US" sz="600" dirty="0">
              <a:solidFill>
                <a:srgbClr val="000000"/>
              </a:solidFill>
              <a:latin typeface="Arial" panose="020B0604020202020204" pitchFamily="34" charset="0"/>
            </a:endParaRPr>
          </a:p>
          <a:p>
            <a:pPr marL="1617663" indent="-1617663">
              <a:spcBef>
                <a:spcPts val="900"/>
              </a:spcBef>
            </a:pPr>
            <a:r>
              <a:rPr lang="en-US" altLang="en-US" sz="2000" dirty="0">
                <a:solidFill>
                  <a:srgbClr val="000000"/>
                </a:solidFill>
                <a:latin typeface="Arial" panose="020B0604020202020204" pitchFamily="34" charset="0"/>
              </a:rPr>
              <a:t>Robustness	Time to restart after failure, % of events causing failure, Prob. of data corruption on failure</a:t>
            </a:r>
            <a:endParaRPr lang="en-US" altLang="en-US" sz="600" dirty="0">
              <a:solidFill>
                <a:srgbClr val="000000"/>
              </a:solidFill>
              <a:latin typeface="Arial" panose="020B0604020202020204" pitchFamily="34" charset="0"/>
            </a:endParaRPr>
          </a:p>
          <a:p>
            <a:pPr marL="1617663" indent="-1617663">
              <a:spcBef>
                <a:spcPts val="900"/>
              </a:spcBef>
            </a:pPr>
            <a:r>
              <a:rPr lang="en-US" altLang="en-US" sz="2000" dirty="0">
                <a:solidFill>
                  <a:srgbClr val="000000"/>
                </a:solidFill>
                <a:latin typeface="Arial" panose="020B0604020202020204" pitchFamily="34" charset="0"/>
              </a:rPr>
              <a:t>Portability	% of target dependent statements, number of target systems</a:t>
            </a:r>
          </a:p>
        </p:txBody>
      </p:sp>
      <p:sp>
        <p:nvSpPr>
          <p:cNvPr id="5" name="Line 8"/>
          <p:cNvSpPr>
            <a:spLocks noChangeShapeType="1"/>
          </p:cNvSpPr>
          <p:nvPr/>
        </p:nvSpPr>
        <p:spPr bwMode="auto">
          <a:xfrm>
            <a:off x="2161343" y="1540917"/>
            <a:ext cx="0" cy="4400550"/>
          </a:xfrm>
          <a:prstGeom prst="line">
            <a:avLst/>
          </a:prstGeom>
          <a:noFill/>
          <a:ln w="28575">
            <a:solidFill>
              <a:schemeClr val="accent6">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 name="Line 9"/>
          <p:cNvSpPr>
            <a:spLocks noChangeShapeType="1"/>
          </p:cNvSpPr>
          <p:nvPr/>
        </p:nvSpPr>
        <p:spPr bwMode="auto">
          <a:xfrm>
            <a:off x="534168" y="2133055"/>
            <a:ext cx="8340725" cy="0"/>
          </a:xfrm>
          <a:prstGeom prst="line">
            <a:avLst/>
          </a:prstGeom>
          <a:noFill/>
          <a:ln w="28575">
            <a:solidFill>
              <a:schemeClr val="accent6">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extLst>
      <p:ext uri="{BB962C8B-B14F-4D97-AF65-F5344CB8AC3E}">
        <p14:creationId xmlns:p14="http://schemas.microsoft.com/office/powerpoint/2010/main" val="3138937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 Conflicts</a:t>
            </a:r>
          </a:p>
        </p:txBody>
      </p:sp>
      <p:sp>
        <p:nvSpPr>
          <p:cNvPr id="3" name="Content Placeholder 2"/>
          <p:cNvSpPr>
            <a:spLocks noGrp="1"/>
          </p:cNvSpPr>
          <p:nvPr>
            <p:ph idx="1"/>
          </p:nvPr>
        </p:nvSpPr>
        <p:spPr>
          <a:xfrm>
            <a:off x="702670" y="1524091"/>
            <a:ext cx="8045793" cy="2339102"/>
          </a:xfrm>
        </p:spPr>
        <p:txBody>
          <a:bodyPr/>
          <a:lstStyle/>
          <a:p>
            <a:r>
              <a:rPr lang="en-GB" altLang="en-US" sz="2800" dirty="0"/>
              <a:t>Conflicts between different requirements are common in complex systems</a:t>
            </a:r>
          </a:p>
          <a:p>
            <a:pPr lvl="1"/>
            <a:r>
              <a:rPr lang="en-GB" altLang="en-US" sz="2400" dirty="0"/>
              <a:t>efficiency vs. safety</a:t>
            </a:r>
          </a:p>
          <a:p>
            <a:pPr lvl="1"/>
            <a:r>
              <a:rPr lang="en-GB" altLang="en-US" sz="2400" dirty="0"/>
              <a:t>usability vs. security</a:t>
            </a:r>
          </a:p>
          <a:p>
            <a:endParaRPr lang="en-AU" sz="2800" dirty="0"/>
          </a:p>
        </p:txBody>
      </p:sp>
    </p:spTree>
    <p:extLst>
      <p:ext uri="{BB962C8B-B14F-4D97-AF65-F5344CB8AC3E}">
        <p14:creationId xmlns:p14="http://schemas.microsoft.com/office/powerpoint/2010/main" val="2852208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7494" y="533400"/>
            <a:ext cx="6587490" cy="433070"/>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3200" b="0" i="0" u="none" strike="noStrike" kern="0" cap="none" spc="0" normalizeH="0" baseline="0" noProof="0" dirty="0">
                <a:ln>
                  <a:noFill/>
                </a:ln>
                <a:solidFill>
                  <a:srgbClr val="6E88F7"/>
                </a:solidFill>
                <a:effectLst/>
                <a:uLnTx/>
                <a:uFillTx/>
                <a:latin typeface="Tahoma"/>
                <a:cs typeface="Tahoma"/>
              </a:rPr>
              <a:t>Cl</a:t>
            </a:r>
            <a:r>
              <a:rPr kumimoji="0" sz="3200" b="0" i="0" u="none" strike="noStrike" kern="0" cap="none" spc="-15" normalizeH="0" baseline="0" noProof="0" dirty="0">
                <a:ln>
                  <a:noFill/>
                </a:ln>
                <a:solidFill>
                  <a:srgbClr val="6E88F7"/>
                </a:solidFill>
                <a:effectLst/>
                <a:uLnTx/>
                <a:uFillTx/>
                <a:latin typeface="Tahoma"/>
                <a:cs typeface="Tahoma"/>
              </a:rPr>
              <a:t>a</a:t>
            </a:r>
            <a:r>
              <a:rPr kumimoji="0" sz="3200" b="0" i="0" u="none" strike="noStrike" kern="0" cap="none" spc="-5" normalizeH="0" baseline="0" noProof="0" dirty="0">
                <a:ln>
                  <a:noFill/>
                </a:ln>
                <a:solidFill>
                  <a:srgbClr val="6E88F7"/>
                </a:solidFill>
                <a:effectLst/>
                <a:uLnTx/>
                <a:uFillTx/>
                <a:latin typeface="Tahoma"/>
                <a:cs typeface="Tahoma"/>
              </a:rPr>
              <a:t>ssifi</a:t>
            </a:r>
            <a:r>
              <a:rPr kumimoji="0" sz="3200" b="0" i="0" u="none" strike="noStrike" kern="0" cap="none" spc="-10" normalizeH="0" baseline="0" noProof="0" dirty="0">
                <a:ln>
                  <a:noFill/>
                </a:ln>
                <a:solidFill>
                  <a:srgbClr val="6E88F7"/>
                </a:solidFill>
                <a:effectLst/>
                <a:uLnTx/>
                <a:uFillTx/>
                <a:latin typeface="Tahoma"/>
                <a:cs typeface="Tahoma"/>
              </a:rPr>
              <a:t>c</a:t>
            </a:r>
            <a:r>
              <a:rPr kumimoji="0" sz="3200" b="0" i="0" u="none" strike="noStrike" kern="0" cap="none" spc="0" normalizeH="0" baseline="0" noProof="0" dirty="0">
                <a:ln>
                  <a:noFill/>
                </a:ln>
                <a:solidFill>
                  <a:srgbClr val="6E88F7"/>
                </a:solidFill>
                <a:effectLst/>
                <a:uLnTx/>
                <a:uFillTx/>
                <a:latin typeface="Tahoma"/>
                <a:cs typeface="Tahoma"/>
              </a:rPr>
              <a:t>ati</a:t>
            </a:r>
            <a:r>
              <a:rPr kumimoji="0" sz="3200" b="0" i="0" u="none" strike="noStrike" kern="0" cap="none" spc="-15" normalizeH="0" baseline="0" noProof="0" dirty="0">
                <a:ln>
                  <a:noFill/>
                </a:ln>
                <a:solidFill>
                  <a:srgbClr val="6E88F7"/>
                </a:solidFill>
                <a:effectLst/>
                <a:uLnTx/>
                <a:uFillTx/>
                <a:latin typeface="Tahoma"/>
                <a:cs typeface="Tahoma"/>
              </a:rPr>
              <a:t>o</a:t>
            </a:r>
            <a:r>
              <a:rPr kumimoji="0" sz="3200" b="0" i="0" u="none" strike="noStrike" kern="0" cap="none" spc="0" normalizeH="0" baseline="0" noProof="0" dirty="0">
                <a:ln>
                  <a:noFill/>
                </a:ln>
                <a:solidFill>
                  <a:srgbClr val="6E88F7"/>
                </a:solidFill>
                <a:effectLst/>
                <a:uLnTx/>
                <a:uFillTx/>
                <a:latin typeface="Tahoma"/>
                <a:cs typeface="Tahoma"/>
              </a:rPr>
              <a:t>n</a:t>
            </a:r>
            <a:r>
              <a:rPr kumimoji="0" sz="3200" b="0" i="0" u="none" strike="noStrike" kern="0" cap="none" spc="215" normalizeH="0" baseline="0" noProof="0" dirty="0">
                <a:ln>
                  <a:noFill/>
                </a:ln>
                <a:solidFill>
                  <a:srgbClr val="6E88F7"/>
                </a:solidFill>
                <a:effectLst/>
                <a:uLnTx/>
                <a:uFillTx/>
                <a:latin typeface="Times New Roman"/>
                <a:cs typeface="Times New Roman"/>
              </a:rPr>
              <a:t> </a:t>
            </a:r>
            <a:r>
              <a:rPr kumimoji="0" sz="3200" b="0" i="0" u="none" strike="noStrike" kern="0" cap="none" spc="0" normalizeH="0" baseline="0" noProof="0" dirty="0">
                <a:ln>
                  <a:noFill/>
                </a:ln>
                <a:solidFill>
                  <a:srgbClr val="6E88F7"/>
                </a:solidFill>
                <a:effectLst/>
                <a:uLnTx/>
                <a:uFillTx/>
                <a:latin typeface="Tahoma"/>
                <a:cs typeface="Tahoma"/>
              </a:rPr>
              <a:t>of</a:t>
            </a:r>
            <a:r>
              <a:rPr kumimoji="0" sz="3200" b="0" i="0" u="none" strike="noStrike" kern="0" cap="none" spc="200" normalizeH="0" baseline="0" noProof="0" dirty="0">
                <a:ln>
                  <a:noFill/>
                </a:ln>
                <a:solidFill>
                  <a:srgbClr val="6E88F7"/>
                </a:solidFill>
                <a:effectLst/>
                <a:uLnTx/>
                <a:uFillTx/>
                <a:latin typeface="Times New Roman"/>
                <a:cs typeface="Times New Roman"/>
              </a:rPr>
              <a:t> </a:t>
            </a:r>
            <a:r>
              <a:rPr kumimoji="0" sz="3200" b="0" i="0" u="none" strike="noStrike" kern="0" cap="none" spc="-15" normalizeH="0" baseline="0" noProof="0" dirty="0">
                <a:ln>
                  <a:noFill/>
                </a:ln>
                <a:solidFill>
                  <a:srgbClr val="6E88F7"/>
                </a:solidFill>
                <a:effectLst/>
                <a:uLnTx/>
                <a:uFillTx/>
                <a:latin typeface="Tahoma"/>
                <a:cs typeface="Tahoma"/>
              </a:rPr>
              <a:t>N</a:t>
            </a:r>
            <a:r>
              <a:rPr kumimoji="0" sz="3200" b="0" i="0" u="none" strike="noStrike" kern="0" cap="none" spc="0" normalizeH="0" baseline="0" noProof="0" dirty="0">
                <a:ln>
                  <a:noFill/>
                </a:ln>
                <a:solidFill>
                  <a:srgbClr val="6E88F7"/>
                </a:solidFill>
                <a:effectLst/>
                <a:uLnTx/>
                <a:uFillTx/>
                <a:latin typeface="Tahoma"/>
                <a:cs typeface="Tahoma"/>
              </a:rPr>
              <a:t>on</a:t>
            </a:r>
            <a:r>
              <a:rPr kumimoji="0" sz="3200" b="0" i="0" u="none" strike="noStrike" kern="0" cap="none" spc="-5" normalizeH="0" baseline="0" noProof="0" dirty="0">
                <a:ln>
                  <a:noFill/>
                </a:ln>
                <a:solidFill>
                  <a:srgbClr val="6E88F7"/>
                </a:solidFill>
                <a:effectLst/>
                <a:uLnTx/>
                <a:uFillTx/>
                <a:latin typeface="Tahoma"/>
                <a:cs typeface="Tahoma"/>
              </a:rPr>
              <a:t>-Func</a:t>
            </a:r>
            <a:r>
              <a:rPr kumimoji="0" sz="3200" b="0" i="0" u="none" strike="noStrike" kern="0" cap="none" spc="-10" normalizeH="0" baseline="0" noProof="0" dirty="0">
                <a:ln>
                  <a:noFill/>
                </a:ln>
                <a:solidFill>
                  <a:srgbClr val="6E88F7"/>
                </a:solidFill>
                <a:effectLst/>
                <a:uLnTx/>
                <a:uFillTx/>
                <a:latin typeface="Tahoma"/>
                <a:cs typeface="Tahoma"/>
              </a:rPr>
              <a:t>t</a:t>
            </a:r>
            <a:r>
              <a:rPr kumimoji="0" sz="3200" b="0" i="0" u="none" strike="noStrike" kern="0" cap="none" spc="0" normalizeH="0" baseline="0" noProof="0" dirty="0">
                <a:ln>
                  <a:noFill/>
                </a:ln>
                <a:solidFill>
                  <a:srgbClr val="6E88F7"/>
                </a:solidFill>
                <a:effectLst/>
                <a:uLnTx/>
                <a:uFillTx/>
                <a:latin typeface="Tahoma"/>
                <a:cs typeface="Tahoma"/>
              </a:rPr>
              <a:t>ional</a:t>
            </a:r>
            <a:r>
              <a:rPr kumimoji="0" sz="3200" b="0" i="0" u="none" strike="noStrike" kern="0" cap="none" spc="204" normalizeH="0" baseline="0" noProof="0" dirty="0">
                <a:ln>
                  <a:noFill/>
                </a:ln>
                <a:solidFill>
                  <a:srgbClr val="6E88F7"/>
                </a:solidFill>
                <a:effectLst/>
                <a:uLnTx/>
                <a:uFillTx/>
                <a:latin typeface="Times New Roman"/>
                <a:cs typeface="Times New Roman"/>
              </a:rPr>
              <a:t> </a:t>
            </a:r>
            <a:r>
              <a:rPr kumimoji="0" sz="3200" b="0" i="0" u="none" strike="noStrike" kern="0" cap="none" spc="0" normalizeH="0" baseline="0" noProof="0" dirty="0">
                <a:ln>
                  <a:noFill/>
                </a:ln>
                <a:solidFill>
                  <a:srgbClr val="6E88F7"/>
                </a:solidFill>
                <a:effectLst/>
                <a:uLnTx/>
                <a:uFillTx/>
                <a:latin typeface="Tahoma"/>
                <a:cs typeface="Tahoma"/>
              </a:rPr>
              <a:t>Req.</a:t>
            </a:r>
            <a:endParaRPr kumimoji="0" sz="3200" b="0" i="0" u="none" strike="noStrike" kern="0" cap="none" spc="0" normalizeH="0" baseline="0" noProof="0" dirty="0">
              <a:ln>
                <a:noFill/>
              </a:ln>
              <a:solidFill>
                <a:sysClr val="windowText" lastClr="000000"/>
              </a:solidFill>
              <a:effectLst/>
              <a:uLnTx/>
              <a:uFillTx/>
              <a:latin typeface="Tahoma"/>
              <a:cs typeface="Tahoma"/>
            </a:endParaRPr>
          </a:p>
        </p:txBody>
      </p:sp>
      <p:sp>
        <p:nvSpPr>
          <p:cNvPr id="3" name="object 3"/>
          <p:cNvSpPr txBox="1"/>
          <p:nvPr/>
        </p:nvSpPr>
        <p:spPr>
          <a:xfrm>
            <a:off x="917250" y="1550372"/>
            <a:ext cx="5080635" cy="4616648"/>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800" b="0" i="0" u="none" strike="noStrike" kern="0" cap="none" spc="0" normalizeH="0" baseline="0" noProof="0" dirty="0">
                <a:ln>
                  <a:noFill/>
                </a:ln>
                <a:solidFill>
                  <a:sysClr val="windowText" lastClr="000000"/>
                </a:solidFill>
                <a:effectLst/>
                <a:uLnTx/>
                <a:uFillTx/>
                <a:latin typeface="Tahoma"/>
                <a:cs typeface="Tahoma"/>
              </a:rPr>
              <a:t>Ac</a:t>
            </a:r>
            <a:r>
              <a:rPr kumimoji="0" sz="2800" b="0" i="0" u="none" strike="noStrike" kern="0" cap="none" spc="-15" normalizeH="0" baseline="0" noProof="0" dirty="0">
                <a:ln>
                  <a:noFill/>
                </a:ln>
                <a:solidFill>
                  <a:sysClr val="windowText" lastClr="000000"/>
                </a:solidFill>
                <a:effectLst/>
                <a:uLnTx/>
                <a:uFillTx/>
                <a:latin typeface="Tahoma"/>
                <a:cs typeface="Tahoma"/>
              </a:rPr>
              <a:t>c</a:t>
            </a:r>
            <a:r>
              <a:rPr kumimoji="0" sz="2800" b="0" i="0" u="none" strike="noStrike" kern="0" cap="none" spc="0" normalizeH="0" baseline="0" noProof="0" dirty="0">
                <a:ln>
                  <a:noFill/>
                </a:ln>
                <a:solidFill>
                  <a:sysClr val="windowText" lastClr="000000"/>
                </a:solidFill>
                <a:effectLst/>
                <a:uLnTx/>
                <a:uFillTx/>
                <a:latin typeface="Tahoma"/>
                <a:cs typeface="Tahoma"/>
              </a:rPr>
              <a:t>ord</a:t>
            </a:r>
            <a:r>
              <a:rPr kumimoji="0" sz="2800" b="0" i="0" u="none" strike="noStrike" kern="0" cap="none" spc="5" normalizeH="0" baseline="0" noProof="0" dirty="0">
                <a:ln>
                  <a:noFill/>
                </a:ln>
                <a:solidFill>
                  <a:sysClr val="windowText" lastClr="000000"/>
                </a:solidFill>
                <a:effectLst/>
                <a:uLnTx/>
                <a:uFillTx/>
                <a:latin typeface="Tahoma"/>
                <a:cs typeface="Tahoma"/>
              </a:rPr>
              <a:t>i</a:t>
            </a:r>
            <a:r>
              <a:rPr kumimoji="0" sz="2800" b="0" i="0" u="none" strike="noStrike" kern="0" cap="none" spc="0" normalizeH="0" baseline="0" noProof="0" dirty="0">
                <a:ln>
                  <a:noFill/>
                </a:ln>
                <a:solidFill>
                  <a:sysClr val="windowText" lastClr="000000"/>
                </a:solidFill>
                <a:effectLst/>
                <a:uLnTx/>
                <a:uFillTx/>
                <a:latin typeface="Tahoma"/>
                <a:cs typeface="Tahoma"/>
              </a:rPr>
              <a:t>ng</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a:t>
            </a:r>
            <a:r>
              <a:rPr kumimoji="0" sz="2800" b="0" i="0" u="none" strike="noStrike" kern="0" cap="none" spc="0" normalizeH="0" baseline="0" noProof="0" dirty="0">
                <a:ln>
                  <a:noFill/>
                </a:ln>
                <a:solidFill>
                  <a:sysClr val="windowText" lastClr="000000"/>
                </a:solidFill>
                <a:effectLst/>
                <a:uLnTx/>
                <a:uFillTx/>
                <a:latin typeface="Tahoma"/>
                <a:cs typeface="Tahoma"/>
              </a:rPr>
              <a:t>o</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th</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IS</a:t>
            </a:r>
            <a:r>
              <a:rPr kumimoji="0" sz="2800" b="0" i="0" u="none" strike="noStrike" kern="0" cap="none" spc="0" normalizeH="0" baseline="0" noProof="0" dirty="0">
                <a:ln>
                  <a:noFill/>
                </a:ln>
                <a:solidFill>
                  <a:sysClr val="windowText" lastClr="000000"/>
                </a:solidFill>
                <a:effectLst/>
                <a:uLnTx/>
                <a:uFillTx/>
                <a:latin typeface="Tahoma"/>
                <a:cs typeface="Tahoma"/>
              </a:rPr>
              <a:t>O</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stan</a:t>
            </a:r>
            <a:r>
              <a:rPr kumimoji="0" sz="2800" b="0" i="0" u="none" strike="noStrike" kern="0" cap="none" spc="10" normalizeH="0" baseline="0" noProof="0" dirty="0">
                <a:ln>
                  <a:noFill/>
                </a:ln>
                <a:solidFill>
                  <a:sysClr val="windowText" lastClr="000000"/>
                </a:solidFill>
                <a:effectLst/>
                <a:uLnTx/>
                <a:uFillTx/>
                <a:latin typeface="Tahoma"/>
                <a:cs typeface="Tahoma"/>
              </a:rPr>
              <a:t>d</a:t>
            </a:r>
            <a:r>
              <a:rPr kumimoji="0" sz="2800" b="0" i="0" u="none" strike="noStrike" kern="0" cap="none" spc="0" normalizeH="0" baseline="0" noProof="0" dirty="0">
                <a:ln>
                  <a:noFill/>
                </a:ln>
                <a:solidFill>
                  <a:sysClr val="windowText" lastClr="000000"/>
                </a:solidFill>
                <a:effectLst/>
                <a:uLnTx/>
                <a:uFillTx/>
                <a:latin typeface="Tahoma"/>
                <a:cs typeface="Tahoma"/>
              </a:rPr>
              <a:t>ard</a:t>
            </a:r>
          </a:p>
          <a:p>
            <a:pPr marL="563880" marR="0" lvl="0" indent="-551180" defTabSz="914400" eaLnBrk="1" fontAlgn="auto" latinLnBrk="0" hangingPunct="1">
              <a:lnSpc>
                <a:spcPct val="100000"/>
              </a:lnSpc>
              <a:spcBef>
                <a:spcPts val="1155"/>
              </a:spcBef>
              <a:spcAft>
                <a:spcPts val="0"/>
              </a:spcAft>
              <a:buClr>
                <a:srgbClr val="3F458B"/>
              </a:buClr>
              <a:buSzPct val="110416"/>
              <a:buFont typeface="Wingdings"/>
              <a:buChar char=""/>
              <a:tabLst>
                <a:tab pos="564515"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Safet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563880" marR="0" lvl="0" indent="-551180" defTabSz="914400" eaLnBrk="1" fontAlgn="auto" latinLnBrk="0" hangingPunct="1">
              <a:lnSpc>
                <a:spcPct val="100000"/>
              </a:lnSpc>
              <a:spcBef>
                <a:spcPts val="1150"/>
              </a:spcBef>
              <a:spcAft>
                <a:spcPts val="0"/>
              </a:spcAft>
              <a:buClr>
                <a:srgbClr val="3F458B"/>
              </a:buClr>
              <a:buSzPct val="110416"/>
              <a:buFont typeface="Wingdings"/>
              <a:buChar char=""/>
              <a:tabLst>
                <a:tab pos="564515"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Se</a:t>
            </a:r>
            <a:r>
              <a:rPr kumimoji="0" sz="2400" b="0" i="0" u="none" strike="noStrike" kern="0" cap="none" spc="-15"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urit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563880" marR="0" lvl="0" indent="-551180" defTabSz="914400" eaLnBrk="1" fontAlgn="auto" latinLnBrk="0" hangingPunct="1">
              <a:lnSpc>
                <a:spcPct val="100000"/>
              </a:lnSpc>
              <a:spcBef>
                <a:spcPts val="1155"/>
              </a:spcBef>
              <a:spcAft>
                <a:spcPts val="0"/>
              </a:spcAft>
              <a:buClr>
                <a:srgbClr val="3F458B"/>
              </a:buClr>
              <a:buSzPct val="110416"/>
              <a:buFont typeface="Wingdings"/>
              <a:buChar char=""/>
              <a:tabLst>
                <a:tab pos="564515"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n</a:t>
            </a:r>
            <a:r>
              <a:rPr kumimoji="0" sz="2400" b="0" i="0" u="none" strike="noStrike" kern="0" cap="none" spc="-5" normalizeH="0" baseline="0" noProof="0" dirty="0">
                <a:ln>
                  <a:noFill/>
                </a:ln>
                <a:solidFill>
                  <a:sysClr val="windowText" lastClr="000000"/>
                </a:solidFill>
                <a:effectLst/>
                <a:uLnTx/>
                <a:uFillTx/>
                <a:latin typeface="Tahoma"/>
                <a:cs typeface="Tahoma"/>
              </a:rPr>
              <a:t>terfac</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requ</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rem</a:t>
            </a:r>
            <a:r>
              <a:rPr kumimoji="0" sz="2400" b="0" i="0" u="none" strike="noStrike" kern="0" cap="none" spc="-10"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ahoma"/>
                <a:cs typeface="Tahoma"/>
              </a:rPr>
              <a:t>nts</a:t>
            </a:r>
          </a:p>
          <a:p>
            <a:pPr marL="563880" marR="0" lvl="0" indent="-551180" defTabSz="914400" eaLnBrk="1" fontAlgn="auto" latinLnBrk="0" hangingPunct="1">
              <a:lnSpc>
                <a:spcPct val="100000"/>
              </a:lnSpc>
              <a:spcBef>
                <a:spcPts val="1150"/>
              </a:spcBef>
              <a:spcAft>
                <a:spcPts val="0"/>
              </a:spcAft>
              <a:buClr>
                <a:srgbClr val="3F458B"/>
              </a:buClr>
              <a:buSzPct val="110416"/>
              <a:buFont typeface="Wingdings"/>
              <a:buChar char=""/>
              <a:tabLst>
                <a:tab pos="564515" algn="l"/>
              </a:tabLst>
              <a:defRPr/>
            </a:pPr>
            <a:r>
              <a:rPr kumimoji="0" sz="2400" b="0" i="0" u="none" strike="noStrike" kern="0" cap="none" spc="-25" normalizeH="0" baseline="0" noProof="0" dirty="0">
                <a:ln>
                  <a:noFill/>
                </a:ln>
                <a:solidFill>
                  <a:sysClr val="windowText" lastClr="000000"/>
                </a:solidFill>
                <a:effectLst/>
                <a:uLnTx/>
                <a:uFillTx/>
                <a:latin typeface="Tahoma"/>
                <a:cs typeface="Tahoma"/>
              </a:rPr>
              <a:t>Huma</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en</a:t>
            </a:r>
            <a:r>
              <a:rPr kumimoji="0" sz="2400" b="0" i="0" u="none" strike="noStrike" kern="0" cap="none" spc="-10" normalizeH="0" baseline="0" noProof="0" dirty="0">
                <a:ln>
                  <a:noFill/>
                </a:ln>
                <a:solidFill>
                  <a:sysClr val="windowText" lastClr="000000"/>
                </a:solidFill>
                <a:effectLst/>
                <a:uLnTx/>
                <a:uFillTx/>
                <a:latin typeface="Tahoma"/>
                <a:cs typeface="Tahoma"/>
              </a:rPr>
              <a:t>g</a:t>
            </a:r>
            <a:r>
              <a:rPr kumimoji="0" sz="2400" b="0" i="0" u="none" strike="noStrike" kern="0" cap="none" spc="-15" normalizeH="0" baseline="0" noProof="0" dirty="0">
                <a:ln>
                  <a:noFill/>
                </a:ln>
                <a:solidFill>
                  <a:sysClr val="windowText" lastClr="000000"/>
                </a:solidFill>
                <a:effectLst/>
                <a:uLnTx/>
                <a:uFillTx/>
                <a:latin typeface="Tahoma"/>
                <a:cs typeface="Tahoma"/>
              </a:rPr>
              <a:t>ineering</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563880" marR="0" lvl="0" indent="-551180" defTabSz="914400" eaLnBrk="1" fontAlgn="auto" latinLnBrk="0" hangingPunct="1">
              <a:lnSpc>
                <a:spcPct val="100000"/>
              </a:lnSpc>
              <a:spcBef>
                <a:spcPts val="1150"/>
              </a:spcBef>
              <a:spcAft>
                <a:spcPts val="0"/>
              </a:spcAft>
              <a:buClr>
                <a:srgbClr val="3F458B"/>
              </a:buClr>
              <a:buSzPct val="110416"/>
              <a:buFont typeface="Wingdings"/>
              <a:buChar char=""/>
              <a:tabLst>
                <a:tab pos="564515"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a:ln>
                  <a:noFill/>
                </a:ln>
                <a:solidFill>
                  <a:sysClr val="windowText" lastClr="000000"/>
                </a:solidFill>
                <a:effectLst/>
                <a:uLnTx/>
                <a:uFillTx/>
                <a:latin typeface="Tahoma"/>
                <a:cs typeface="Tahoma"/>
              </a:rPr>
              <a:t>uali</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ication</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563880" marR="0" lvl="0" indent="-551180" defTabSz="914400" eaLnBrk="1" fontAlgn="auto" latinLnBrk="0" hangingPunct="1">
              <a:lnSpc>
                <a:spcPct val="100000"/>
              </a:lnSpc>
              <a:spcBef>
                <a:spcPts val="1155"/>
              </a:spcBef>
              <a:spcAft>
                <a:spcPts val="0"/>
              </a:spcAft>
              <a:buClr>
                <a:srgbClr val="3F458B"/>
              </a:buClr>
              <a:buSzPct val="110416"/>
              <a:buFont typeface="Wingdings"/>
              <a:buChar char=""/>
              <a:tabLst>
                <a:tab pos="56451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Operati</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nal</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requirements</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563880" marR="0" lvl="0" indent="-551180" defTabSz="914400" eaLnBrk="1" fontAlgn="auto" latinLnBrk="0" hangingPunct="1">
              <a:lnSpc>
                <a:spcPct val="100000"/>
              </a:lnSpc>
              <a:spcBef>
                <a:spcPts val="1150"/>
              </a:spcBef>
              <a:spcAft>
                <a:spcPts val="0"/>
              </a:spcAft>
              <a:buClr>
                <a:srgbClr val="3F458B"/>
              </a:buClr>
              <a:buSzPct val="110416"/>
              <a:buFont typeface="Wingdings"/>
              <a:buChar char=""/>
              <a:tabLst>
                <a:tab pos="56451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Maint</a:t>
            </a:r>
            <a:r>
              <a:rPr kumimoji="0" sz="2400" b="0" i="0" u="none" strike="noStrike" kern="0" cap="none" spc="-20" normalizeH="0" baseline="0" noProof="0" dirty="0">
                <a:ln>
                  <a:noFill/>
                </a:ln>
                <a:solidFill>
                  <a:sysClr val="windowText" lastClr="000000"/>
                </a:solidFill>
                <a:effectLst/>
                <a:uLnTx/>
                <a:uFillTx/>
                <a:latin typeface="Tahoma"/>
                <a:cs typeface="Tahoma"/>
              </a:rPr>
              <a:t>ena</a:t>
            </a:r>
            <a:r>
              <a:rPr kumimoji="0" sz="2400" b="0" i="0" u="none" strike="noStrike" kern="0" cap="none" spc="-10" normalizeH="0" baseline="0" noProof="0" dirty="0">
                <a:ln>
                  <a:noFill/>
                </a:ln>
                <a:solidFill>
                  <a:sysClr val="windowText" lastClr="000000"/>
                </a:solidFill>
                <a:effectLst/>
                <a:uLnTx/>
                <a:uFillTx/>
                <a:latin typeface="Tahoma"/>
                <a:cs typeface="Tahoma"/>
              </a:rPr>
              <a:t>n</a:t>
            </a:r>
            <a:r>
              <a:rPr kumimoji="0" sz="2400" b="0" i="0" u="none" strike="noStrike" kern="0" cap="none" spc="-5" normalizeH="0" baseline="0" noProof="0" dirty="0">
                <a:ln>
                  <a:noFill/>
                </a:ln>
                <a:solidFill>
                  <a:sysClr val="windowText" lastClr="000000"/>
                </a:solidFill>
                <a:effectLst/>
                <a:uLnTx/>
                <a:uFillTx/>
                <a:latin typeface="Tahoma"/>
                <a:cs typeface="Tahoma"/>
              </a:rPr>
              <a:t>c</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563880" marR="0" lvl="0" indent="-551180" defTabSz="914400" eaLnBrk="1" fontAlgn="auto" latinLnBrk="0" hangingPunct="1">
              <a:lnSpc>
                <a:spcPct val="100000"/>
              </a:lnSpc>
              <a:spcBef>
                <a:spcPts val="1150"/>
              </a:spcBef>
              <a:spcAft>
                <a:spcPts val="0"/>
              </a:spcAft>
              <a:buClr>
                <a:srgbClr val="3F458B"/>
              </a:buClr>
              <a:buSzPct val="110416"/>
              <a:buFont typeface="Wingdings"/>
              <a:buChar char=""/>
              <a:tabLst>
                <a:tab pos="564515"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Desi</a:t>
            </a:r>
            <a:r>
              <a:rPr kumimoji="0" sz="2400" b="0" i="0" u="none" strike="noStrike" kern="0" cap="none" spc="5" normalizeH="0" baseline="0" noProof="0" dirty="0">
                <a:ln>
                  <a:noFill/>
                </a:ln>
                <a:solidFill>
                  <a:sysClr val="windowText" lastClr="000000"/>
                </a:solidFill>
                <a:effectLst/>
                <a:uLnTx/>
                <a:uFillTx/>
                <a:latin typeface="Tahoma"/>
                <a:cs typeface="Tahoma"/>
              </a:rPr>
              <a:t>g</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constrai</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5" normalizeH="0" baseline="0" noProof="0" dirty="0">
                <a:ln>
                  <a:noFill/>
                </a:ln>
                <a:solidFill>
                  <a:sysClr val="windowText" lastClr="000000"/>
                </a:solidFill>
                <a:effectLst/>
                <a:uLnTx/>
                <a:uFillTx/>
                <a:latin typeface="Tahoma"/>
                <a:cs typeface="Tahoma"/>
              </a:rPr>
              <a:t>ts</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49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147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6579A6C9-915B-43D3-BB19-B47018C8D89E}" type="slidenum">
              <a:rPr lang="en-AU" altLang="en-US"/>
              <a:pPr/>
              <a:t>5</a:t>
            </a:fld>
            <a:endParaRPr lang="en-AU" altLang="en-US"/>
          </a:p>
        </p:txBody>
      </p:sp>
      <p:sp>
        <p:nvSpPr>
          <p:cNvPr id="642050" name="Rectangle 2"/>
          <p:cNvSpPr>
            <a:spLocks noGrp="1" noChangeArrowheads="1"/>
          </p:cNvSpPr>
          <p:nvPr>
            <p:ph type="title"/>
          </p:nvPr>
        </p:nvSpPr>
        <p:spPr/>
        <p:txBody>
          <a:bodyPr/>
          <a:lstStyle/>
          <a:p>
            <a:r>
              <a:rPr lang="en-US" altLang="en-US" sz="3600" dirty="0"/>
              <a:t>BPMN - </a:t>
            </a:r>
            <a:r>
              <a:rPr lang="en-US" altLang="en-US" sz="3600" i="0" dirty="0"/>
              <a:t>Business Process Modeling Notation </a:t>
            </a:r>
          </a:p>
        </p:txBody>
      </p:sp>
      <p:sp>
        <p:nvSpPr>
          <p:cNvPr id="642051" name="Rectangle 3"/>
          <p:cNvSpPr>
            <a:spLocks noGrp="1" noChangeArrowheads="1"/>
          </p:cNvSpPr>
          <p:nvPr>
            <p:ph type="body" idx="1"/>
          </p:nvPr>
        </p:nvSpPr>
        <p:spPr>
          <a:xfrm>
            <a:off x="1403350" y="1052513"/>
            <a:ext cx="7543800" cy="5257800"/>
          </a:xfrm>
        </p:spPr>
        <p:txBody>
          <a:bodyPr/>
          <a:lstStyle/>
          <a:p>
            <a:pPr>
              <a:spcBef>
                <a:spcPts val="1200"/>
              </a:spcBef>
            </a:pPr>
            <a:r>
              <a:rPr lang="en-US" altLang="en-US" sz="2200" u="sng" dirty="0"/>
              <a:t>Developed by</a:t>
            </a:r>
            <a:r>
              <a:rPr lang="en-US" altLang="en-US" sz="2200" dirty="0"/>
              <a:t> a consortium Business Process Management Initiative</a:t>
            </a:r>
          </a:p>
          <a:p>
            <a:pPr>
              <a:spcBef>
                <a:spcPts val="1200"/>
              </a:spcBef>
            </a:pPr>
            <a:r>
              <a:rPr lang="en-US" altLang="en-US" sz="2200" u="sng" dirty="0"/>
              <a:t>Managed by</a:t>
            </a:r>
            <a:r>
              <a:rPr lang="en-US" altLang="en-US" sz="2200" dirty="0"/>
              <a:t> the OMG within the task force Business Modeling &amp; Integration Domain Task Force (BMI DTF) </a:t>
            </a:r>
          </a:p>
          <a:p>
            <a:pPr>
              <a:spcBef>
                <a:spcPts val="1200"/>
              </a:spcBef>
            </a:pPr>
            <a:r>
              <a:rPr lang="en-US" altLang="en-US" sz="2200" u="sng" dirty="0"/>
              <a:t>Dedicated to</a:t>
            </a:r>
            <a:r>
              <a:rPr lang="en-US" altLang="en-US" sz="2200" dirty="0"/>
              <a:t> modeling business </a:t>
            </a:r>
            <a:r>
              <a:rPr lang="en-US" altLang="en-US" sz="2200" i="1" dirty="0"/>
              <a:t>processes</a:t>
            </a:r>
            <a:r>
              <a:rPr lang="en-US" altLang="en-US" sz="2200" dirty="0"/>
              <a:t> defined as activities that produce something of value to the organization or to its external stakeholders</a:t>
            </a:r>
          </a:p>
          <a:p>
            <a:pPr>
              <a:spcBef>
                <a:spcPts val="1200"/>
              </a:spcBef>
            </a:pPr>
            <a:r>
              <a:rPr lang="en-US" altLang="en-US" sz="2200" dirty="0"/>
              <a:t>UML </a:t>
            </a:r>
            <a:r>
              <a:rPr lang="en-US" altLang="en-US" sz="2200" u="sng" dirty="0"/>
              <a:t>activity diagrams</a:t>
            </a:r>
            <a:r>
              <a:rPr lang="en-US" altLang="en-US" sz="2200" dirty="0"/>
              <a:t> – a competing notation</a:t>
            </a:r>
          </a:p>
          <a:p>
            <a:pPr>
              <a:spcBef>
                <a:spcPts val="1200"/>
              </a:spcBef>
            </a:pPr>
            <a:r>
              <a:rPr lang="en-US" altLang="en-US" sz="2200" dirty="0"/>
              <a:t>A </a:t>
            </a:r>
            <a:r>
              <a:rPr lang="en-US" altLang="en-US" sz="2200" u="sng" dirty="0"/>
              <a:t>goal</a:t>
            </a:r>
            <a:r>
              <a:rPr lang="en-US" altLang="en-US" sz="2200" dirty="0"/>
              <a:t> is to map these notations to an executable language</a:t>
            </a:r>
          </a:p>
          <a:p>
            <a:pPr lvl="1">
              <a:spcBef>
                <a:spcPts val="600"/>
              </a:spcBef>
            </a:pPr>
            <a:r>
              <a:rPr lang="en-US" altLang="en-US" sz="2000" dirty="0"/>
              <a:t>in particular to the Business Process Execution Language (BPEL) – a standard for process execution in systems based on the Service Oriented Architecture (SOA)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defTabSz="1797050">
              <a:lnSpc>
                <a:spcPct val="100000"/>
              </a:lnSpc>
            </a:pPr>
            <a:r>
              <a:rPr dirty="0">
                <a:latin typeface="Tahoma" panose="020B0604030504040204" pitchFamily="34" charset="0"/>
                <a:ea typeface="Tahoma" panose="020B0604030504040204" pitchFamily="34" charset="0"/>
                <a:cs typeface="Tahoma" panose="020B0604030504040204" pitchFamily="34" charset="0"/>
              </a:rPr>
              <a:t>Non-</a:t>
            </a:r>
            <a:r>
              <a:rPr lang="en-AU" dirty="0">
                <a:latin typeface="Tahoma" panose="020B0604030504040204" pitchFamily="34" charset="0"/>
                <a:ea typeface="Tahoma" panose="020B0604030504040204" pitchFamily="34" charset="0"/>
                <a:cs typeface="Tahoma" panose="020B0604030504040204" pitchFamily="34" charset="0"/>
              </a:rPr>
              <a:t>F</a:t>
            </a:r>
            <a:r>
              <a:rPr dirty="0" err="1">
                <a:latin typeface="Tahoma" panose="020B0604030504040204" pitchFamily="34" charset="0"/>
                <a:ea typeface="Tahoma" panose="020B0604030504040204" pitchFamily="34" charset="0"/>
                <a:cs typeface="Tahoma" panose="020B0604030504040204" pitchFamily="34" charset="0"/>
              </a:rPr>
              <a:t>unctional</a:t>
            </a:r>
            <a:r>
              <a:rPr dirty="0">
                <a:latin typeface="Tahoma" panose="020B0604030504040204" pitchFamily="34" charset="0"/>
                <a:ea typeface="Tahoma" panose="020B0604030504040204" pitchFamily="34" charset="0"/>
                <a:cs typeface="Tahoma" panose="020B0604030504040204" pitchFamily="34" charset="0"/>
              </a:rPr>
              <a:t> </a:t>
            </a:r>
            <a:r>
              <a:rPr lang="en-AU" dirty="0">
                <a:latin typeface="Tahoma" panose="020B0604030504040204" pitchFamily="34" charset="0"/>
                <a:ea typeface="Tahoma" panose="020B0604030504040204" pitchFamily="34" charset="0"/>
                <a:cs typeface="Tahoma" panose="020B0604030504040204" pitchFamily="34" charset="0"/>
              </a:rPr>
              <a:t>R</a:t>
            </a:r>
            <a:r>
              <a:rPr dirty="0" err="1">
                <a:latin typeface="Tahoma" panose="020B0604030504040204" pitchFamily="34" charset="0"/>
                <a:ea typeface="Tahoma" panose="020B0604030504040204" pitchFamily="34" charset="0"/>
                <a:cs typeface="Tahoma" panose="020B0604030504040204" pitchFamily="34" charset="0"/>
              </a:rPr>
              <a:t>equirements</a:t>
            </a:r>
            <a:r>
              <a:rPr dirty="0">
                <a:latin typeface="Tahoma" panose="020B0604030504040204" pitchFamily="34" charset="0"/>
                <a:ea typeface="Tahoma" panose="020B0604030504040204" pitchFamily="34" charset="0"/>
                <a:cs typeface="Tahoma" panose="020B0604030504040204" pitchFamily="34" charset="0"/>
              </a:rPr>
              <a:t> </a:t>
            </a:r>
            <a:r>
              <a:rPr lang="en-AU" dirty="0">
                <a:latin typeface="Tahoma" panose="020B0604030504040204" pitchFamily="34" charset="0"/>
                <a:ea typeface="Tahoma" panose="020B0604030504040204" pitchFamily="34" charset="0"/>
                <a:cs typeface="Tahoma" panose="020B0604030504040204" pitchFamily="34" charset="0"/>
              </a:rPr>
              <a:t>E</a:t>
            </a:r>
            <a:r>
              <a:rPr dirty="0" err="1">
                <a:latin typeface="Tahoma" panose="020B0604030504040204" pitchFamily="34" charset="0"/>
                <a:ea typeface="Tahoma" panose="020B0604030504040204" pitchFamily="34" charset="0"/>
                <a:cs typeface="Tahoma" panose="020B0604030504040204" pitchFamily="34" charset="0"/>
              </a:rPr>
              <a:t>xamples</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txBox="1">
            <a:spLocks noGrp="1"/>
          </p:cNvSpPr>
          <p:nvPr>
            <p:ph type="body" idx="1"/>
          </p:nvPr>
        </p:nvSpPr>
        <p:spPr>
          <a:xfrm>
            <a:off x="505010" y="1524091"/>
            <a:ext cx="9251566" cy="4693593"/>
          </a:xfrm>
          <a:prstGeom prst="rect">
            <a:avLst/>
          </a:prstGeom>
        </p:spPr>
        <p:txBody>
          <a:bodyPr vert="horz" wrap="square" lIns="0" tIns="0" rIns="0" bIns="0" rtlCol="0">
            <a:spAutoFit/>
          </a:bodyPr>
          <a:lstStyle/>
          <a:p>
            <a:pPr marL="771525" indent="-358140">
              <a:spcBef>
                <a:spcPts val="600"/>
              </a:spcBef>
              <a:buSzPct val="110416"/>
              <a:buFont typeface="Wingdings"/>
              <a:buChar char=""/>
              <a:tabLst>
                <a:tab pos="772160" algn="l"/>
              </a:tabLst>
            </a:pPr>
            <a:r>
              <a:rPr sz="2800" spc="-5" dirty="0">
                <a:latin typeface="Tahoma" panose="020B0604030504040204" pitchFamily="34" charset="0"/>
                <a:ea typeface="Tahoma" panose="020B0604030504040204" pitchFamily="34" charset="0"/>
                <a:cs typeface="Tahoma" panose="020B0604030504040204" pitchFamily="34" charset="0"/>
              </a:rPr>
              <a:t>Safet</a:t>
            </a:r>
            <a:r>
              <a:rPr sz="2800" dirty="0">
                <a:latin typeface="Tahoma" panose="020B0604030504040204" pitchFamily="34" charset="0"/>
                <a:ea typeface="Tahoma" panose="020B0604030504040204" pitchFamily="34" charset="0"/>
                <a:cs typeface="Tahoma" panose="020B0604030504040204" pitchFamily="34" charset="0"/>
              </a:rPr>
              <a:t>y</a:t>
            </a:r>
            <a:r>
              <a:rPr sz="2800" spc="155" dirty="0">
                <a:latin typeface="Tahoma" panose="020B0604030504040204" pitchFamily="34" charset="0"/>
                <a:ea typeface="Tahoma" panose="020B0604030504040204" pitchFamily="34" charset="0"/>
                <a:cs typeface="Tahoma" panose="020B0604030504040204" pitchFamily="34" charset="0"/>
              </a:rPr>
              <a:t> </a:t>
            </a:r>
            <a:r>
              <a:rPr sz="2800" spc="-15" dirty="0">
                <a:latin typeface="Tahoma" panose="020B0604030504040204" pitchFamily="34" charset="0"/>
                <a:ea typeface="Tahoma" panose="020B0604030504040204" pitchFamily="34" charset="0"/>
                <a:cs typeface="Tahoma" panose="020B0604030504040204" pitchFamily="34" charset="0"/>
              </a:rPr>
              <a:t>Requirements</a:t>
            </a:r>
          </a:p>
          <a:p>
            <a:pPr marL="1146175" marR="861694" lvl="1" indent="-275590">
              <a:spcBef>
                <a:spcPts val="600"/>
              </a:spcBef>
              <a:buSzPct val="60416"/>
              <a:buFont typeface="Wingdings"/>
              <a:buChar char=""/>
              <a:tabLst>
                <a:tab pos="772160" algn="l"/>
              </a:tabLst>
            </a:pPr>
            <a:r>
              <a:rPr lang="en-AU" sz="2400" spc="-5" dirty="0">
                <a:latin typeface="Tahoma" panose="020B0604030504040204" pitchFamily="34" charset="0"/>
                <a:ea typeface="Tahoma" panose="020B0604030504040204" pitchFamily="34" charset="0"/>
                <a:cs typeface="Tahoma" panose="020B0604030504040204" pitchFamily="34" charset="0"/>
              </a:rPr>
              <a:t>S</a:t>
            </a:r>
            <a:r>
              <a:rPr sz="2400" spc="-5" dirty="0" err="1">
                <a:latin typeface="Tahoma" panose="020B0604030504040204" pitchFamily="34" charset="0"/>
                <a:ea typeface="Tahoma" panose="020B0604030504040204" pitchFamily="34" charset="0"/>
                <a:cs typeface="Tahoma" panose="020B0604030504040204" pitchFamily="34" charset="0"/>
              </a:rPr>
              <a:t>yste</a:t>
            </a:r>
            <a:r>
              <a:rPr sz="2400" dirty="0" err="1">
                <a:latin typeface="Tahoma" panose="020B0604030504040204" pitchFamily="34" charset="0"/>
                <a:ea typeface="Tahoma" panose="020B0604030504040204" pitchFamily="34" charset="0"/>
                <a:cs typeface="Tahoma" panose="020B0604030504040204" pitchFamily="34" charset="0"/>
              </a:rPr>
              <a:t>m</a:t>
            </a:r>
            <a:r>
              <a:rPr sz="2400" spc="155" dirty="0">
                <a:latin typeface="Tahoma" panose="020B0604030504040204" pitchFamily="34" charset="0"/>
                <a:ea typeface="Tahoma" panose="020B0604030504040204" pitchFamily="34" charset="0"/>
                <a:cs typeface="Tahoma" panose="020B0604030504040204" pitchFamily="34" charset="0"/>
              </a:rPr>
              <a:t> </a:t>
            </a:r>
            <a:r>
              <a:rPr sz="2400" spc="-20" dirty="0">
                <a:latin typeface="Tahoma" panose="020B0604030504040204" pitchFamily="34" charset="0"/>
                <a:ea typeface="Tahoma" panose="020B0604030504040204" pitchFamily="34" charset="0"/>
                <a:cs typeface="Tahoma" panose="020B0604030504040204" pitchFamily="34" charset="0"/>
              </a:rPr>
              <a:t>shal</a:t>
            </a:r>
            <a:r>
              <a:rPr sz="2400" spc="-10" dirty="0">
                <a:latin typeface="Tahoma" panose="020B0604030504040204" pitchFamily="34" charset="0"/>
                <a:ea typeface="Tahoma" panose="020B0604030504040204" pitchFamily="34" charset="0"/>
                <a:cs typeface="Tahoma" panose="020B0604030504040204" pitchFamily="34" charset="0"/>
              </a:rPr>
              <a:t>l</a:t>
            </a:r>
            <a:r>
              <a:rPr sz="2400" spc="160" dirty="0">
                <a:latin typeface="Tahoma" panose="020B0604030504040204" pitchFamily="34" charset="0"/>
                <a:ea typeface="Tahoma" panose="020B0604030504040204" pitchFamily="34" charset="0"/>
                <a:cs typeface="Tahoma" panose="020B0604030504040204" pitchFamily="34" charset="0"/>
              </a:rPr>
              <a:t> </a:t>
            </a:r>
            <a:r>
              <a:rPr sz="2400" spc="-10" dirty="0">
                <a:latin typeface="Tahoma" panose="020B0604030504040204" pitchFamily="34" charset="0"/>
                <a:ea typeface="Tahoma" panose="020B0604030504040204" pitchFamily="34" charset="0"/>
                <a:cs typeface="Tahoma" panose="020B0604030504040204" pitchFamily="34" charset="0"/>
              </a:rPr>
              <a:t>n</a:t>
            </a:r>
            <a:r>
              <a:rPr sz="2400" dirty="0">
                <a:latin typeface="Tahoma" panose="020B0604030504040204" pitchFamily="34" charset="0"/>
                <a:ea typeface="Tahoma" panose="020B0604030504040204" pitchFamily="34" charset="0"/>
                <a:cs typeface="Tahoma" panose="020B0604030504040204" pitchFamily="34" charset="0"/>
              </a:rPr>
              <a:t>ot</a:t>
            </a:r>
            <a:r>
              <a:rPr sz="2400" spc="12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permit</a:t>
            </a:r>
            <a:r>
              <a:rPr sz="2400" spc="15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operati</a:t>
            </a:r>
            <a:r>
              <a:rPr sz="2400" spc="5" dirty="0">
                <a:latin typeface="Tahoma" panose="020B0604030504040204" pitchFamily="34" charset="0"/>
                <a:ea typeface="Tahoma" panose="020B0604030504040204" pitchFamily="34" charset="0"/>
                <a:cs typeface="Tahoma" panose="020B0604030504040204" pitchFamily="34" charset="0"/>
              </a:rPr>
              <a:t>o</a:t>
            </a:r>
            <a:r>
              <a:rPr sz="2400" spc="-15" dirty="0">
                <a:latin typeface="Tahoma" panose="020B0604030504040204" pitchFamily="34" charset="0"/>
                <a:ea typeface="Tahoma" panose="020B0604030504040204" pitchFamily="34" charset="0"/>
                <a:cs typeface="Tahoma" panose="020B0604030504040204" pitchFamily="34" charset="0"/>
              </a:rPr>
              <a:t>n</a:t>
            </a:r>
            <a:r>
              <a:rPr sz="2400" spc="125"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u</a:t>
            </a:r>
            <a:r>
              <a:rPr sz="2400" spc="-10" dirty="0">
                <a:latin typeface="Tahoma" panose="020B0604030504040204" pitchFamily="34" charset="0"/>
                <a:ea typeface="Tahoma" panose="020B0604030504040204" pitchFamily="34" charset="0"/>
                <a:cs typeface="Tahoma" panose="020B0604030504040204" pitchFamily="34" charset="0"/>
              </a:rPr>
              <a:t>n</a:t>
            </a:r>
            <a:r>
              <a:rPr sz="2400" dirty="0">
                <a:latin typeface="Tahoma" panose="020B0604030504040204" pitchFamily="34" charset="0"/>
                <a:ea typeface="Tahoma" panose="020B0604030504040204" pitchFamily="34" charset="0"/>
                <a:cs typeface="Tahoma" panose="020B0604030504040204" pitchFamily="34" charset="0"/>
              </a:rPr>
              <a:t>less</a:t>
            </a:r>
            <a:r>
              <a:rPr sz="2400" spc="130"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the </a:t>
            </a:r>
            <a:r>
              <a:rPr sz="2400" spc="-15" dirty="0">
                <a:latin typeface="Tahoma" panose="020B0604030504040204" pitchFamily="34" charset="0"/>
                <a:ea typeface="Tahoma" panose="020B0604030504040204" pitchFamily="34" charset="0"/>
                <a:cs typeface="Tahoma" panose="020B0604030504040204" pitchFamily="34" charset="0"/>
              </a:rPr>
              <a:t>o</a:t>
            </a:r>
            <a:r>
              <a:rPr sz="2400" spc="-10" dirty="0">
                <a:latin typeface="Tahoma" panose="020B0604030504040204" pitchFamily="34" charset="0"/>
                <a:ea typeface="Tahoma" panose="020B0604030504040204" pitchFamily="34" charset="0"/>
                <a:cs typeface="Tahoma" panose="020B0604030504040204" pitchFamily="34" charset="0"/>
              </a:rPr>
              <a:t>p</a:t>
            </a:r>
            <a:r>
              <a:rPr sz="2400" spc="-5" dirty="0">
                <a:latin typeface="Tahoma" panose="020B0604030504040204" pitchFamily="34" charset="0"/>
                <a:ea typeface="Tahoma" panose="020B0604030504040204" pitchFamily="34" charset="0"/>
                <a:cs typeface="Tahoma" panose="020B0604030504040204" pitchFamily="34" charset="0"/>
              </a:rPr>
              <a:t>erato</a:t>
            </a:r>
            <a:r>
              <a:rPr sz="2400" dirty="0">
                <a:latin typeface="Tahoma" panose="020B0604030504040204" pitchFamily="34" charset="0"/>
                <a:ea typeface="Tahoma" panose="020B0604030504040204" pitchFamily="34" charset="0"/>
                <a:cs typeface="Tahoma" panose="020B0604030504040204" pitchFamily="34" charset="0"/>
              </a:rPr>
              <a:t>r</a:t>
            </a:r>
            <a:r>
              <a:rPr sz="2400" spc="13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g</a:t>
            </a:r>
            <a:r>
              <a:rPr sz="2400" spc="-10" dirty="0">
                <a:latin typeface="Tahoma" panose="020B0604030504040204" pitchFamily="34" charset="0"/>
                <a:ea typeface="Tahoma" panose="020B0604030504040204" pitchFamily="34" charset="0"/>
                <a:cs typeface="Tahoma" panose="020B0604030504040204" pitchFamily="34" charset="0"/>
              </a:rPr>
              <a:t>u</a:t>
            </a:r>
            <a:r>
              <a:rPr sz="2400" spc="-15" dirty="0">
                <a:latin typeface="Tahoma" panose="020B0604030504040204" pitchFamily="34" charset="0"/>
                <a:ea typeface="Tahoma" panose="020B0604030504040204" pitchFamily="34" charset="0"/>
                <a:cs typeface="Tahoma" panose="020B0604030504040204" pitchFamily="34" charset="0"/>
              </a:rPr>
              <a:t>ard</a:t>
            </a:r>
            <a:r>
              <a:rPr sz="2400" spc="135" dirty="0">
                <a:latin typeface="Tahoma" panose="020B0604030504040204" pitchFamily="34" charset="0"/>
                <a:ea typeface="Tahoma" panose="020B0604030504040204" pitchFamily="34" charset="0"/>
                <a:cs typeface="Tahoma" panose="020B0604030504040204" pitchFamily="34" charset="0"/>
              </a:rPr>
              <a:t> </a:t>
            </a:r>
            <a:r>
              <a:rPr sz="2400" spc="-10" dirty="0">
                <a:latin typeface="Tahoma" panose="020B0604030504040204" pitchFamily="34" charset="0"/>
                <a:ea typeface="Tahoma" panose="020B0604030504040204" pitchFamily="34" charset="0"/>
                <a:cs typeface="Tahoma" panose="020B0604030504040204" pitchFamily="34" charset="0"/>
              </a:rPr>
              <a:t>is</a:t>
            </a:r>
            <a:r>
              <a:rPr sz="2400" spc="145"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i</a:t>
            </a:r>
            <a:r>
              <a:rPr sz="2400" spc="-15" dirty="0">
                <a:latin typeface="Tahoma" panose="020B0604030504040204" pitchFamily="34" charset="0"/>
                <a:ea typeface="Tahoma" panose="020B0604030504040204" pitchFamily="34" charset="0"/>
                <a:cs typeface="Tahoma" panose="020B0604030504040204" pitchFamily="34" charset="0"/>
              </a:rPr>
              <a:t>n</a:t>
            </a:r>
            <a:r>
              <a:rPr sz="2400" spc="15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place.</a:t>
            </a:r>
          </a:p>
          <a:p>
            <a:pPr marL="771525" indent="-358140">
              <a:spcBef>
                <a:spcPts val="1800"/>
              </a:spcBef>
              <a:buSzPct val="110416"/>
              <a:buFont typeface="Wingdings"/>
              <a:buChar char=""/>
              <a:tabLst>
                <a:tab pos="772160" algn="l"/>
              </a:tabLst>
            </a:pPr>
            <a:r>
              <a:rPr sz="2800" spc="-5" dirty="0">
                <a:latin typeface="Tahoma" panose="020B0604030504040204" pitchFamily="34" charset="0"/>
                <a:ea typeface="Tahoma" panose="020B0604030504040204" pitchFamily="34" charset="0"/>
                <a:cs typeface="Tahoma" panose="020B0604030504040204" pitchFamily="34" charset="0"/>
              </a:rPr>
              <a:t>S</a:t>
            </a:r>
            <a:r>
              <a:rPr sz="2800" spc="-15" dirty="0">
                <a:latin typeface="Tahoma" panose="020B0604030504040204" pitchFamily="34" charset="0"/>
                <a:ea typeface="Tahoma" panose="020B0604030504040204" pitchFamily="34" charset="0"/>
                <a:cs typeface="Tahoma" panose="020B0604030504040204" pitchFamily="34" charset="0"/>
              </a:rPr>
              <a:t>e</a:t>
            </a:r>
            <a:r>
              <a:rPr sz="2800" spc="-5" dirty="0">
                <a:latin typeface="Tahoma" panose="020B0604030504040204" pitchFamily="34" charset="0"/>
                <a:ea typeface="Tahoma" panose="020B0604030504040204" pitchFamily="34" charset="0"/>
                <a:cs typeface="Tahoma" panose="020B0604030504040204" pitchFamily="34" charset="0"/>
              </a:rPr>
              <a:t>curit</a:t>
            </a:r>
            <a:r>
              <a:rPr sz="2800" dirty="0">
                <a:latin typeface="Tahoma" panose="020B0604030504040204" pitchFamily="34" charset="0"/>
                <a:ea typeface="Tahoma" panose="020B0604030504040204" pitchFamily="34" charset="0"/>
                <a:cs typeface="Tahoma" panose="020B0604030504040204" pitchFamily="34" charset="0"/>
              </a:rPr>
              <a:t>y</a:t>
            </a:r>
            <a:r>
              <a:rPr sz="2800" spc="165" dirty="0">
                <a:latin typeface="Tahoma" panose="020B0604030504040204" pitchFamily="34" charset="0"/>
                <a:ea typeface="Tahoma" panose="020B0604030504040204" pitchFamily="34" charset="0"/>
                <a:cs typeface="Tahoma" panose="020B0604030504040204" pitchFamily="34" charset="0"/>
              </a:rPr>
              <a:t> </a:t>
            </a:r>
            <a:r>
              <a:rPr sz="2800" dirty="0">
                <a:latin typeface="Tahoma" panose="020B0604030504040204" pitchFamily="34" charset="0"/>
                <a:ea typeface="Tahoma" panose="020B0604030504040204" pitchFamily="34" charset="0"/>
                <a:cs typeface="Tahoma" panose="020B0604030504040204" pitchFamily="34" charset="0"/>
              </a:rPr>
              <a:t>R</a:t>
            </a:r>
            <a:r>
              <a:rPr sz="2800" spc="-10" dirty="0">
                <a:latin typeface="Tahoma" panose="020B0604030504040204" pitchFamily="34" charset="0"/>
                <a:ea typeface="Tahoma" panose="020B0604030504040204" pitchFamily="34" charset="0"/>
                <a:cs typeface="Tahoma" panose="020B0604030504040204" pitchFamily="34" charset="0"/>
              </a:rPr>
              <a:t>e</a:t>
            </a:r>
            <a:r>
              <a:rPr sz="2800" dirty="0">
                <a:latin typeface="Tahoma" panose="020B0604030504040204" pitchFamily="34" charset="0"/>
                <a:ea typeface="Tahoma" panose="020B0604030504040204" pitchFamily="34" charset="0"/>
                <a:cs typeface="Tahoma" panose="020B0604030504040204" pitchFamily="34" charset="0"/>
              </a:rPr>
              <a:t>qu</a:t>
            </a:r>
            <a:r>
              <a:rPr sz="2800" spc="5" dirty="0">
                <a:latin typeface="Tahoma" panose="020B0604030504040204" pitchFamily="34" charset="0"/>
                <a:ea typeface="Tahoma" panose="020B0604030504040204" pitchFamily="34" charset="0"/>
                <a:cs typeface="Tahoma" panose="020B0604030504040204" pitchFamily="34" charset="0"/>
              </a:rPr>
              <a:t>i</a:t>
            </a:r>
            <a:r>
              <a:rPr sz="2800" spc="-5" dirty="0">
                <a:latin typeface="Tahoma" panose="020B0604030504040204" pitchFamily="34" charset="0"/>
                <a:ea typeface="Tahoma" panose="020B0604030504040204" pitchFamily="34" charset="0"/>
                <a:cs typeface="Tahoma" panose="020B0604030504040204" pitchFamily="34" charset="0"/>
              </a:rPr>
              <a:t>rem</a:t>
            </a:r>
            <a:r>
              <a:rPr sz="2800" spc="-10" dirty="0">
                <a:latin typeface="Tahoma" panose="020B0604030504040204" pitchFamily="34" charset="0"/>
                <a:ea typeface="Tahoma" panose="020B0604030504040204" pitchFamily="34" charset="0"/>
                <a:cs typeface="Tahoma" panose="020B0604030504040204" pitchFamily="34" charset="0"/>
              </a:rPr>
              <a:t>e</a:t>
            </a:r>
            <a:r>
              <a:rPr sz="2800" dirty="0">
                <a:latin typeface="Tahoma" panose="020B0604030504040204" pitchFamily="34" charset="0"/>
                <a:ea typeface="Tahoma" panose="020B0604030504040204" pitchFamily="34" charset="0"/>
                <a:cs typeface="Tahoma" panose="020B0604030504040204" pitchFamily="34" charset="0"/>
              </a:rPr>
              <a:t>nts</a:t>
            </a:r>
          </a:p>
          <a:p>
            <a:pPr marL="1228725" lvl="1" indent="-358140">
              <a:spcBef>
                <a:spcPts val="600"/>
              </a:spcBef>
              <a:buSzPct val="60416"/>
              <a:buFont typeface="Wingdings"/>
              <a:buChar char=""/>
              <a:tabLst>
                <a:tab pos="772160" algn="l"/>
              </a:tabLst>
            </a:pPr>
            <a:r>
              <a:rPr lang="en-AU" sz="2400" spc="-15" dirty="0">
                <a:latin typeface="Tahoma" panose="020B0604030504040204" pitchFamily="34" charset="0"/>
                <a:ea typeface="Tahoma" panose="020B0604030504040204" pitchFamily="34" charset="0"/>
                <a:cs typeface="Tahoma" panose="020B0604030504040204" pitchFamily="34" charset="0"/>
              </a:rPr>
              <a:t>O</a:t>
            </a:r>
            <a:r>
              <a:rPr sz="2400" spc="-10" dirty="0" err="1">
                <a:latin typeface="Tahoma" panose="020B0604030504040204" pitchFamily="34" charset="0"/>
                <a:ea typeface="Tahoma" panose="020B0604030504040204" pitchFamily="34" charset="0"/>
                <a:cs typeface="Tahoma" panose="020B0604030504040204" pitchFamily="34" charset="0"/>
              </a:rPr>
              <a:t>nly</a:t>
            </a:r>
            <a:r>
              <a:rPr sz="2400" spc="135"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th</a:t>
            </a:r>
            <a:r>
              <a:rPr sz="2400" dirty="0">
                <a:latin typeface="Tahoma" panose="020B0604030504040204" pitchFamily="34" charset="0"/>
                <a:ea typeface="Tahoma" panose="020B0604030504040204" pitchFamily="34" charset="0"/>
                <a:cs typeface="Tahoma" panose="020B0604030504040204" pitchFamily="34" charset="0"/>
              </a:rPr>
              <a:t>e</a:t>
            </a:r>
            <a:r>
              <a:rPr sz="2400" spc="150"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syste</a:t>
            </a:r>
            <a:r>
              <a:rPr sz="2400" dirty="0">
                <a:latin typeface="Tahoma" panose="020B0604030504040204" pitchFamily="34" charset="0"/>
                <a:ea typeface="Tahoma" panose="020B0604030504040204" pitchFamily="34" charset="0"/>
                <a:cs typeface="Tahoma" panose="020B0604030504040204" pitchFamily="34" charset="0"/>
              </a:rPr>
              <a:t>m</a:t>
            </a:r>
            <a:r>
              <a:rPr sz="2400" spc="155" dirty="0">
                <a:latin typeface="Tahoma" panose="020B0604030504040204" pitchFamily="34" charset="0"/>
                <a:ea typeface="Tahoma" panose="020B0604030504040204" pitchFamily="34" charset="0"/>
                <a:cs typeface="Tahoma" panose="020B0604030504040204" pitchFamily="34" charset="0"/>
              </a:rPr>
              <a:t> </a:t>
            </a:r>
            <a:r>
              <a:rPr sz="2400" spc="-20" dirty="0">
                <a:latin typeface="Tahoma" panose="020B0604030504040204" pitchFamily="34" charset="0"/>
                <a:ea typeface="Tahoma" panose="020B0604030504040204" pitchFamily="34" charset="0"/>
                <a:cs typeface="Tahoma" panose="020B0604030504040204" pitchFamily="34" charset="0"/>
              </a:rPr>
              <a:t>adm</a:t>
            </a:r>
            <a:r>
              <a:rPr sz="2400" spc="-5" dirty="0">
                <a:latin typeface="Tahoma" panose="020B0604030504040204" pitchFamily="34" charset="0"/>
                <a:ea typeface="Tahoma" panose="020B0604030504040204" pitchFamily="34" charset="0"/>
                <a:cs typeface="Tahoma" panose="020B0604030504040204" pitchFamily="34" charset="0"/>
              </a:rPr>
              <a:t>i</a:t>
            </a:r>
            <a:r>
              <a:rPr sz="2400" spc="-10" dirty="0">
                <a:latin typeface="Tahoma" panose="020B0604030504040204" pitchFamily="34" charset="0"/>
                <a:ea typeface="Tahoma" panose="020B0604030504040204" pitchFamily="34" charset="0"/>
                <a:cs typeface="Tahoma" panose="020B0604030504040204" pitchFamily="34" charset="0"/>
              </a:rPr>
              <a:t>nist</a:t>
            </a:r>
            <a:r>
              <a:rPr sz="2400" spc="-5" dirty="0">
                <a:latin typeface="Tahoma" panose="020B0604030504040204" pitchFamily="34" charset="0"/>
                <a:ea typeface="Tahoma" panose="020B0604030504040204" pitchFamily="34" charset="0"/>
                <a:cs typeface="Tahoma" panose="020B0604030504040204" pitchFamily="34" charset="0"/>
              </a:rPr>
              <a:t>rat</a:t>
            </a:r>
            <a:r>
              <a:rPr sz="2400" spc="5" dirty="0">
                <a:latin typeface="Tahoma" panose="020B0604030504040204" pitchFamily="34" charset="0"/>
                <a:ea typeface="Tahoma" panose="020B0604030504040204" pitchFamily="34" charset="0"/>
                <a:cs typeface="Tahoma" panose="020B0604030504040204" pitchFamily="34" charset="0"/>
              </a:rPr>
              <a:t>o</a:t>
            </a:r>
            <a:r>
              <a:rPr sz="2400" dirty="0">
                <a:latin typeface="Tahoma" panose="020B0604030504040204" pitchFamily="34" charset="0"/>
                <a:ea typeface="Tahoma" panose="020B0604030504040204" pitchFamily="34" charset="0"/>
                <a:cs typeface="Tahoma" panose="020B0604030504040204" pitchFamily="34" charset="0"/>
              </a:rPr>
              <a:t>r</a:t>
            </a:r>
            <a:r>
              <a:rPr sz="2400" spc="114" dirty="0">
                <a:latin typeface="Tahoma" panose="020B0604030504040204" pitchFamily="34" charset="0"/>
                <a:ea typeface="Tahoma" panose="020B0604030504040204" pitchFamily="34" charset="0"/>
                <a:cs typeface="Tahoma" panose="020B0604030504040204" pitchFamily="34" charset="0"/>
              </a:rPr>
              <a:t> </a:t>
            </a:r>
            <a:r>
              <a:rPr sz="2400" spc="-20" dirty="0">
                <a:latin typeface="Tahoma" panose="020B0604030504040204" pitchFamily="34" charset="0"/>
                <a:ea typeface="Tahoma" panose="020B0604030504040204" pitchFamily="34" charset="0"/>
                <a:cs typeface="Tahoma" panose="020B0604030504040204" pitchFamily="34" charset="0"/>
              </a:rPr>
              <a:t>ca</a:t>
            </a:r>
            <a:r>
              <a:rPr sz="2400" spc="-15" dirty="0">
                <a:latin typeface="Tahoma" panose="020B0604030504040204" pitchFamily="34" charset="0"/>
                <a:ea typeface="Tahoma" panose="020B0604030504040204" pitchFamily="34" charset="0"/>
                <a:cs typeface="Tahoma" panose="020B0604030504040204" pitchFamily="34" charset="0"/>
              </a:rPr>
              <a:t>n</a:t>
            </a:r>
            <a:r>
              <a:rPr sz="2400" spc="160" dirty="0">
                <a:latin typeface="Tahoma" panose="020B0604030504040204" pitchFamily="34" charset="0"/>
                <a:ea typeface="Tahoma" panose="020B0604030504040204" pitchFamily="34" charset="0"/>
                <a:cs typeface="Tahoma" panose="020B0604030504040204" pitchFamily="34" charset="0"/>
              </a:rPr>
              <a:t> </a:t>
            </a:r>
            <a:r>
              <a:rPr sz="2400" spc="-20" dirty="0">
                <a:latin typeface="Tahoma" panose="020B0604030504040204" pitchFamily="34" charset="0"/>
                <a:ea typeface="Tahoma" panose="020B0604030504040204" pitchFamily="34" charset="0"/>
                <a:cs typeface="Tahoma" panose="020B0604030504040204" pitchFamily="34" charset="0"/>
              </a:rPr>
              <a:t>cha</a:t>
            </a:r>
            <a:r>
              <a:rPr sz="2400" spc="-10" dirty="0">
                <a:latin typeface="Tahoma" panose="020B0604030504040204" pitchFamily="34" charset="0"/>
                <a:ea typeface="Tahoma" panose="020B0604030504040204" pitchFamily="34" charset="0"/>
                <a:cs typeface="Tahoma" panose="020B0604030504040204" pitchFamily="34" charset="0"/>
              </a:rPr>
              <a:t>n</a:t>
            </a:r>
            <a:r>
              <a:rPr sz="2400" dirty="0">
                <a:latin typeface="Tahoma" panose="020B0604030504040204" pitchFamily="34" charset="0"/>
                <a:ea typeface="Tahoma" panose="020B0604030504040204" pitchFamily="34" charset="0"/>
                <a:cs typeface="Tahoma" panose="020B0604030504040204" pitchFamily="34" charset="0"/>
              </a:rPr>
              <a:t>ge</a:t>
            </a:r>
            <a:r>
              <a:rPr sz="2400" spc="145"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syste</a:t>
            </a:r>
            <a:r>
              <a:rPr sz="2400" dirty="0">
                <a:latin typeface="Tahoma" panose="020B0604030504040204" pitchFamily="34" charset="0"/>
                <a:ea typeface="Tahoma" panose="020B0604030504040204" pitchFamily="34" charset="0"/>
                <a:cs typeface="Tahoma" panose="020B0604030504040204" pitchFamily="34" charset="0"/>
              </a:rPr>
              <a:t>m</a:t>
            </a:r>
            <a:br>
              <a:rPr lang="en-AU" sz="2400" spc="155" dirty="0">
                <a:latin typeface="Tahoma" panose="020B0604030504040204" pitchFamily="34" charset="0"/>
                <a:ea typeface="Tahoma" panose="020B0604030504040204" pitchFamily="34" charset="0"/>
                <a:cs typeface="Tahoma" panose="020B0604030504040204" pitchFamily="34" charset="0"/>
              </a:rPr>
            </a:br>
            <a:r>
              <a:rPr sz="2400" dirty="0">
                <a:latin typeface="Tahoma" panose="020B0604030504040204" pitchFamily="34" charset="0"/>
                <a:ea typeface="Tahoma" panose="020B0604030504040204" pitchFamily="34" charset="0"/>
                <a:cs typeface="Tahoma" panose="020B0604030504040204" pitchFamily="34" charset="0"/>
              </a:rPr>
              <a:t>data</a:t>
            </a:r>
            <a:r>
              <a:rPr lang="en-AU" sz="2400" dirty="0">
                <a:latin typeface="Tahoma" panose="020B0604030504040204" pitchFamily="34" charset="0"/>
                <a:ea typeface="Tahoma" panose="020B0604030504040204" pitchFamily="34" charset="0"/>
                <a:cs typeface="Tahoma" panose="020B0604030504040204" pitchFamily="34" charset="0"/>
              </a:rPr>
              <a:t>.</a:t>
            </a:r>
            <a:endParaRPr sz="2400" dirty="0">
              <a:latin typeface="Tahoma" panose="020B0604030504040204" pitchFamily="34" charset="0"/>
              <a:ea typeface="Tahoma" panose="020B0604030504040204" pitchFamily="34" charset="0"/>
              <a:cs typeface="Tahoma" panose="020B0604030504040204" pitchFamily="34" charset="0"/>
            </a:endParaRPr>
          </a:p>
          <a:p>
            <a:pPr marL="1228725" lvl="1" indent="-358140">
              <a:spcBef>
                <a:spcPts val="600"/>
              </a:spcBef>
              <a:buSzPct val="60416"/>
              <a:buFont typeface="Wingdings"/>
              <a:buChar char=""/>
              <a:tabLst>
                <a:tab pos="772160" algn="l"/>
              </a:tabLst>
            </a:pPr>
            <a:r>
              <a:rPr lang="en-AU" sz="2400" spc="-10" dirty="0">
                <a:latin typeface="Tahoma" panose="020B0604030504040204" pitchFamily="34" charset="0"/>
                <a:ea typeface="Tahoma" panose="020B0604030504040204" pitchFamily="34" charset="0"/>
                <a:cs typeface="Tahoma" panose="020B0604030504040204" pitchFamily="34" charset="0"/>
              </a:rPr>
              <a:t>A</a:t>
            </a:r>
            <a:r>
              <a:rPr sz="2400" spc="-10" dirty="0" err="1">
                <a:latin typeface="Tahoma" panose="020B0604030504040204" pitchFamily="34" charset="0"/>
                <a:ea typeface="Tahoma" panose="020B0604030504040204" pitchFamily="34" charset="0"/>
                <a:cs typeface="Tahoma" panose="020B0604030504040204" pitchFamily="34" charset="0"/>
              </a:rPr>
              <a:t>ll</a:t>
            </a:r>
            <a:r>
              <a:rPr sz="2400" spc="150"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syste</a:t>
            </a:r>
            <a:r>
              <a:rPr sz="2400" dirty="0">
                <a:latin typeface="Tahoma" panose="020B0604030504040204" pitchFamily="34" charset="0"/>
                <a:ea typeface="Tahoma" panose="020B0604030504040204" pitchFamily="34" charset="0"/>
                <a:cs typeface="Tahoma" panose="020B0604030504040204" pitchFamily="34" charset="0"/>
              </a:rPr>
              <a:t>m</a:t>
            </a:r>
            <a:r>
              <a:rPr sz="2400" spc="165"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dat</a:t>
            </a:r>
            <a:r>
              <a:rPr sz="2400" spc="-15" dirty="0">
                <a:latin typeface="Tahoma" panose="020B0604030504040204" pitchFamily="34" charset="0"/>
                <a:ea typeface="Tahoma" panose="020B0604030504040204" pitchFamily="34" charset="0"/>
                <a:cs typeface="Tahoma" panose="020B0604030504040204" pitchFamily="34" charset="0"/>
              </a:rPr>
              <a:t>a</a:t>
            </a:r>
            <a:r>
              <a:rPr sz="2400" spc="15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must</a:t>
            </a:r>
            <a:r>
              <a:rPr sz="2400" spc="135"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be</a:t>
            </a:r>
            <a:r>
              <a:rPr sz="2400" spc="145"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backed</a:t>
            </a:r>
            <a:r>
              <a:rPr sz="2400" spc="14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up</a:t>
            </a:r>
            <a:r>
              <a:rPr sz="2400" spc="155"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e</a:t>
            </a:r>
            <a:r>
              <a:rPr sz="2400" spc="-5" dirty="0">
                <a:latin typeface="Tahoma" panose="020B0604030504040204" pitchFamily="34" charset="0"/>
                <a:ea typeface="Tahoma" panose="020B0604030504040204" pitchFamily="34" charset="0"/>
                <a:cs typeface="Tahoma" panose="020B0604030504040204" pitchFamily="34" charset="0"/>
              </a:rPr>
              <a:t>ver</a:t>
            </a:r>
            <a:r>
              <a:rPr sz="2400" dirty="0">
                <a:latin typeface="Tahoma" panose="020B0604030504040204" pitchFamily="34" charset="0"/>
                <a:ea typeface="Tahoma" panose="020B0604030504040204" pitchFamily="34" charset="0"/>
                <a:cs typeface="Tahoma" panose="020B0604030504040204" pitchFamily="34" charset="0"/>
              </a:rPr>
              <a:t>y</a:t>
            </a:r>
            <a:r>
              <a:rPr sz="2400" spc="15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24</a:t>
            </a:r>
            <a:r>
              <a:rPr sz="2400" spc="16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h</a:t>
            </a:r>
            <a:r>
              <a:rPr sz="2400" spc="-10" dirty="0">
                <a:latin typeface="Tahoma" panose="020B0604030504040204" pitchFamily="34" charset="0"/>
                <a:ea typeface="Tahoma" panose="020B0604030504040204" pitchFamily="34" charset="0"/>
                <a:cs typeface="Tahoma" panose="020B0604030504040204" pitchFamily="34" charset="0"/>
              </a:rPr>
              <a:t>o</a:t>
            </a:r>
            <a:r>
              <a:rPr sz="2400" dirty="0">
                <a:latin typeface="Tahoma" panose="020B0604030504040204" pitchFamily="34" charset="0"/>
                <a:ea typeface="Tahoma" panose="020B0604030504040204" pitchFamily="34" charset="0"/>
                <a:cs typeface="Tahoma" panose="020B0604030504040204" pitchFamily="34" charset="0"/>
              </a:rPr>
              <a:t>urs</a:t>
            </a:r>
            <a:r>
              <a:rPr lang="en-AU" sz="2400" dirty="0">
                <a:latin typeface="Tahoma" panose="020B0604030504040204" pitchFamily="34" charset="0"/>
                <a:ea typeface="Tahoma" panose="020B0604030504040204" pitchFamily="34" charset="0"/>
                <a:cs typeface="Tahoma" panose="020B0604030504040204" pitchFamily="34" charset="0"/>
              </a:rPr>
              <a:t>.</a:t>
            </a:r>
            <a:endParaRPr sz="2400" dirty="0">
              <a:latin typeface="Tahoma" panose="020B0604030504040204" pitchFamily="34" charset="0"/>
              <a:ea typeface="Tahoma" panose="020B0604030504040204" pitchFamily="34" charset="0"/>
              <a:cs typeface="Tahoma" panose="020B0604030504040204" pitchFamily="34" charset="0"/>
            </a:endParaRPr>
          </a:p>
          <a:p>
            <a:pPr marL="771525" indent="-358140">
              <a:spcBef>
                <a:spcPts val="1800"/>
              </a:spcBef>
              <a:buSzPct val="110416"/>
              <a:buFont typeface="Wingdings"/>
              <a:buChar char=""/>
              <a:tabLst>
                <a:tab pos="772160" algn="l"/>
              </a:tabLst>
            </a:pPr>
            <a:r>
              <a:rPr sz="2800" spc="-5" dirty="0">
                <a:latin typeface="Tahoma" panose="020B0604030504040204" pitchFamily="34" charset="0"/>
                <a:ea typeface="Tahoma" panose="020B0604030504040204" pitchFamily="34" charset="0"/>
                <a:cs typeface="Tahoma" panose="020B0604030504040204" pitchFamily="34" charset="0"/>
              </a:rPr>
              <a:t>I</a:t>
            </a:r>
            <a:r>
              <a:rPr sz="2800" spc="5" dirty="0">
                <a:latin typeface="Tahoma" panose="020B0604030504040204" pitchFamily="34" charset="0"/>
                <a:ea typeface="Tahoma" panose="020B0604030504040204" pitchFamily="34" charset="0"/>
                <a:cs typeface="Tahoma" panose="020B0604030504040204" pitchFamily="34" charset="0"/>
              </a:rPr>
              <a:t>n</a:t>
            </a:r>
            <a:r>
              <a:rPr sz="2800" spc="-5" dirty="0">
                <a:latin typeface="Tahoma" panose="020B0604030504040204" pitchFamily="34" charset="0"/>
                <a:ea typeface="Tahoma" panose="020B0604030504040204" pitchFamily="34" charset="0"/>
                <a:cs typeface="Tahoma" panose="020B0604030504040204" pitchFamily="34" charset="0"/>
              </a:rPr>
              <a:t>terfac</a:t>
            </a:r>
            <a:r>
              <a:rPr sz="2800" dirty="0">
                <a:latin typeface="Tahoma" panose="020B0604030504040204" pitchFamily="34" charset="0"/>
                <a:ea typeface="Tahoma" panose="020B0604030504040204" pitchFamily="34" charset="0"/>
                <a:cs typeface="Tahoma" panose="020B0604030504040204" pitchFamily="34" charset="0"/>
              </a:rPr>
              <a:t>e</a:t>
            </a:r>
            <a:r>
              <a:rPr sz="2800" spc="135" dirty="0">
                <a:latin typeface="Tahoma" panose="020B0604030504040204" pitchFamily="34" charset="0"/>
                <a:ea typeface="Tahoma" panose="020B0604030504040204" pitchFamily="34" charset="0"/>
                <a:cs typeface="Tahoma" panose="020B0604030504040204" pitchFamily="34" charset="0"/>
              </a:rPr>
              <a:t> </a:t>
            </a:r>
            <a:r>
              <a:rPr sz="2800" dirty="0">
                <a:latin typeface="Tahoma" panose="020B0604030504040204" pitchFamily="34" charset="0"/>
                <a:ea typeface="Tahoma" panose="020B0604030504040204" pitchFamily="34" charset="0"/>
                <a:cs typeface="Tahoma" panose="020B0604030504040204" pitchFamily="34" charset="0"/>
              </a:rPr>
              <a:t>R</a:t>
            </a:r>
            <a:r>
              <a:rPr sz="2800" spc="-10" dirty="0">
                <a:latin typeface="Tahoma" panose="020B0604030504040204" pitchFamily="34" charset="0"/>
                <a:ea typeface="Tahoma" panose="020B0604030504040204" pitchFamily="34" charset="0"/>
                <a:cs typeface="Tahoma" panose="020B0604030504040204" pitchFamily="34" charset="0"/>
              </a:rPr>
              <a:t>e</a:t>
            </a:r>
            <a:r>
              <a:rPr sz="2800" dirty="0">
                <a:latin typeface="Tahoma" panose="020B0604030504040204" pitchFamily="34" charset="0"/>
                <a:ea typeface="Tahoma" panose="020B0604030504040204" pitchFamily="34" charset="0"/>
                <a:cs typeface="Tahoma" panose="020B0604030504040204" pitchFamily="34" charset="0"/>
              </a:rPr>
              <a:t>qu</a:t>
            </a:r>
            <a:r>
              <a:rPr sz="2800" spc="5" dirty="0">
                <a:latin typeface="Tahoma" panose="020B0604030504040204" pitchFamily="34" charset="0"/>
                <a:ea typeface="Tahoma" panose="020B0604030504040204" pitchFamily="34" charset="0"/>
                <a:cs typeface="Tahoma" panose="020B0604030504040204" pitchFamily="34" charset="0"/>
              </a:rPr>
              <a:t>i</a:t>
            </a:r>
            <a:r>
              <a:rPr sz="2800" spc="-5" dirty="0">
                <a:latin typeface="Tahoma" panose="020B0604030504040204" pitchFamily="34" charset="0"/>
                <a:ea typeface="Tahoma" panose="020B0604030504040204" pitchFamily="34" charset="0"/>
                <a:cs typeface="Tahoma" panose="020B0604030504040204" pitchFamily="34" charset="0"/>
              </a:rPr>
              <a:t>rem</a:t>
            </a:r>
            <a:r>
              <a:rPr sz="2800" spc="-10" dirty="0">
                <a:latin typeface="Tahoma" panose="020B0604030504040204" pitchFamily="34" charset="0"/>
                <a:ea typeface="Tahoma" panose="020B0604030504040204" pitchFamily="34" charset="0"/>
                <a:cs typeface="Tahoma" panose="020B0604030504040204" pitchFamily="34" charset="0"/>
              </a:rPr>
              <a:t>e</a:t>
            </a:r>
            <a:r>
              <a:rPr sz="2800" dirty="0">
                <a:latin typeface="Tahoma" panose="020B0604030504040204" pitchFamily="34" charset="0"/>
                <a:ea typeface="Tahoma" panose="020B0604030504040204" pitchFamily="34" charset="0"/>
                <a:cs typeface="Tahoma" panose="020B0604030504040204" pitchFamily="34" charset="0"/>
              </a:rPr>
              <a:t>nts</a:t>
            </a:r>
          </a:p>
          <a:p>
            <a:pPr marL="1146175" marR="821690" lvl="1" indent="-275590">
              <a:spcBef>
                <a:spcPts val="600"/>
              </a:spcBef>
              <a:buSzPct val="60416"/>
              <a:buFont typeface="Wingdings"/>
              <a:buChar char=""/>
              <a:tabLst>
                <a:tab pos="772160" algn="l"/>
              </a:tabLst>
            </a:pPr>
            <a:r>
              <a:rPr lang="en-AU" sz="2400" spc="-5" dirty="0" err="1"/>
              <a:t>Int</a:t>
            </a:r>
            <a:r>
              <a:rPr sz="2400" spc="-5" dirty="0" err="1">
                <a:latin typeface="Tahoma" panose="020B0604030504040204" pitchFamily="34" charset="0"/>
                <a:ea typeface="Tahoma" panose="020B0604030504040204" pitchFamily="34" charset="0"/>
                <a:cs typeface="Tahoma" panose="020B0604030504040204" pitchFamily="34" charset="0"/>
              </a:rPr>
              <a:t>eractio</a:t>
            </a:r>
            <a:r>
              <a:rPr sz="2400" dirty="0" err="1">
                <a:latin typeface="Tahoma" panose="020B0604030504040204" pitchFamily="34" charset="0"/>
                <a:ea typeface="Tahoma" panose="020B0604030504040204" pitchFamily="34" charset="0"/>
                <a:cs typeface="Tahoma" panose="020B0604030504040204" pitchFamily="34" charset="0"/>
              </a:rPr>
              <a:t>n</a:t>
            </a:r>
            <a:r>
              <a:rPr sz="2400" spc="140" dirty="0">
                <a:latin typeface="Tahoma" panose="020B0604030504040204" pitchFamily="34" charset="0"/>
                <a:ea typeface="Tahoma" panose="020B0604030504040204" pitchFamily="34" charset="0"/>
                <a:cs typeface="Tahoma" panose="020B0604030504040204" pitchFamily="34" charset="0"/>
              </a:rPr>
              <a:t> </a:t>
            </a:r>
            <a:r>
              <a:rPr sz="2400" spc="-20" dirty="0">
                <a:latin typeface="Tahoma" panose="020B0604030504040204" pitchFamily="34" charset="0"/>
                <a:ea typeface="Tahoma" panose="020B0604030504040204" pitchFamily="34" charset="0"/>
                <a:cs typeface="Tahoma" panose="020B0604030504040204" pitchFamily="34" charset="0"/>
              </a:rPr>
              <a:t>wit</a:t>
            </a:r>
            <a:r>
              <a:rPr sz="2400" spc="-15" dirty="0">
                <a:latin typeface="Tahoma" panose="020B0604030504040204" pitchFamily="34" charset="0"/>
                <a:ea typeface="Tahoma" panose="020B0604030504040204" pitchFamily="34" charset="0"/>
                <a:cs typeface="Tahoma" panose="020B0604030504040204" pitchFamily="34" charset="0"/>
              </a:rPr>
              <a:t>h</a:t>
            </a:r>
            <a:r>
              <a:rPr sz="2400" spc="16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other</a:t>
            </a:r>
            <a:r>
              <a:rPr sz="2400" spc="13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existing</a:t>
            </a:r>
            <a:r>
              <a:rPr sz="2400" spc="145"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or</a:t>
            </a:r>
            <a:r>
              <a:rPr lang="en-AU" sz="240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pr</a:t>
            </a:r>
            <a:r>
              <a:rPr sz="2400" spc="5" dirty="0">
                <a:latin typeface="Tahoma" panose="020B0604030504040204" pitchFamily="34" charset="0"/>
                <a:ea typeface="Tahoma" panose="020B0604030504040204" pitchFamily="34" charset="0"/>
                <a:cs typeface="Tahoma" panose="020B0604030504040204" pitchFamily="34" charset="0"/>
              </a:rPr>
              <a:t>o</a:t>
            </a:r>
            <a:r>
              <a:rPr sz="2400" spc="-15" dirty="0">
                <a:latin typeface="Tahoma" panose="020B0604030504040204" pitchFamily="34" charset="0"/>
                <a:ea typeface="Tahoma" panose="020B0604030504040204" pitchFamily="34" charset="0"/>
                <a:cs typeface="Tahoma" panose="020B0604030504040204" pitchFamily="34" charset="0"/>
              </a:rPr>
              <a:t>p</a:t>
            </a:r>
            <a:r>
              <a:rPr sz="2400" spc="-10" dirty="0">
                <a:latin typeface="Tahoma" panose="020B0604030504040204" pitchFamily="34" charset="0"/>
                <a:ea typeface="Tahoma" panose="020B0604030504040204" pitchFamily="34" charset="0"/>
                <a:cs typeface="Tahoma" panose="020B0604030504040204" pitchFamily="34" charset="0"/>
              </a:rPr>
              <a:t>o</a:t>
            </a:r>
            <a:r>
              <a:rPr sz="2400" spc="-5" dirty="0">
                <a:latin typeface="Tahoma" panose="020B0604030504040204" pitchFamily="34" charset="0"/>
                <a:ea typeface="Tahoma" panose="020B0604030504040204" pitchFamily="34" charset="0"/>
                <a:cs typeface="Tahoma" panose="020B0604030504040204" pitchFamily="34" charset="0"/>
              </a:rPr>
              <a:t>se</a:t>
            </a:r>
            <a:r>
              <a:rPr sz="2400" dirty="0">
                <a:latin typeface="Tahoma" panose="020B0604030504040204" pitchFamily="34" charset="0"/>
                <a:ea typeface="Tahoma" panose="020B0604030504040204" pitchFamily="34" charset="0"/>
                <a:cs typeface="Tahoma" panose="020B0604030504040204" pitchFamily="34" charset="0"/>
              </a:rPr>
              <a:t>d</a:t>
            </a:r>
            <a:r>
              <a:rPr sz="2400" spc="120" dirty="0">
                <a:latin typeface="Tahoma" panose="020B0604030504040204" pitchFamily="34" charset="0"/>
                <a:ea typeface="Tahoma" panose="020B0604030504040204" pitchFamily="34" charset="0"/>
                <a:cs typeface="Tahoma" panose="020B0604030504040204" pitchFamily="34" charset="0"/>
              </a:rPr>
              <a:t> </a:t>
            </a:r>
            <a:r>
              <a:rPr sz="2400" spc="-5" dirty="0">
                <a:latin typeface="Tahoma" panose="020B0604030504040204" pitchFamily="34" charset="0"/>
                <a:ea typeface="Tahoma" panose="020B0604030504040204" pitchFamily="34" charset="0"/>
                <a:cs typeface="Tahoma" panose="020B0604030504040204" pitchFamily="34" charset="0"/>
              </a:rPr>
              <a:t>system</a:t>
            </a:r>
            <a:r>
              <a:rPr sz="2400" dirty="0">
                <a:latin typeface="Tahoma" panose="020B0604030504040204" pitchFamily="34" charset="0"/>
                <a:ea typeface="Tahoma" panose="020B0604030504040204" pitchFamily="34" charset="0"/>
                <a:cs typeface="Tahoma" panose="020B0604030504040204" pitchFamily="34" charset="0"/>
              </a:rPr>
              <a:t>s</a:t>
            </a:r>
            <a:r>
              <a:rPr lang="en-AU" sz="2400" dirty="0">
                <a:latin typeface="Tahoma" panose="020B0604030504040204" pitchFamily="34" charset="0"/>
                <a:ea typeface="Tahoma" panose="020B0604030504040204" pitchFamily="34" charset="0"/>
                <a:cs typeface="Tahoma" panose="020B0604030504040204" pitchFamily="34" charset="0"/>
              </a:rPr>
              <a:t>.</a:t>
            </a:r>
            <a:endParaRPr lang="en-AU" sz="2400" spc="165" dirty="0">
              <a:latin typeface="Tahoma" panose="020B0604030504040204" pitchFamily="34" charset="0"/>
              <a:ea typeface="Tahoma" panose="020B0604030504040204" pitchFamily="34" charset="0"/>
              <a:cs typeface="Tahoma" panose="020B0604030504040204" pitchFamily="34" charset="0"/>
            </a:endParaRPr>
          </a:p>
          <a:p>
            <a:pPr marL="1742440" marR="5080" lvl="3" indent="-358140" algn="l" rtl="0">
              <a:spcBef>
                <a:spcPts val="600"/>
              </a:spcBef>
              <a:buSzPct val="60000"/>
              <a:buFont typeface="Wingdings" panose="05000000000000000000" pitchFamily="2" charset="2"/>
              <a:buChar char="q"/>
              <a:tabLst>
                <a:tab pos="371475" algn="l"/>
              </a:tabLst>
            </a:pPr>
            <a:r>
              <a:rPr sz="2200" kern="1200" spc="-5" dirty="0">
                <a:solidFill>
                  <a:schemeClr val="tx1"/>
                </a:solidFill>
                <a:latin typeface="Tahoma" panose="020B0604030504040204" pitchFamily="34" charset="0"/>
                <a:ea typeface="Tahoma" panose="020B0604030504040204" pitchFamily="34" charset="0"/>
                <a:cs typeface="Tahoma" panose="020B0604030504040204" pitchFamily="34" charset="0"/>
              </a:rPr>
              <a:t>e.g. </a:t>
            </a:r>
            <a:r>
              <a:rPr lang="en-AU" sz="2200" kern="1200" spc="-5" dirty="0">
                <a:solidFill>
                  <a:schemeClr val="tx1"/>
                </a:solidFill>
                <a:latin typeface="Tahoma" panose="020B0604030504040204" pitchFamily="34" charset="0"/>
                <a:ea typeface="Tahoma" panose="020B0604030504040204" pitchFamily="34" charset="0"/>
                <a:cs typeface="Tahoma" panose="020B0604030504040204" pitchFamily="34" charset="0"/>
              </a:rPr>
              <a:t>specific </a:t>
            </a:r>
            <a:r>
              <a:rPr sz="2200" kern="1200" spc="-5" dirty="0">
                <a:solidFill>
                  <a:schemeClr val="tx1"/>
                </a:solidFill>
                <a:latin typeface="Tahoma" panose="020B0604030504040204" pitchFamily="34" charset="0"/>
                <a:ea typeface="Tahoma" panose="020B0604030504040204" pitchFamily="34" charset="0"/>
                <a:cs typeface="Tahoma" panose="020B0604030504040204" pitchFamily="34" charset="0"/>
              </a:rPr>
              <a:t>databases</a:t>
            </a:r>
            <a:r>
              <a:rPr lang="en-AU" sz="2200" kern="1200" spc="-5" dirty="0">
                <a:solidFill>
                  <a:schemeClr val="tx1"/>
                </a:solidFill>
                <a:latin typeface="Tahoma" panose="020B0604030504040204" pitchFamily="34" charset="0"/>
                <a:ea typeface="Tahoma" panose="020B0604030504040204" pitchFamily="34" charset="0"/>
                <a:cs typeface="Tahoma" panose="020B0604030504040204" pitchFamily="34" charset="0"/>
              </a:rPr>
              <a:t>, API’s for other systems</a:t>
            </a:r>
            <a:endParaRPr sz="2200" kern="1200" spc="-5"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654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spc="-5" dirty="0"/>
              <a:t>No</a:t>
            </a:r>
            <a:r>
              <a:rPr dirty="0"/>
              <a:t>n-</a:t>
            </a:r>
            <a:r>
              <a:rPr lang="en-AU" spc="-5" dirty="0"/>
              <a:t>F</a:t>
            </a:r>
            <a:r>
              <a:rPr spc="-5" dirty="0" err="1"/>
              <a:t>un</a:t>
            </a:r>
            <a:r>
              <a:rPr spc="5" dirty="0" err="1"/>
              <a:t>c</a:t>
            </a:r>
            <a:r>
              <a:rPr spc="-5" dirty="0" err="1"/>
              <a:t>tiona</a:t>
            </a:r>
            <a:r>
              <a:rPr dirty="0" err="1"/>
              <a:t>l</a:t>
            </a:r>
            <a:r>
              <a:rPr spc="225" dirty="0">
                <a:latin typeface="Times New Roman"/>
                <a:cs typeface="Times New Roman"/>
              </a:rPr>
              <a:t> </a:t>
            </a:r>
            <a:r>
              <a:rPr lang="en-AU" spc="-5" dirty="0"/>
              <a:t>R</a:t>
            </a:r>
            <a:r>
              <a:rPr spc="5" dirty="0"/>
              <a:t>e</a:t>
            </a:r>
            <a:r>
              <a:rPr dirty="0"/>
              <a:t>q.</a:t>
            </a:r>
            <a:r>
              <a:rPr spc="210" dirty="0">
                <a:latin typeface="Times New Roman"/>
                <a:cs typeface="Times New Roman"/>
              </a:rPr>
              <a:t> </a:t>
            </a:r>
            <a:r>
              <a:rPr lang="en-AU" spc="-5" dirty="0"/>
              <a:t>E</a:t>
            </a:r>
            <a:r>
              <a:rPr spc="-5" dirty="0" err="1"/>
              <a:t>xam</a:t>
            </a:r>
            <a:r>
              <a:rPr spc="10" dirty="0" err="1"/>
              <a:t>p</a:t>
            </a:r>
            <a:r>
              <a:rPr dirty="0" err="1"/>
              <a:t>les</a:t>
            </a:r>
            <a:r>
              <a:rPr spc="170" dirty="0">
                <a:latin typeface="Times New Roman"/>
                <a:cs typeface="Times New Roman"/>
              </a:rPr>
              <a:t> </a:t>
            </a:r>
            <a:r>
              <a:rPr sz="2400" spc="-5" dirty="0"/>
              <a:t>(c</a:t>
            </a:r>
            <a:r>
              <a:rPr sz="2400" spc="5" dirty="0"/>
              <a:t>o</a:t>
            </a:r>
            <a:r>
              <a:rPr sz="2400" dirty="0"/>
              <a:t>n</a:t>
            </a:r>
            <a:r>
              <a:rPr sz="2400" spc="5" dirty="0"/>
              <a:t>t</a:t>
            </a:r>
            <a:r>
              <a:rPr sz="2400" spc="-10" dirty="0"/>
              <a:t>.)</a:t>
            </a:r>
            <a:endParaRPr sz="2400" dirty="0">
              <a:latin typeface="Times New Roman"/>
              <a:cs typeface="Times New Roman"/>
            </a:endParaRPr>
          </a:p>
        </p:txBody>
      </p:sp>
      <p:sp>
        <p:nvSpPr>
          <p:cNvPr id="3" name="object 3"/>
          <p:cNvSpPr txBox="1">
            <a:spLocks noGrp="1"/>
          </p:cNvSpPr>
          <p:nvPr>
            <p:ph type="body" idx="1"/>
          </p:nvPr>
        </p:nvSpPr>
        <p:spPr>
          <a:xfrm>
            <a:off x="505010" y="1524091"/>
            <a:ext cx="8133978" cy="4001095"/>
          </a:xfrm>
          <a:prstGeom prst="rect">
            <a:avLst/>
          </a:prstGeom>
        </p:spPr>
        <p:txBody>
          <a:bodyPr vert="horz" wrap="square" lIns="0" tIns="0" rIns="0" bIns="0" rtlCol="0">
            <a:spAutoFit/>
          </a:bodyPr>
          <a:lstStyle/>
          <a:p>
            <a:pPr marL="771525" indent="-358140">
              <a:lnSpc>
                <a:spcPct val="100000"/>
              </a:lnSpc>
              <a:spcBef>
                <a:spcPts val="1200"/>
              </a:spcBef>
              <a:buSzPct val="110416"/>
              <a:buFont typeface="Wingdings"/>
              <a:buChar char=""/>
              <a:tabLst>
                <a:tab pos="772160" algn="l"/>
              </a:tabLst>
            </a:pPr>
            <a:r>
              <a:rPr sz="2800" spc="-25" dirty="0"/>
              <a:t>Huma</a:t>
            </a:r>
            <a:r>
              <a:rPr sz="2800" spc="-15" dirty="0"/>
              <a:t>n</a:t>
            </a:r>
            <a:r>
              <a:rPr sz="2800" spc="160" dirty="0">
                <a:latin typeface="Times New Roman"/>
                <a:cs typeface="Times New Roman"/>
              </a:rPr>
              <a:t> </a:t>
            </a:r>
            <a:r>
              <a:rPr sz="2800" spc="-10" dirty="0"/>
              <a:t>E</a:t>
            </a:r>
            <a:r>
              <a:rPr sz="2800" spc="-15" dirty="0"/>
              <a:t>n</a:t>
            </a:r>
            <a:r>
              <a:rPr sz="2800" spc="-10" dirty="0"/>
              <a:t>g</a:t>
            </a:r>
            <a:r>
              <a:rPr sz="2800" spc="-15" dirty="0"/>
              <a:t>ineering</a:t>
            </a:r>
            <a:r>
              <a:rPr sz="2800" spc="125" dirty="0">
                <a:latin typeface="Times New Roman"/>
                <a:cs typeface="Times New Roman"/>
              </a:rPr>
              <a:t> </a:t>
            </a:r>
            <a:r>
              <a:rPr sz="2800" spc="-15" dirty="0"/>
              <a:t>Requirement</a:t>
            </a:r>
            <a:r>
              <a:rPr sz="2800" dirty="0"/>
              <a:t>s</a:t>
            </a:r>
            <a:r>
              <a:rPr sz="2800" spc="125" dirty="0">
                <a:latin typeface="Times New Roman"/>
                <a:cs typeface="Times New Roman"/>
              </a:rPr>
              <a:t> </a:t>
            </a:r>
            <a:r>
              <a:rPr sz="2800" spc="-10" dirty="0"/>
              <a:t>(u</a:t>
            </a:r>
            <a:r>
              <a:rPr sz="2800" spc="-20" dirty="0"/>
              <a:t>sabi</a:t>
            </a:r>
            <a:r>
              <a:rPr sz="2800" dirty="0"/>
              <a:t>lity</a:t>
            </a:r>
            <a:r>
              <a:rPr sz="2800" spc="-10" dirty="0"/>
              <a:t>)</a:t>
            </a:r>
          </a:p>
          <a:p>
            <a:pPr marL="1237615" marR="112395" lvl="1" indent="-286385">
              <a:lnSpc>
                <a:spcPct val="100000"/>
              </a:lnSpc>
              <a:spcBef>
                <a:spcPts val="1200"/>
              </a:spcBef>
              <a:buSzPct val="60416"/>
              <a:buFont typeface="Wingdings"/>
              <a:buChar char=""/>
              <a:tabLst>
                <a:tab pos="1238250" algn="l"/>
              </a:tabLst>
            </a:pPr>
            <a:r>
              <a:rPr sz="2400" spc="-15" dirty="0">
                <a:latin typeface="Tahoma"/>
                <a:cs typeface="Tahoma"/>
              </a:rPr>
              <a:t>Adequacy</a:t>
            </a:r>
            <a:r>
              <a:rPr sz="2400" spc="150" dirty="0">
                <a:latin typeface="Times New Roman"/>
                <a:cs typeface="Times New Roman"/>
              </a:rPr>
              <a:t> </a:t>
            </a:r>
            <a:r>
              <a:rPr sz="2400" spc="-5" dirty="0">
                <a:latin typeface="Tahoma"/>
                <a:cs typeface="Tahoma"/>
              </a:rPr>
              <a:t>r</a:t>
            </a:r>
            <a:r>
              <a:rPr sz="2400" spc="-15" dirty="0">
                <a:latin typeface="Tahoma"/>
                <a:cs typeface="Tahoma"/>
              </a:rPr>
              <a:t>eq</a:t>
            </a:r>
            <a:r>
              <a:rPr sz="2400" spc="-10" dirty="0">
                <a:latin typeface="Tahoma"/>
                <a:cs typeface="Tahoma"/>
              </a:rPr>
              <a:t>u</a:t>
            </a:r>
            <a:r>
              <a:rPr sz="2400" dirty="0">
                <a:latin typeface="Tahoma"/>
                <a:cs typeface="Tahoma"/>
              </a:rPr>
              <a:t>irements</a:t>
            </a:r>
            <a:r>
              <a:rPr sz="2400" spc="125" dirty="0">
                <a:latin typeface="Times New Roman"/>
                <a:cs typeface="Times New Roman"/>
              </a:rPr>
              <a:t> </a:t>
            </a:r>
            <a:r>
              <a:rPr sz="2400" spc="-15" dirty="0">
                <a:latin typeface="Tahoma"/>
                <a:cs typeface="Tahoma"/>
              </a:rPr>
              <a:t>–</a:t>
            </a:r>
            <a:r>
              <a:rPr sz="2400" spc="140" dirty="0">
                <a:latin typeface="Times New Roman"/>
                <a:cs typeface="Times New Roman"/>
              </a:rPr>
              <a:t> </a:t>
            </a:r>
            <a:r>
              <a:rPr sz="2400" spc="-5" dirty="0">
                <a:latin typeface="Tahoma"/>
                <a:cs typeface="Tahoma"/>
              </a:rPr>
              <a:t>syste</a:t>
            </a:r>
            <a:r>
              <a:rPr sz="2400" dirty="0">
                <a:latin typeface="Tahoma"/>
                <a:cs typeface="Tahoma"/>
              </a:rPr>
              <a:t>m</a:t>
            </a:r>
            <a:r>
              <a:rPr sz="2400" spc="165" dirty="0">
                <a:latin typeface="Times New Roman"/>
                <a:cs typeface="Times New Roman"/>
              </a:rPr>
              <a:t> </a:t>
            </a:r>
            <a:r>
              <a:rPr sz="2400" spc="-15" dirty="0">
                <a:latin typeface="Tahoma"/>
                <a:cs typeface="Tahoma"/>
              </a:rPr>
              <a:t>d</a:t>
            </a:r>
            <a:r>
              <a:rPr sz="2400" spc="-10" dirty="0">
                <a:latin typeface="Tahoma"/>
                <a:cs typeface="Tahoma"/>
              </a:rPr>
              <a:t>o</a:t>
            </a:r>
            <a:r>
              <a:rPr sz="2400" spc="-5" dirty="0">
                <a:latin typeface="Tahoma"/>
                <a:cs typeface="Tahoma"/>
              </a:rPr>
              <a:t>e</a:t>
            </a:r>
            <a:r>
              <a:rPr sz="2400" dirty="0">
                <a:latin typeface="Tahoma"/>
                <a:cs typeface="Tahoma"/>
              </a:rPr>
              <a:t>s</a:t>
            </a:r>
            <a:r>
              <a:rPr sz="2400" spc="135" dirty="0">
                <a:latin typeface="Times New Roman"/>
                <a:cs typeface="Times New Roman"/>
              </a:rPr>
              <a:t> </a:t>
            </a:r>
            <a:r>
              <a:rPr sz="2400" spc="-5" dirty="0">
                <a:latin typeface="Tahoma"/>
                <a:cs typeface="Tahoma"/>
              </a:rPr>
              <a:t>wha</a:t>
            </a:r>
            <a:r>
              <a:rPr sz="2400" dirty="0">
                <a:latin typeface="Tahoma"/>
                <a:cs typeface="Tahoma"/>
              </a:rPr>
              <a:t>t</a:t>
            </a:r>
            <a:r>
              <a:rPr sz="2400" spc="155" dirty="0">
                <a:latin typeface="Times New Roman"/>
                <a:cs typeface="Times New Roman"/>
              </a:rPr>
              <a:t> </a:t>
            </a:r>
            <a:r>
              <a:rPr sz="2400" spc="-10" dirty="0">
                <a:latin typeface="Tahoma"/>
                <a:cs typeface="Tahoma"/>
              </a:rPr>
              <a:t>is</a:t>
            </a:r>
            <a:r>
              <a:rPr sz="2400" spc="-10" dirty="0">
                <a:latin typeface="Times New Roman"/>
                <a:cs typeface="Times New Roman"/>
              </a:rPr>
              <a:t> </a:t>
            </a:r>
            <a:r>
              <a:rPr sz="2400" spc="-5" dirty="0">
                <a:latin typeface="Tahoma"/>
                <a:cs typeface="Tahoma"/>
              </a:rPr>
              <a:t>req</a:t>
            </a:r>
            <a:r>
              <a:rPr sz="2400" spc="5" dirty="0">
                <a:latin typeface="Tahoma"/>
                <a:cs typeface="Tahoma"/>
              </a:rPr>
              <a:t>u</a:t>
            </a:r>
            <a:r>
              <a:rPr sz="2400" spc="-10" dirty="0">
                <a:latin typeface="Tahoma"/>
                <a:cs typeface="Tahoma"/>
              </a:rPr>
              <a:t>ired</a:t>
            </a:r>
            <a:endParaRPr lang="en-AU" sz="2400" spc="-10" dirty="0">
              <a:latin typeface="Tahoma"/>
              <a:cs typeface="Tahoma"/>
            </a:endParaRPr>
          </a:p>
          <a:p>
            <a:pPr marL="1237615" marR="182880" lvl="1" indent="-286385">
              <a:lnSpc>
                <a:spcPct val="100000"/>
              </a:lnSpc>
              <a:spcBef>
                <a:spcPts val="1200"/>
              </a:spcBef>
              <a:buSzPct val="60416"/>
              <a:buFont typeface="Wingdings"/>
              <a:buChar char=""/>
              <a:tabLst>
                <a:tab pos="1238250" algn="l"/>
              </a:tabLst>
            </a:pPr>
            <a:r>
              <a:rPr sz="2400" spc="-15" dirty="0">
                <a:latin typeface="Tahoma"/>
                <a:cs typeface="Tahoma"/>
              </a:rPr>
              <a:t>Learning</a:t>
            </a:r>
            <a:r>
              <a:rPr sz="2400" spc="140" dirty="0">
                <a:latin typeface="Times New Roman"/>
                <a:cs typeface="Times New Roman"/>
              </a:rPr>
              <a:t> </a:t>
            </a:r>
            <a:r>
              <a:rPr sz="2400" spc="-5" dirty="0">
                <a:latin typeface="Tahoma"/>
                <a:cs typeface="Tahoma"/>
              </a:rPr>
              <a:t>req</a:t>
            </a:r>
            <a:r>
              <a:rPr sz="2400" spc="5" dirty="0">
                <a:latin typeface="Tahoma"/>
                <a:cs typeface="Tahoma"/>
              </a:rPr>
              <a:t>u</a:t>
            </a:r>
            <a:r>
              <a:rPr sz="2400" dirty="0">
                <a:latin typeface="Tahoma"/>
                <a:cs typeface="Tahoma"/>
              </a:rPr>
              <a:t>irements</a:t>
            </a:r>
            <a:r>
              <a:rPr sz="2400" spc="125" dirty="0">
                <a:latin typeface="Times New Roman"/>
                <a:cs typeface="Times New Roman"/>
              </a:rPr>
              <a:t> </a:t>
            </a:r>
            <a:r>
              <a:rPr sz="2400" spc="-15" dirty="0">
                <a:latin typeface="Tahoma"/>
                <a:cs typeface="Tahoma"/>
              </a:rPr>
              <a:t>–</a:t>
            </a:r>
            <a:r>
              <a:rPr lang="en-AU" sz="2400" spc="-15" dirty="0">
                <a:latin typeface="Tahoma"/>
                <a:cs typeface="Tahoma"/>
              </a:rPr>
              <a:t> </a:t>
            </a:r>
            <a:r>
              <a:rPr sz="2400" spc="-5" dirty="0">
                <a:latin typeface="Tahoma"/>
                <a:cs typeface="Tahoma"/>
              </a:rPr>
              <a:t>tim</a:t>
            </a:r>
            <a:r>
              <a:rPr sz="2400" dirty="0">
                <a:latin typeface="Tahoma"/>
                <a:cs typeface="Tahoma"/>
              </a:rPr>
              <a:t>e</a:t>
            </a:r>
            <a:r>
              <a:rPr sz="2400" spc="150" dirty="0">
                <a:latin typeface="Times New Roman"/>
                <a:cs typeface="Times New Roman"/>
              </a:rPr>
              <a:t> </a:t>
            </a:r>
            <a:r>
              <a:rPr sz="2400" dirty="0">
                <a:latin typeface="Tahoma"/>
                <a:cs typeface="Tahoma"/>
              </a:rPr>
              <a:t>needed</a:t>
            </a:r>
            <a:r>
              <a:rPr sz="2400" spc="130" dirty="0">
                <a:latin typeface="Times New Roman"/>
                <a:cs typeface="Times New Roman"/>
              </a:rPr>
              <a:t> </a:t>
            </a:r>
            <a:r>
              <a:rPr sz="2400" spc="-5" dirty="0">
                <a:latin typeface="Tahoma"/>
                <a:cs typeface="Tahoma"/>
              </a:rPr>
              <a:t>t</a:t>
            </a:r>
            <a:r>
              <a:rPr sz="2400" dirty="0">
                <a:latin typeface="Tahoma"/>
                <a:cs typeface="Tahoma"/>
              </a:rPr>
              <a:t>o</a:t>
            </a:r>
            <a:r>
              <a:rPr sz="2400" spc="155" dirty="0">
                <a:latin typeface="Times New Roman"/>
                <a:cs typeface="Times New Roman"/>
              </a:rPr>
              <a:t> </a:t>
            </a:r>
            <a:r>
              <a:rPr sz="2400" spc="-10" dirty="0">
                <a:latin typeface="Tahoma"/>
                <a:cs typeface="Tahoma"/>
              </a:rPr>
              <a:t>l</a:t>
            </a:r>
            <a:r>
              <a:rPr sz="2400" spc="-25" dirty="0">
                <a:latin typeface="Tahoma"/>
                <a:cs typeface="Tahoma"/>
              </a:rPr>
              <a:t>e</a:t>
            </a:r>
            <a:r>
              <a:rPr sz="2400" spc="-15" dirty="0">
                <a:latin typeface="Tahoma"/>
                <a:cs typeface="Tahoma"/>
              </a:rPr>
              <a:t>arn</a:t>
            </a:r>
            <a:r>
              <a:rPr sz="2400" spc="-10" dirty="0">
                <a:latin typeface="Times New Roman"/>
                <a:cs typeface="Times New Roman"/>
              </a:rPr>
              <a:t> </a:t>
            </a:r>
            <a:r>
              <a:rPr sz="2400" spc="-5" dirty="0">
                <a:latin typeface="Tahoma"/>
                <a:cs typeface="Tahoma"/>
              </a:rPr>
              <a:t>th</a:t>
            </a:r>
            <a:r>
              <a:rPr sz="2400" dirty="0">
                <a:latin typeface="Tahoma"/>
                <a:cs typeface="Tahoma"/>
              </a:rPr>
              <a:t>e</a:t>
            </a:r>
            <a:r>
              <a:rPr sz="2400" spc="150" dirty="0">
                <a:latin typeface="Times New Roman"/>
                <a:cs typeface="Times New Roman"/>
              </a:rPr>
              <a:t> </a:t>
            </a:r>
            <a:r>
              <a:rPr sz="2400" spc="-15" dirty="0">
                <a:latin typeface="Tahoma"/>
                <a:cs typeface="Tahoma"/>
              </a:rPr>
              <a:t>facil</a:t>
            </a:r>
            <a:r>
              <a:rPr sz="2400" dirty="0">
                <a:latin typeface="Tahoma"/>
                <a:cs typeface="Tahoma"/>
              </a:rPr>
              <a:t>i</a:t>
            </a:r>
            <a:r>
              <a:rPr sz="2400" spc="-5" dirty="0">
                <a:latin typeface="Tahoma"/>
                <a:cs typeface="Tahoma"/>
              </a:rPr>
              <a:t>tie</a:t>
            </a:r>
            <a:r>
              <a:rPr sz="2400" dirty="0">
                <a:latin typeface="Tahoma"/>
                <a:cs typeface="Tahoma"/>
              </a:rPr>
              <a:t>s</a:t>
            </a:r>
            <a:r>
              <a:rPr sz="2400" spc="155" dirty="0">
                <a:latin typeface="Times New Roman"/>
                <a:cs typeface="Times New Roman"/>
              </a:rPr>
              <a:t> </a:t>
            </a:r>
            <a:r>
              <a:rPr sz="2400" spc="-10" dirty="0">
                <a:latin typeface="Tahoma"/>
                <a:cs typeface="Tahoma"/>
              </a:rPr>
              <a:t>o</a:t>
            </a:r>
            <a:r>
              <a:rPr sz="2400" dirty="0">
                <a:latin typeface="Tahoma"/>
                <a:cs typeface="Tahoma"/>
              </a:rPr>
              <a:t>f</a:t>
            </a:r>
            <a:r>
              <a:rPr sz="2400" spc="135" dirty="0">
                <a:latin typeface="Times New Roman"/>
                <a:cs typeface="Times New Roman"/>
              </a:rPr>
              <a:t> </a:t>
            </a:r>
            <a:r>
              <a:rPr sz="2400" spc="-5" dirty="0">
                <a:latin typeface="Tahoma"/>
                <a:cs typeface="Tahoma"/>
              </a:rPr>
              <a:t>th</a:t>
            </a:r>
            <a:r>
              <a:rPr sz="2400" dirty="0">
                <a:latin typeface="Tahoma"/>
                <a:cs typeface="Tahoma"/>
              </a:rPr>
              <a:t>e</a:t>
            </a:r>
            <a:r>
              <a:rPr sz="2400" spc="150" dirty="0">
                <a:latin typeface="Times New Roman"/>
                <a:cs typeface="Times New Roman"/>
              </a:rPr>
              <a:t> </a:t>
            </a:r>
            <a:r>
              <a:rPr sz="2400" spc="-5" dirty="0">
                <a:latin typeface="Tahoma"/>
                <a:cs typeface="Tahoma"/>
              </a:rPr>
              <a:t>system</a:t>
            </a:r>
            <a:endParaRPr sz="2400" dirty="0">
              <a:latin typeface="Tahoma"/>
              <a:cs typeface="Tahoma"/>
            </a:endParaRPr>
          </a:p>
          <a:p>
            <a:pPr marL="1237615" marR="358140" lvl="1" indent="-286385">
              <a:lnSpc>
                <a:spcPct val="100000"/>
              </a:lnSpc>
              <a:spcBef>
                <a:spcPts val="1200"/>
              </a:spcBef>
              <a:buSzPct val="60416"/>
              <a:buFont typeface="Wingdings"/>
              <a:buChar char=""/>
              <a:tabLst>
                <a:tab pos="1238250" algn="l"/>
              </a:tabLst>
            </a:pPr>
            <a:r>
              <a:rPr sz="2400" dirty="0">
                <a:latin typeface="Tahoma"/>
                <a:cs typeface="Tahoma"/>
              </a:rPr>
              <a:t>(Erro</a:t>
            </a:r>
            <a:r>
              <a:rPr sz="2400" spc="-5" dirty="0">
                <a:latin typeface="Tahoma"/>
                <a:cs typeface="Tahoma"/>
              </a:rPr>
              <a:t>r</a:t>
            </a:r>
            <a:r>
              <a:rPr sz="2400" dirty="0">
                <a:latin typeface="Tahoma"/>
                <a:cs typeface="Tahoma"/>
              </a:rPr>
              <a:t>)</a:t>
            </a:r>
            <a:r>
              <a:rPr sz="2400" spc="150" dirty="0">
                <a:latin typeface="Times New Roman"/>
                <a:cs typeface="Times New Roman"/>
              </a:rPr>
              <a:t> </a:t>
            </a:r>
            <a:r>
              <a:rPr sz="2400" spc="-15" dirty="0">
                <a:latin typeface="Tahoma"/>
                <a:cs typeface="Tahoma"/>
              </a:rPr>
              <a:t>ha</a:t>
            </a:r>
            <a:r>
              <a:rPr sz="2400" spc="-10" dirty="0">
                <a:latin typeface="Tahoma"/>
                <a:cs typeface="Tahoma"/>
              </a:rPr>
              <a:t>n</a:t>
            </a:r>
            <a:r>
              <a:rPr sz="2400" spc="-15" dirty="0">
                <a:latin typeface="Tahoma"/>
                <a:cs typeface="Tahoma"/>
              </a:rPr>
              <a:t>d</a:t>
            </a:r>
            <a:r>
              <a:rPr sz="2400" spc="-5" dirty="0">
                <a:latin typeface="Tahoma"/>
                <a:cs typeface="Tahoma"/>
              </a:rPr>
              <a:t>l</a:t>
            </a:r>
            <a:r>
              <a:rPr sz="2400" spc="-15" dirty="0">
                <a:latin typeface="Tahoma"/>
                <a:cs typeface="Tahoma"/>
              </a:rPr>
              <a:t>ing</a:t>
            </a:r>
            <a:r>
              <a:rPr sz="2400" spc="130" dirty="0">
                <a:latin typeface="Times New Roman"/>
                <a:cs typeface="Times New Roman"/>
              </a:rPr>
              <a:t> </a:t>
            </a:r>
            <a:r>
              <a:rPr sz="2400" spc="-5" dirty="0">
                <a:latin typeface="Tahoma"/>
                <a:cs typeface="Tahoma"/>
              </a:rPr>
              <a:t>req</a:t>
            </a:r>
            <a:r>
              <a:rPr sz="2400" spc="5" dirty="0">
                <a:latin typeface="Tahoma"/>
                <a:cs typeface="Tahoma"/>
              </a:rPr>
              <a:t>u</a:t>
            </a:r>
            <a:r>
              <a:rPr sz="2400" dirty="0">
                <a:latin typeface="Tahoma"/>
                <a:cs typeface="Tahoma"/>
              </a:rPr>
              <a:t>irements</a:t>
            </a:r>
            <a:r>
              <a:rPr sz="2400" spc="130" dirty="0">
                <a:latin typeface="Times New Roman"/>
                <a:cs typeface="Times New Roman"/>
              </a:rPr>
              <a:t> </a:t>
            </a:r>
            <a:r>
              <a:rPr sz="2400" spc="-15" dirty="0">
                <a:latin typeface="Tahoma"/>
                <a:cs typeface="Tahoma"/>
              </a:rPr>
              <a:t>–</a:t>
            </a:r>
            <a:r>
              <a:rPr lang="en-AU" sz="2400" spc="-15" dirty="0">
                <a:latin typeface="Tahoma"/>
                <a:cs typeface="Tahoma"/>
              </a:rPr>
              <a:t> </a:t>
            </a:r>
            <a:r>
              <a:rPr sz="2400" spc="-5" dirty="0">
                <a:latin typeface="Tahoma"/>
                <a:cs typeface="Tahoma"/>
              </a:rPr>
              <a:t>erro</a:t>
            </a:r>
            <a:r>
              <a:rPr sz="2400" dirty="0">
                <a:latin typeface="Tahoma"/>
                <a:cs typeface="Tahoma"/>
              </a:rPr>
              <a:t>r</a:t>
            </a:r>
            <a:r>
              <a:rPr sz="2400" spc="155" dirty="0">
                <a:latin typeface="Times New Roman"/>
                <a:cs typeface="Times New Roman"/>
              </a:rPr>
              <a:t> </a:t>
            </a:r>
            <a:r>
              <a:rPr sz="2400" spc="-5" dirty="0">
                <a:latin typeface="Tahoma"/>
                <a:cs typeface="Tahoma"/>
              </a:rPr>
              <a:t>rat</a:t>
            </a:r>
            <a:r>
              <a:rPr sz="2400" dirty="0">
                <a:latin typeface="Tahoma"/>
                <a:cs typeface="Tahoma"/>
              </a:rPr>
              <a:t>e</a:t>
            </a:r>
            <a:r>
              <a:rPr sz="2400" spc="150" dirty="0">
                <a:latin typeface="Times New Roman"/>
                <a:cs typeface="Times New Roman"/>
              </a:rPr>
              <a:t> </a:t>
            </a:r>
            <a:r>
              <a:rPr sz="2400" dirty="0">
                <a:latin typeface="Tahoma"/>
                <a:cs typeface="Tahoma"/>
              </a:rPr>
              <a:t>of</a:t>
            </a:r>
            <a:r>
              <a:rPr sz="2400" dirty="0">
                <a:latin typeface="Times New Roman"/>
                <a:cs typeface="Times New Roman"/>
              </a:rPr>
              <a:t> </a:t>
            </a:r>
            <a:r>
              <a:rPr sz="2400" spc="-5" dirty="0">
                <a:latin typeface="Tahoma"/>
                <a:cs typeface="Tahoma"/>
              </a:rPr>
              <a:t>th</a:t>
            </a:r>
            <a:r>
              <a:rPr sz="2400" dirty="0">
                <a:latin typeface="Tahoma"/>
                <a:cs typeface="Tahoma"/>
              </a:rPr>
              <a:t>e</a:t>
            </a:r>
            <a:r>
              <a:rPr sz="2400" spc="150" dirty="0">
                <a:latin typeface="Times New Roman"/>
                <a:cs typeface="Times New Roman"/>
              </a:rPr>
              <a:t> </a:t>
            </a:r>
            <a:r>
              <a:rPr sz="2400" spc="-20" dirty="0">
                <a:latin typeface="Tahoma"/>
                <a:cs typeface="Tahoma"/>
              </a:rPr>
              <a:t>en</a:t>
            </a:r>
            <a:r>
              <a:rPr sz="2400" spc="-10" dirty="0">
                <a:latin typeface="Tahoma"/>
                <a:cs typeface="Tahoma"/>
              </a:rPr>
              <a:t>d</a:t>
            </a:r>
            <a:r>
              <a:rPr sz="2400" dirty="0">
                <a:latin typeface="Tahoma"/>
                <a:cs typeface="Tahoma"/>
              </a:rPr>
              <a:t>-users</a:t>
            </a:r>
          </a:p>
          <a:p>
            <a:pPr marL="1237615" marR="5080" lvl="1" indent="-286385">
              <a:lnSpc>
                <a:spcPct val="100000"/>
              </a:lnSpc>
              <a:spcBef>
                <a:spcPts val="1200"/>
              </a:spcBef>
              <a:buSzPct val="60416"/>
              <a:buFont typeface="Wingdings"/>
              <a:buChar char=""/>
              <a:tabLst>
                <a:tab pos="1238250" algn="l"/>
              </a:tabLst>
            </a:pPr>
            <a:r>
              <a:rPr sz="2400" dirty="0">
                <a:latin typeface="Tahoma"/>
                <a:cs typeface="Tahoma"/>
              </a:rPr>
              <a:t>Re</a:t>
            </a:r>
            <a:r>
              <a:rPr sz="2400" spc="-10" dirty="0">
                <a:latin typeface="Tahoma"/>
                <a:cs typeface="Tahoma"/>
              </a:rPr>
              <a:t>c</a:t>
            </a:r>
            <a:r>
              <a:rPr sz="2400" dirty="0">
                <a:latin typeface="Tahoma"/>
                <a:cs typeface="Tahoma"/>
              </a:rPr>
              <a:t>o</a:t>
            </a:r>
            <a:r>
              <a:rPr sz="2400" spc="5" dirty="0">
                <a:latin typeface="Tahoma"/>
                <a:cs typeface="Tahoma"/>
              </a:rPr>
              <a:t>v</a:t>
            </a:r>
            <a:r>
              <a:rPr sz="2400" spc="-15" dirty="0">
                <a:latin typeface="Tahoma"/>
                <a:cs typeface="Tahoma"/>
              </a:rPr>
              <a:t>ering</a:t>
            </a:r>
            <a:r>
              <a:rPr sz="2400" spc="160" dirty="0">
                <a:latin typeface="Times New Roman"/>
                <a:cs typeface="Times New Roman"/>
              </a:rPr>
              <a:t> </a:t>
            </a:r>
            <a:r>
              <a:rPr sz="2400" spc="-5" dirty="0">
                <a:latin typeface="Tahoma"/>
                <a:cs typeface="Tahoma"/>
              </a:rPr>
              <a:t>r</a:t>
            </a:r>
            <a:r>
              <a:rPr sz="2400" spc="-15" dirty="0">
                <a:latin typeface="Tahoma"/>
                <a:cs typeface="Tahoma"/>
              </a:rPr>
              <a:t>eq</a:t>
            </a:r>
            <a:r>
              <a:rPr sz="2400" spc="-10" dirty="0">
                <a:latin typeface="Tahoma"/>
                <a:cs typeface="Tahoma"/>
              </a:rPr>
              <a:t>u</a:t>
            </a:r>
            <a:r>
              <a:rPr sz="2400" dirty="0">
                <a:latin typeface="Tahoma"/>
                <a:cs typeface="Tahoma"/>
              </a:rPr>
              <a:t>irements</a:t>
            </a:r>
            <a:r>
              <a:rPr sz="2400" spc="125" dirty="0">
                <a:latin typeface="Times New Roman"/>
                <a:cs typeface="Times New Roman"/>
              </a:rPr>
              <a:t> </a:t>
            </a:r>
            <a:r>
              <a:rPr sz="2400" spc="-15" dirty="0">
                <a:latin typeface="Tahoma"/>
                <a:cs typeface="Tahoma"/>
              </a:rPr>
              <a:t>–</a:t>
            </a:r>
            <a:r>
              <a:rPr lang="en-AU" sz="2400" spc="-15" dirty="0">
                <a:latin typeface="Tahoma"/>
                <a:cs typeface="Tahoma"/>
              </a:rPr>
              <a:t> </a:t>
            </a:r>
            <a:r>
              <a:rPr sz="2400" spc="-5" dirty="0">
                <a:latin typeface="Tahoma"/>
                <a:cs typeface="Tahoma"/>
              </a:rPr>
              <a:t>tim</a:t>
            </a:r>
            <a:r>
              <a:rPr sz="2400" dirty="0">
                <a:latin typeface="Tahoma"/>
                <a:cs typeface="Tahoma"/>
              </a:rPr>
              <a:t>e</a:t>
            </a:r>
            <a:r>
              <a:rPr sz="2400" spc="150" dirty="0">
                <a:latin typeface="Times New Roman"/>
                <a:cs typeface="Times New Roman"/>
              </a:rPr>
              <a:t> </a:t>
            </a:r>
            <a:r>
              <a:rPr sz="2400" spc="-5" dirty="0">
                <a:latin typeface="Tahoma"/>
                <a:cs typeface="Tahoma"/>
              </a:rPr>
              <a:t>t</a:t>
            </a:r>
            <a:r>
              <a:rPr sz="2400" dirty="0">
                <a:latin typeface="Tahoma"/>
                <a:cs typeface="Tahoma"/>
              </a:rPr>
              <a:t>o</a:t>
            </a:r>
            <a:r>
              <a:rPr sz="2400" spc="155" dirty="0">
                <a:latin typeface="Times New Roman"/>
                <a:cs typeface="Times New Roman"/>
              </a:rPr>
              <a:t> </a:t>
            </a:r>
            <a:r>
              <a:rPr sz="2400" spc="-5" dirty="0">
                <a:latin typeface="Tahoma"/>
                <a:cs typeface="Tahoma"/>
              </a:rPr>
              <a:t>r</a:t>
            </a:r>
            <a:r>
              <a:rPr sz="2400" spc="-15" dirty="0">
                <a:latin typeface="Tahoma"/>
                <a:cs typeface="Tahoma"/>
              </a:rPr>
              <a:t>e</a:t>
            </a:r>
            <a:r>
              <a:rPr sz="2400" spc="-5" dirty="0">
                <a:latin typeface="Tahoma"/>
                <a:cs typeface="Tahoma"/>
              </a:rPr>
              <a:t>star</a:t>
            </a:r>
            <a:r>
              <a:rPr sz="2400" dirty="0">
                <a:latin typeface="Tahoma"/>
                <a:cs typeface="Tahoma"/>
              </a:rPr>
              <a:t>t</a:t>
            </a:r>
            <a:r>
              <a:rPr sz="2400" spc="150" dirty="0">
                <a:latin typeface="Times New Roman"/>
                <a:cs typeface="Times New Roman"/>
              </a:rPr>
              <a:t> </a:t>
            </a:r>
            <a:r>
              <a:rPr sz="2400" dirty="0">
                <a:latin typeface="Tahoma"/>
                <a:cs typeface="Tahoma"/>
              </a:rPr>
              <a:t>after</a:t>
            </a:r>
            <a:r>
              <a:rPr sz="2400" dirty="0">
                <a:latin typeface="Times New Roman"/>
                <a:cs typeface="Times New Roman"/>
              </a:rPr>
              <a:t> </a:t>
            </a:r>
            <a:r>
              <a:rPr sz="2400" spc="-5" dirty="0">
                <a:latin typeface="Tahoma"/>
                <a:cs typeface="Tahoma"/>
              </a:rPr>
              <a:t>syste</a:t>
            </a:r>
            <a:r>
              <a:rPr sz="2400" dirty="0">
                <a:latin typeface="Tahoma"/>
                <a:cs typeface="Tahoma"/>
              </a:rPr>
              <a:t>m</a:t>
            </a:r>
            <a:r>
              <a:rPr sz="2400" spc="155" dirty="0">
                <a:latin typeface="Times New Roman"/>
                <a:cs typeface="Times New Roman"/>
              </a:rPr>
              <a:t> </a:t>
            </a:r>
            <a:r>
              <a:rPr sz="2400" dirty="0">
                <a:latin typeface="Tahoma"/>
                <a:cs typeface="Tahoma"/>
              </a:rPr>
              <a:t>f</a:t>
            </a:r>
            <a:r>
              <a:rPr sz="2400" spc="-10" dirty="0">
                <a:latin typeface="Tahoma"/>
                <a:cs typeface="Tahoma"/>
              </a:rPr>
              <a:t>ail</a:t>
            </a:r>
            <a:r>
              <a:rPr sz="2400" spc="-5" dirty="0">
                <a:latin typeface="Tahoma"/>
                <a:cs typeface="Tahoma"/>
              </a:rPr>
              <a:t>ure</a:t>
            </a:r>
            <a:endParaRPr sz="2400" dirty="0">
              <a:latin typeface="Tahoma"/>
              <a:cs typeface="Tahoma"/>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798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959" y="1524091"/>
            <a:ext cx="7858125" cy="4649991"/>
          </a:xfrm>
          <a:prstGeom prst="rect">
            <a:avLst/>
          </a:prstGeom>
        </p:spPr>
        <p:txBody>
          <a:bodyPr vert="horz" wrap="square" lIns="0" tIns="0" rIns="0" bIns="0" rtlCol="0">
            <a:spAutoFit/>
          </a:bodyPr>
          <a:lstStyle/>
          <a:p>
            <a:pPr marL="370840" marR="0"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800" b="0" i="0" u="none" strike="noStrike" kern="0" cap="none" spc="-20" normalizeH="0" baseline="0" noProof="0" dirty="0">
                <a:ln>
                  <a:noFill/>
                </a:ln>
                <a:solidFill>
                  <a:sysClr val="windowText" lastClr="000000"/>
                </a:solidFill>
                <a:effectLst/>
                <a:uLnTx/>
                <a:uFillTx/>
                <a:latin typeface="Tahoma"/>
                <a:cs typeface="Tahoma"/>
              </a:rPr>
              <a:t>Q</a:t>
            </a:r>
            <a:r>
              <a:rPr kumimoji="0" sz="2800" b="0" i="0" u="none" strike="noStrike" kern="0" cap="none" spc="-10" normalizeH="0" baseline="0" noProof="0" dirty="0">
                <a:ln>
                  <a:noFill/>
                </a:ln>
                <a:solidFill>
                  <a:sysClr val="windowText" lastClr="000000"/>
                </a:solidFill>
                <a:effectLst/>
                <a:uLnTx/>
                <a:uFillTx/>
                <a:latin typeface="Tahoma"/>
                <a:cs typeface="Tahoma"/>
              </a:rPr>
              <a:t>uali</a:t>
            </a:r>
            <a:r>
              <a:rPr kumimoji="0" sz="2800" b="0" i="0" u="none" strike="noStrike" kern="0" cap="none" spc="-5" normalizeH="0" baseline="0" noProof="0" dirty="0">
                <a:ln>
                  <a:noFill/>
                </a:ln>
                <a:solidFill>
                  <a:sysClr val="windowText" lastClr="000000"/>
                </a:solidFill>
                <a:effectLst/>
                <a:uLnTx/>
                <a:uFillTx/>
                <a:latin typeface="Tahoma"/>
                <a:cs typeface="Tahoma"/>
              </a:rPr>
              <a:t>f</a:t>
            </a:r>
            <a:r>
              <a:rPr kumimoji="0" sz="2800" b="0" i="0" u="none" strike="noStrike" kern="0" cap="none" spc="-10" normalizeH="0" baseline="0" noProof="0" dirty="0">
                <a:ln>
                  <a:noFill/>
                </a:ln>
                <a:solidFill>
                  <a:sysClr val="windowText" lastClr="000000"/>
                </a:solidFill>
                <a:effectLst/>
                <a:uLnTx/>
                <a:uFillTx/>
                <a:latin typeface="Tahoma"/>
                <a:cs typeface="Tahoma"/>
              </a:rPr>
              <a:t>ication</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lang="en-AU" sz="2800" b="0" i="0" u="none" strike="noStrike" kern="0" cap="none" spc="-5" normalizeH="0" baseline="0" noProof="0" dirty="0">
                <a:ln>
                  <a:noFill/>
                </a:ln>
                <a:solidFill>
                  <a:sysClr val="windowText" lastClr="000000"/>
                </a:solidFill>
                <a:effectLst/>
                <a:uLnTx/>
                <a:uFillTx/>
                <a:latin typeface="Tahoma"/>
                <a:cs typeface="Tahoma"/>
              </a:rPr>
              <a:t>R</a:t>
            </a:r>
            <a:r>
              <a:rPr kumimoji="0" sz="2800" b="0" i="0" u="none" strike="noStrike" kern="0" cap="none" spc="-5" normalizeH="0" baseline="0" noProof="0" dirty="0" err="1">
                <a:ln>
                  <a:noFill/>
                </a:ln>
                <a:solidFill>
                  <a:sysClr val="windowText" lastClr="000000"/>
                </a:solidFill>
                <a:effectLst/>
                <a:uLnTx/>
                <a:uFillTx/>
                <a:latin typeface="Tahoma"/>
                <a:cs typeface="Tahoma"/>
              </a:rPr>
              <a:t>eq</a:t>
            </a:r>
            <a:r>
              <a:rPr kumimoji="0" sz="2800" b="0" i="0" u="none" strike="noStrike" kern="0" cap="none" spc="5" normalizeH="0" baseline="0" noProof="0" dirty="0" err="1">
                <a:ln>
                  <a:noFill/>
                </a:ln>
                <a:solidFill>
                  <a:sysClr val="windowText" lastClr="000000"/>
                </a:solidFill>
                <a:effectLst/>
                <a:uLnTx/>
                <a:uFillTx/>
                <a:latin typeface="Tahoma"/>
                <a:cs typeface="Tahoma"/>
              </a:rPr>
              <a:t>u</a:t>
            </a:r>
            <a:r>
              <a:rPr kumimoji="0" sz="2800" b="0" i="0" u="none" strike="noStrike" kern="0" cap="none" spc="0" normalizeH="0" baseline="0" noProof="0" dirty="0" err="1">
                <a:ln>
                  <a:noFill/>
                </a:ln>
                <a:solidFill>
                  <a:sysClr val="windowText" lastClr="000000"/>
                </a:solidFill>
                <a:effectLst/>
                <a:uLnTx/>
                <a:uFillTx/>
                <a:latin typeface="Tahoma"/>
                <a:cs typeface="Tahoma"/>
              </a:rPr>
              <a:t>irements</a:t>
            </a:r>
            <a:r>
              <a:rPr kumimoji="0" sz="28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0" normalizeH="0" baseline="0" noProof="0" dirty="0">
                <a:ln>
                  <a:noFill/>
                </a:ln>
                <a:solidFill>
                  <a:sysClr val="windowText" lastClr="000000"/>
                </a:solidFill>
                <a:effectLst/>
                <a:uLnTx/>
                <a:uFillTx/>
                <a:latin typeface="Tahoma"/>
                <a:cs typeface="Tahoma"/>
              </a:rPr>
              <a:t>(set</a:t>
            </a:r>
            <a:r>
              <a:rPr kumimoji="0" sz="2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V&amp;V</a:t>
            </a:r>
            <a:r>
              <a:rPr kumimoji="0" sz="28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5" normalizeH="0" baseline="0" noProof="0" dirty="0">
                <a:ln>
                  <a:noFill/>
                </a:ln>
                <a:solidFill>
                  <a:sysClr val="windowText" lastClr="000000"/>
                </a:solidFill>
                <a:effectLst/>
                <a:uLnTx/>
                <a:uFillTx/>
                <a:latin typeface="Tahoma"/>
                <a:cs typeface="Tahoma"/>
              </a:rPr>
              <a:t>tar</a:t>
            </a:r>
            <a:r>
              <a:rPr kumimoji="0" sz="2800" b="0" i="0" u="none" strike="noStrike" kern="0" cap="none" spc="5" normalizeH="0" baseline="0" noProof="0" dirty="0">
                <a:ln>
                  <a:noFill/>
                </a:ln>
                <a:solidFill>
                  <a:sysClr val="windowText" lastClr="000000"/>
                </a:solidFill>
                <a:effectLst/>
                <a:uLnTx/>
                <a:uFillTx/>
                <a:latin typeface="Tahoma"/>
                <a:cs typeface="Tahoma"/>
              </a:rPr>
              <a:t>g</a:t>
            </a:r>
            <a:r>
              <a:rPr kumimoji="0" sz="2800" b="0" i="0" u="none" strike="noStrike" kern="0" cap="none" spc="-5" normalizeH="0" baseline="0" noProof="0" dirty="0">
                <a:ln>
                  <a:noFill/>
                </a:ln>
                <a:solidFill>
                  <a:sysClr val="windowText" lastClr="000000"/>
                </a:solidFill>
                <a:effectLst/>
                <a:uLnTx/>
                <a:uFillTx/>
                <a:latin typeface="Tahoma"/>
                <a:cs typeface="Tahoma"/>
              </a:rPr>
              <a:t>ets)</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756285" marR="8890" lvl="1" indent="-286385" defTabSz="914400" eaLnBrk="1" fontAlgn="auto" latinLnBrk="0" hangingPunct="1">
              <a:lnSpc>
                <a:spcPct val="100000"/>
              </a:lnSpc>
              <a:spcBef>
                <a:spcPts val="600"/>
              </a:spcBef>
              <a:spcAft>
                <a:spcPts val="0"/>
              </a:spcAft>
              <a:buClrTx/>
              <a:buSzPct val="60416"/>
              <a:buFont typeface="Wingdings"/>
              <a:buChar char=""/>
              <a:tabLst>
                <a:tab pos="756920" algn="l"/>
              </a:tabLst>
              <a:defRPr/>
            </a:pPr>
            <a:r>
              <a:rPr kumimoji="0" lang="en-AU" sz="2400" b="0" i="0" u="none" strike="noStrike" kern="0" cap="none" spc="-10"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err="1">
                <a:ln>
                  <a:noFill/>
                </a:ln>
                <a:solidFill>
                  <a:sysClr val="windowText" lastClr="000000"/>
                </a:solidFill>
                <a:effectLst/>
                <a:uLnTx/>
                <a:uFillTx/>
                <a:latin typeface="Tahoma"/>
                <a:cs typeface="Tahoma"/>
              </a:rPr>
              <a:t>u</a:t>
            </a:r>
            <a:r>
              <a:rPr kumimoji="0" sz="2400" b="0" i="0" u="none" strike="noStrike" kern="0" cap="none" spc="-20" normalizeH="0" baseline="0" noProof="0" dirty="0" err="1">
                <a:ln>
                  <a:noFill/>
                </a:ln>
                <a:solidFill>
                  <a:sysClr val="windowText" lastClr="000000"/>
                </a:solidFill>
                <a:effectLst/>
                <a:uLnTx/>
                <a:uFillTx/>
                <a:latin typeface="Tahoma"/>
                <a:cs typeface="Tahoma"/>
              </a:rPr>
              <a:t>eenslan</a:t>
            </a:r>
            <a:r>
              <a:rPr kumimoji="0" sz="2400" b="0" i="0" u="none" strike="noStrike" kern="0" cap="none" spc="-15" normalizeH="0" baseline="0" noProof="0" dirty="0" err="1">
                <a:ln>
                  <a:noFill/>
                </a:ln>
                <a:solidFill>
                  <a:sysClr val="windowText" lastClr="000000"/>
                </a:solidFill>
                <a:effectLst/>
                <a:uLnTx/>
                <a:uFillTx/>
                <a:latin typeface="Tahoma"/>
                <a:cs typeface="Tahoma"/>
              </a:rPr>
              <a:t>d</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5" normalizeH="0" baseline="0" noProof="0" dirty="0">
                <a:ln>
                  <a:noFill/>
                </a:ln>
                <a:solidFill>
                  <a:sysClr val="windowText" lastClr="000000"/>
                </a:solidFill>
                <a:effectLst/>
                <a:uLnTx/>
                <a:uFillTx/>
                <a:latin typeface="Tahoma"/>
                <a:cs typeface="Tahoma"/>
              </a:rPr>
              <a:t>vernme</a:t>
            </a:r>
            <a:r>
              <a:rPr kumimoji="0" sz="2400" b="0" i="0" u="none" strike="noStrike" kern="0" cap="none" spc="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ires</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certif</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cati</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to</a:t>
            </a:r>
            <a:r>
              <a:rPr kumimoji="0" sz="24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a:ln>
                  <a:noFill/>
                </a:ln>
                <a:solidFill>
                  <a:sysClr val="windowText" lastClr="000000"/>
                </a:solidFill>
                <a:effectLst/>
                <a:uLnTx/>
                <a:uFillTx/>
                <a:latin typeface="Tahoma"/>
                <a:cs typeface="Tahoma"/>
              </a:rPr>
              <a:t>uali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stan</a:t>
            </a:r>
            <a:r>
              <a:rPr kumimoji="0" sz="2400" b="0" i="0" u="none" strike="noStrike" kern="0" cap="none" spc="5" normalizeH="0" baseline="0" noProof="0" dirty="0">
                <a:ln>
                  <a:noFill/>
                </a:ln>
                <a:solidFill>
                  <a:sysClr val="windowText" lastClr="000000"/>
                </a:solidFill>
                <a:effectLst/>
                <a:uLnTx/>
                <a:uFillTx/>
                <a:latin typeface="Tahoma"/>
                <a:cs typeface="Tahoma"/>
              </a:rPr>
              <a:t>d</a:t>
            </a:r>
            <a:r>
              <a:rPr kumimoji="0" sz="2400" b="0" i="0" u="none" strike="noStrike" kern="0" cap="none" spc="-15" normalizeH="0" baseline="0" noProof="0" dirty="0">
                <a:ln>
                  <a:noFill/>
                </a:ln>
                <a:solidFill>
                  <a:sysClr val="windowText" lastClr="000000"/>
                </a:solidFill>
                <a:effectLst/>
                <a:uLnTx/>
                <a:uFillTx/>
                <a:latin typeface="Tahoma"/>
                <a:cs typeface="Tahoma"/>
              </a:rPr>
              <a:t>ard</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ISO</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90</a:t>
            </a:r>
            <a:r>
              <a:rPr kumimoji="0" sz="2400" b="0" i="0" u="none" strike="noStrike" kern="0" cap="none" spc="-25" normalizeH="0" baseline="0" noProof="0" dirty="0">
                <a:ln>
                  <a:noFill/>
                </a:ln>
                <a:solidFill>
                  <a:sysClr val="windowText" lastClr="000000"/>
                </a:solidFill>
                <a:effectLst/>
                <a:uLnTx/>
                <a:uFillTx/>
                <a:latin typeface="Tahoma"/>
                <a:cs typeface="Tahoma"/>
              </a:rPr>
              <a:t>0</a:t>
            </a:r>
            <a:r>
              <a:rPr kumimoji="0" sz="2400" b="0" i="0" u="none" strike="noStrike" kern="0" cap="none" spc="-15" normalizeH="0" baseline="0" noProof="0" dirty="0">
                <a:ln>
                  <a:noFill/>
                </a:ln>
                <a:solidFill>
                  <a:sysClr val="windowText" lastClr="000000"/>
                </a:solidFill>
                <a:effectLst/>
                <a:uLnTx/>
                <a:uFillTx/>
                <a:latin typeface="Tahoma"/>
                <a:cs typeface="Tahoma"/>
              </a:rPr>
              <a:t>1</a:t>
            </a:r>
            <a:r>
              <a:rPr kumimoji="0" sz="24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a:t>
            </a:r>
            <a:r>
              <a:rPr kumimoji="0" sz="2400" b="0" i="0" u="none" strike="noStrike" kern="0" cap="none" spc="-20"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a:ln>
                  <a:noFill/>
                </a:ln>
                <a:solidFill>
                  <a:sysClr val="windowText" lastClr="000000"/>
                </a:solidFill>
                <a:effectLst/>
                <a:uLnTx/>
                <a:uFillTx/>
                <a:latin typeface="Tahoma"/>
                <a:cs typeface="Tahoma"/>
              </a:rPr>
              <a:t>uali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mana</a:t>
            </a:r>
            <a:r>
              <a:rPr kumimoji="0" sz="2400" b="0" i="0" u="none" strike="noStrike" kern="0" cap="none" spc="-10" normalizeH="0" baseline="0" noProof="0" dirty="0">
                <a:ln>
                  <a:noFill/>
                </a:ln>
                <a:solidFill>
                  <a:sysClr val="windowText" lastClr="000000"/>
                </a:solidFill>
                <a:effectLst/>
                <a:uLnTx/>
                <a:uFillTx/>
                <a:latin typeface="Tahoma"/>
                <a:cs typeface="Tahoma"/>
              </a:rPr>
              <a:t>g</a:t>
            </a:r>
            <a:r>
              <a:rPr kumimoji="0" sz="2400" b="0" i="0" u="none" strike="noStrike" kern="0" cap="none" spc="-5" normalizeH="0" baseline="0" noProof="0" dirty="0">
                <a:ln>
                  <a:noFill/>
                </a:ln>
                <a:solidFill>
                  <a:sysClr val="windowText" lastClr="000000"/>
                </a:solidFill>
                <a:effectLst/>
                <a:uLnTx/>
                <a:uFillTx/>
                <a:latin typeface="Tahoma"/>
                <a:cs typeface="Tahoma"/>
              </a:rPr>
              <a:t>ement</a:t>
            </a:r>
            <a:r>
              <a:rPr kumimoji="0" sz="24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syste</a:t>
            </a:r>
            <a:r>
              <a:rPr kumimoji="0" sz="2400" b="0" i="0" u="none" strike="noStrike" kern="0" cap="none" spc="-10" normalizeH="0" baseline="0" noProof="0" dirty="0">
                <a:ln>
                  <a:noFill/>
                </a:ln>
                <a:solidFill>
                  <a:sysClr val="windowText" lastClr="000000"/>
                </a:solidFill>
                <a:effectLst/>
                <a:uLnTx/>
                <a:uFillTx/>
                <a:latin typeface="Tahoma"/>
                <a:cs typeface="Tahoma"/>
              </a:rPr>
              <a:t>m</a:t>
            </a:r>
            <a:r>
              <a:rPr kumimoji="0" sz="2400" b="0" i="0" u="none" strike="noStrike" kern="0" cap="none" spc="-5" normalizeH="0" baseline="0" noProof="0" dirty="0">
                <a:ln>
                  <a:noFill/>
                </a:ln>
                <a:solidFill>
                  <a:sysClr val="windowText" lastClr="000000"/>
                </a:solidFill>
                <a:effectLst/>
                <a:uLnTx/>
                <a:uFillTx/>
                <a:latin typeface="Tahoma"/>
                <a:cs typeface="Tahoma"/>
              </a:rPr>
              <a:t>s</a:t>
            </a:r>
            <a:r>
              <a:rPr kumimoji="0"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7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its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major</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softwar</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suppl</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er</a:t>
            </a:r>
            <a:r>
              <a:rPr kumimoji="0" sz="2400" b="0" i="0" u="none" strike="noStrike" kern="0" cap="none" spc="-10" normalizeH="0" baseline="0" noProof="0" dirty="0">
                <a:ln>
                  <a:noFill/>
                </a:ln>
                <a:solidFill>
                  <a:sysClr val="windowText" lastClr="000000"/>
                </a:solidFill>
                <a:effectLst/>
                <a:uLnTx/>
                <a:uFillTx/>
                <a:latin typeface="Tahoma"/>
                <a:cs typeface="Tahoma"/>
              </a:rPr>
              <a:t>s</a:t>
            </a:r>
            <a:r>
              <a:rPr kumimoji="0" sz="2400" b="0" i="0" u="none" strike="noStrike" kern="0" cap="none" spc="0" normalizeH="0" baseline="0" noProof="0" dirty="0">
                <a:ln>
                  <a:noFill/>
                </a:ln>
                <a:solidFill>
                  <a:sysClr val="windowText" lastClr="000000"/>
                </a:solidFill>
                <a:effectLst/>
                <a:uLnTx/>
                <a:uFillTx/>
                <a:latin typeface="Tahoma"/>
                <a:cs typeface="Tahoma"/>
              </a:rPr>
              <a:t>.</a:t>
            </a:r>
          </a:p>
          <a:p>
            <a:pPr marL="370840" marR="0" lvl="0" indent="-35814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800" b="0" i="0" u="none" strike="noStrike" kern="0" cap="none" spc="-20" normalizeH="0" baseline="0" noProof="0" dirty="0">
                <a:ln>
                  <a:noFill/>
                </a:ln>
                <a:solidFill>
                  <a:sysClr val="windowText" lastClr="000000"/>
                </a:solidFill>
                <a:effectLst/>
                <a:uLnTx/>
                <a:uFillTx/>
                <a:latin typeface="Tahoma"/>
                <a:cs typeface="Tahoma"/>
              </a:rPr>
              <a:t>O</a:t>
            </a:r>
            <a:r>
              <a:rPr kumimoji="0" sz="2800" b="0" i="0" u="none" strike="noStrike" kern="0" cap="none" spc="-10" normalizeH="0" baseline="0" noProof="0" dirty="0">
                <a:ln>
                  <a:noFill/>
                </a:ln>
                <a:solidFill>
                  <a:sysClr val="windowText" lastClr="000000"/>
                </a:solidFill>
                <a:effectLst/>
                <a:uLnTx/>
                <a:uFillTx/>
                <a:latin typeface="Tahoma"/>
                <a:cs typeface="Tahoma"/>
              </a:rPr>
              <a:t>p</a:t>
            </a:r>
            <a:r>
              <a:rPr kumimoji="0" sz="2800" b="0" i="0" u="none" strike="noStrike" kern="0" cap="none" spc="-5" normalizeH="0" baseline="0" noProof="0" dirty="0">
                <a:ln>
                  <a:noFill/>
                </a:ln>
                <a:solidFill>
                  <a:sysClr val="windowText" lastClr="000000"/>
                </a:solidFill>
                <a:effectLst/>
                <a:uLnTx/>
                <a:uFillTx/>
                <a:latin typeface="Tahoma"/>
                <a:cs typeface="Tahoma"/>
              </a:rPr>
              <a:t>erati</a:t>
            </a:r>
            <a:r>
              <a:rPr kumimoji="0" sz="2800" b="0" i="0" u="none" strike="noStrike" kern="0" cap="none" spc="5" normalizeH="0" baseline="0" noProof="0" dirty="0">
                <a:ln>
                  <a:noFill/>
                </a:ln>
                <a:solidFill>
                  <a:sysClr val="windowText" lastClr="000000"/>
                </a:solidFill>
                <a:effectLst/>
                <a:uLnTx/>
                <a:uFillTx/>
                <a:latin typeface="Tahoma"/>
                <a:cs typeface="Tahoma"/>
              </a:rPr>
              <a:t>o</a:t>
            </a:r>
            <a:r>
              <a:rPr kumimoji="0" sz="2800" b="0" i="0" u="none" strike="noStrike" kern="0" cap="none" spc="-15" normalizeH="0" baseline="0" noProof="0" dirty="0">
                <a:ln>
                  <a:noFill/>
                </a:ln>
                <a:solidFill>
                  <a:sysClr val="windowText" lastClr="000000"/>
                </a:solidFill>
                <a:effectLst/>
                <a:uLnTx/>
                <a:uFillTx/>
                <a:latin typeface="Tahoma"/>
                <a:cs typeface="Tahoma"/>
              </a:rPr>
              <a:t>nal</a:t>
            </a:r>
            <a:r>
              <a:rPr kumimoji="0" sz="28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lang="en-AU" sz="2800" b="0" i="0" u="none" strike="noStrike" kern="0" cap="none" spc="-5" normalizeH="0" baseline="0" noProof="0" dirty="0">
                <a:ln>
                  <a:noFill/>
                </a:ln>
                <a:solidFill>
                  <a:sysClr val="windowText" lastClr="000000"/>
                </a:solidFill>
                <a:effectLst/>
                <a:uLnTx/>
                <a:uFillTx/>
                <a:latin typeface="Tahoma"/>
                <a:cs typeface="Tahoma"/>
              </a:rPr>
              <a:t>R</a:t>
            </a:r>
            <a:r>
              <a:rPr kumimoji="0" sz="2800" b="0" i="0" u="none" strike="noStrike" kern="0" cap="none" spc="-5" normalizeH="0" baseline="0" noProof="0" dirty="0" err="1">
                <a:ln>
                  <a:noFill/>
                </a:ln>
                <a:solidFill>
                  <a:sysClr val="windowText" lastClr="000000"/>
                </a:solidFill>
                <a:effectLst/>
                <a:uLnTx/>
                <a:uFillTx/>
                <a:latin typeface="Tahoma"/>
                <a:cs typeface="Tahoma"/>
              </a:rPr>
              <a:t>eq</a:t>
            </a:r>
            <a:r>
              <a:rPr kumimoji="0" sz="2800" b="0" i="0" u="none" strike="noStrike" kern="0" cap="none" spc="5" normalizeH="0" baseline="0" noProof="0" dirty="0" err="1">
                <a:ln>
                  <a:noFill/>
                </a:ln>
                <a:solidFill>
                  <a:sysClr val="windowText" lastClr="000000"/>
                </a:solidFill>
                <a:effectLst/>
                <a:uLnTx/>
                <a:uFillTx/>
                <a:latin typeface="Tahoma"/>
                <a:cs typeface="Tahoma"/>
              </a:rPr>
              <a:t>u</a:t>
            </a:r>
            <a:r>
              <a:rPr kumimoji="0" sz="2800" b="0" i="0" u="none" strike="noStrike" kern="0" cap="none" spc="0" normalizeH="0" baseline="0" noProof="0" dirty="0" err="1">
                <a:ln>
                  <a:noFill/>
                </a:ln>
                <a:solidFill>
                  <a:sysClr val="windowText" lastClr="000000"/>
                </a:solidFill>
                <a:effectLst/>
                <a:uLnTx/>
                <a:uFillTx/>
                <a:latin typeface="Tahoma"/>
                <a:cs typeface="Tahoma"/>
              </a:rPr>
              <a:t>irements</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756285" marR="5080" lvl="1" indent="-286385" defTabSz="914400" eaLnBrk="1" fontAlgn="auto" latinLnBrk="0" hangingPunct="1">
              <a:lnSpc>
                <a:spcPct val="100000"/>
              </a:lnSpc>
              <a:spcBef>
                <a:spcPts val="600"/>
              </a:spcBef>
              <a:spcAft>
                <a:spcPts val="0"/>
              </a:spcAft>
              <a:buClrTx/>
              <a:buSzPct val="60416"/>
              <a:buFont typeface="Wingdings"/>
              <a:buChar char=""/>
              <a:tabLst>
                <a:tab pos="75692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20" normalizeH="0" baseline="0" noProof="0" dirty="0">
                <a:ln>
                  <a:noFill/>
                </a:ln>
                <a:solidFill>
                  <a:sysClr val="windowText" lastClr="000000"/>
                </a:solidFill>
                <a:effectLst/>
                <a:uLnTx/>
                <a:uFillTx/>
                <a:latin typeface="Tahoma"/>
                <a:cs typeface="Tahoma"/>
              </a:rPr>
              <a:t>mp</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nents</a:t>
            </a:r>
            <a:r>
              <a:rPr kumimoji="0" sz="24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ind</a:t>
            </a:r>
            <a:r>
              <a:rPr kumimoji="0" sz="2400" b="0" i="0" u="none" strike="noStrike" kern="0" cap="none" spc="0" normalizeH="0" baseline="0" noProof="0" dirty="0">
                <a:ln>
                  <a:noFill/>
                </a:ln>
                <a:solidFill>
                  <a:sysClr val="windowText" lastClr="000000"/>
                </a:solidFill>
                <a:effectLst/>
                <a:uLnTx/>
                <a:uFillTx/>
                <a:latin typeface="Tahoma"/>
                <a:cs typeface="Tahoma"/>
              </a:rPr>
              <a:t>ustri</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mili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ary</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con</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rol</a:t>
            </a:r>
            <a:r>
              <a:rPr kumimoji="0" sz="24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syste</a:t>
            </a:r>
            <a:r>
              <a:rPr kumimoji="0" sz="2400" b="0" i="0" u="none" strike="noStrike" kern="0" cap="none" spc="0" normalizeH="0" baseline="0" noProof="0" dirty="0">
                <a:ln>
                  <a:noFill/>
                </a:ln>
                <a:solidFill>
                  <a:sysClr val="windowText" lastClr="000000"/>
                </a:solidFill>
                <a:effectLst/>
                <a:uLnTx/>
                <a:uFillTx/>
                <a:latin typeface="Tahoma"/>
                <a:cs typeface="Tahoma"/>
              </a:rPr>
              <a:t>m</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may</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ave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with</a:t>
            </a:r>
            <a:r>
              <a:rPr kumimoji="0" sz="2400" b="0" i="0" u="none" strike="noStrike" kern="0" cap="none" spc="-5" normalizeH="0" baseline="0" noProof="0" dirty="0">
                <a:ln>
                  <a:noFill/>
                </a:ln>
                <a:solidFill>
                  <a:sysClr val="windowText" lastClr="000000"/>
                </a:solidFill>
                <a:effectLst/>
                <a:uLnTx/>
                <a:uFillTx/>
                <a:latin typeface="Tahoma"/>
                <a:cs typeface="Tahoma"/>
              </a:rPr>
              <a:t>stan</a:t>
            </a:r>
            <a:r>
              <a:rPr kumimoji="0" sz="2400" b="0" i="0" u="none" strike="noStrike" kern="0" cap="none" spc="0" normalizeH="0" baseline="0" noProof="0" dirty="0">
                <a:ln>
                  <a:noFill/>
                </a:ln>
                <a:solidFill>
                  <a:sysClr val="windowText" lastClr="000000"/>
                </a:solidFill>
                <a:effectLst/>
                <a:uLnTx/>
                <a:uFillTx/>
                <a:latin typeface="Tahoma"/>
                <a:cs typeface="Tahoma"/>
              </a:rPr>
              <a:t>d</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extrem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heat</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col</a:t>
            </a:r>
            <a:r>
              <a:rPr kumimoji="0" sz="2400" b="0" i="0" u="none" strike="noStrike" kern="0" cap="none" spc="-5" normalizeH="0" baseline="0" noProof="0" dirty="0">
                <a:ln>
                  <a:noFill/>
                </a:ln>
                <a:solidFill>
                  <a:sysClr val="windowText" lastClr="000000"/>
                </a:solidFill>
                <a:effectLst/>
                <a:uLnTx/>
                <a:uFillTx/>
                <a:latin typeface="Tahoma"/>
                <a:cs typeface="Tahoma"/>
              </a:rPr>
              <a:t>d</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o</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surv</a:t>
            </a:r>
            <a:r>
              <a:rPr kumimoji="0" sz="2400" b="0" i="0" u="none" strike="noStrike" kern="0" cap="none" spc="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ib</a:t>
            </a:r>
            <a:r>
              <a:rPr kumimoji="0" sz="2400" b="0" i="0" u="none" strike="noStrike" kern="0" cap="none" spc="-5" normalizeH="0" baseline="0" noProof="0" dirty="0">
                <a:ln>
                  <a:noFill/>
                </a:ln>
                <a:solidFill>
                  <a:sysClr val="windowText" lastClr="000000"/>
                </a:solidFill>
                <a:effectLst/>
                <a:uLnTx/>
                <a:uFillTx/>
                <a:latin typeface="Tahoma"/>
                <a:cs typeface="Tahoma"/>
              </a:rPr>
              <a:t>rati</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mo</a:t>
            </a:r>
            <a:r>
              <a:rPr kumimoji="0" sz="2400" b="0" i="0" u="none" strike="noStrike" kern="0" cap="none" spc="-10" normalizeH="0" baseline="0" noProof="0" dirty="0">
                <a:ln>
                  <a:noFill/>
                </a:ln>
                <a:solidFill>
                  <a:sysClr val="windowText" lastClr="000000"/>
                </a:solidFill>
                <a:effectLst/>
                <a:uLnTx/>
                <a:uFillTx/>
                <a:latin typeface="Tahoma"/>
                <a:cs typeface="Tahoma"/>
              </a:rPr>
              <a:t>v</a:t>
            </a:r>
            <a:r>
              <a:rPr kumimoji="0" sz="2400" b="0" i="0" u="none" strike="noStrike" kern="0" cap="none" spc="-5" normalizeH="0" baseline="0" noProof="0" dirty="0">
                <a:ln>
                  <a:noFill/>
                </a:ln>
                <a:solidFill>
                  <a:sysClr val="windowText" lastClr="000000"/>
                </a:solidFill>
                <a:effectLst/>
                <a:uLnTx/>
                <a:uFillTx/>
                <a:latin typeface="Tahoma"/>
                <a:cs typeface="Tahoma"/>
              </a:rPr>
              <a:t>ement</a:t>
            </a:r>
            <a:r>
              <a:rPr kumimoji="0"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sud</a:t>
            </a:r>
            <a:r>
              <a:rPr kumimoji="0" sz="2400" b="0" i="0" u="none" strike="noStrike" kern="0" cap="none" spc="-5" normalizeH="0" baseline="0" noProof="0" dirty="0">
                <a:ln>
                  <a:noFill/>
                </a:ln>
                <a:solidFill>
                  <a:sysClr val="windowText" lastClr="000000"/>
                </a:solidFill>
                <a:effectLst/>
                <a:uLnTx/>
                <a:uFillTx/>
                <a:latin typeface="Tahoma"/>
                <a:cs typeface="Tahoma"/>
              </a:rPr>
              <a:t>d</a:t>
            </a:r>
            <a:r>
              <a:rPr kumimoji="0" sz="2400" b="0" i="0" u="none" strike="noStrike" kern="0" cap="none" spc="-2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imp</a:t>
            </a:r>
            <a:r>
              <a:rPr kumimoji="0" sz="2400" b="0" i="0" u="none" strike="noStrike" kern="0" cap="none" spc="0" normalizeH="0" baseline="0" noProof="0" dirty="0">
                <a:ln>
                  <a:noFill/>
                </a:ln>
                <a:solidFill>
                  <a:sysClr val="windowText" lastClr="000000"/>
                </a:solidFill>
                <a:effectLst/>
                <a:uLnTx/>
                <a:uFillTx/>
                <a:latin typeface="Tahoma"/>
                <a:cs typeface="Tahoma"/>
              </a:rPr>
              <a:t>act</a:t>
            </a:r>
            <a:r>
              <a:rPr kumimoji="0" lang="en-AU"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tc.</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756285" marR="62865" lvl="1" indent="-286385" algn="just" defTabSz="914400" eaLnBrk="1" fontAlgn="auto" latinLnBrk="0" hangingPunct="1">
              <a:lnSpc>
                <a:spcPct val="100000"/>
              </a:lnSpc>
              <a:spcBef>
                <a:spcPts val="600"/>
              </a:spcBef>
              <a:spcAft>
                <a:spcPts val="0"/>
              </a:spcAft>
              <a:buClrTx/>
              <a:buSzPct val="60416"/>
              <a:buFont typeface="Wingdings"/>
              <a:buChar char=""/>
              <a:tabLst>
                <a:tab pos="756920"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Syste</a:t>
            </a:r>
            <a:r>
              <a:rPr kumimoji="0" sz="2400" b="0" i="0" u="none" strike="noStrike" kern="0" cap="none" spc="0" normalizeH="0" baseline="0" noProof="0" dirty="0">
                <a:ln>
                  <a:noFill/>
                </a:ln>
                <a:solidFill>
                  <a:sysClr val="windowText" lastClr="000000"/>
                </a:solidFill>
                <a:effectLst/>
                <a:uLnTx/>
                <a:uFillTx/>
                <a:latin typeface="Tahoma"/>
                <a:cs typeface="Tahoma"/>
              </a:rPr>
              <a:t>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ef</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iciency</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perf</a:t>
            </a:r>
            <a:r>
              <a:rPr kumimoji="0" sz="2400" b="0" i="0" u="none" strike="noStrike" kern="0" cap="none" spc="-15" normalizeH="0" baseline="0" noProof="0" dirty="0">
                <a:ln>
                  <a:noFill/>
                </a:ln>
                <a:solidFill>
                  <a:sysClr val="windowText" lastClr="000000"/>
                </a:solidFill>
                <a:effectLst/>
                <a:uLnTx/>
                <a:uFillTx/>
                <a:latin typeface="Tahoma"/>
                <a:cs typeface="Tahoma"/>
              </a:rPr>
              <a:t>orma</a:t>
            </a:r>
            <a:r>
              <a:rPr kumimoji="0" sz="2400" b="0" i="0" u="none" strike="noStrike" kern="0" cap="none" spc="-10" normalizeH="0" baseline="0" noProof="0" dirty="0">
                <a:ln>
                  <a:noFill/>
                </a:ln>
                <a:solidFill>
                  <a:sysClr val="windowText" lastClr="000000"/>
                </a:solidFill>
                <a:effectLst/>
                <a:uLnTx/>
                <a:uFillTx/>
                <a:latin typeface="Tahoma"/>
                <a:cs typeface="Tahoma"/>
              </a:rPr>
              <a:t>n</a:t>
            </a:r>
            <a:r>
              <a:rPr kumimoji="0" sz="2400" b="0" i="0" u="none" strike="noStrike" kern="0" cap="none" spc="-5" normalizeH="0" baseline="0" noProof="0" dirty="0">
                <a:ln>
                  <a:noFill/>
                </a:ln>
                <a:solidFill>
                  <a:sysClr val="windowText" lastClr="000000"/>
                </a:solidFill>
                <a:effectLst/>
                <a:uLnTx/>
                <a:uFillTx/>
                <a:latin typeface="Tahoma"/>
                <a:cs typeface="Tahoma"/>
              </a:rPr>
              <a:t>c</a:t>
            </a:r>
            <a:r>
              <a:rPr kumimoji="0" sz="2400" b="0" i="0" u="none" strike="noStrike" kern="0" cap="none" spc="0" normalizeH="0" baseline="0" noProof="0" dirty="0">
                <a:ln>
                  <a:noFill/>
                </a:ln>
                <a:solidFill>
                  <a:sysClr val="windowText" lastClr="000000"/>
                </a:solidFill>
                <a:effectLst/>
                <a:uLnTx/>
                <a:uFillTx/>
                <a:latin typeface="Tahoma"/>
                <a:cs typeface="Tahoma"/>
              </a:rPr>
              <a:t>e</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1285240" marR="5080" lvl="2" indent="-358140" defTabSz="914400" eaLnBrk="1" fontAlgn="auto" latinLnBrk="0" hangingPunct="1">
              <a:lnSpc>
                <a:spcPct val="100000"/>
              </a:lnSpc>
              <a:spcBef>
                <a:spcPts val="500"/>
              </a:spcBef>
              <a:spcAft>
                <a:spcPts val="0"/>
              </a:spcAft>
              <a:buClrTx/>
              <a:buSzPct val="60000"/>
              <a:buFont typeface="Wingdings" panose="05000000000000000000" pitchFamily="2" charset="2"/>
              <a:buChar char="q"/>
              <a:tabLst>
                <a:tab pos="371475" algn="l"/>
              </a:tabLst>
              <a:defRPr/>
            </a:pPr>
            <a:r>
              <a:rPr kumimoji="0" sz="2200" b="0" i="0" u="none" strike="noStrike" kern="0" cap="none" spc="-5"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limits on memory and processor speed are often consequences of the operational environment</a:t>
            </a:r>
          </a:p>
        </p:txBody>
      </p:sp>
      <p:sp>
        <p:nvSpPr>
          <p:cNvPr id="3" name="object 3"/>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spc="-5" dirty="0"/>
              <a:t>No</a:t>
            </a:r>
            <a:r>
              <a:rPr dirty="0"/>
              <a:t>n-</a:t>
            </a:r>
            <a:r>
              <a:rPr lang="en-AU" spc="-5" dirty="0"/>
              <a:t>F</a:t>
            </a:r>
            <a:r>
              <a:rPr spc="-5" dirty="0" err="1"/>
              <a:t>un</a:t>
            </a:r>
            <a:r>
              <a:rPr spc="5" dirty="0" err="1"/>
              <a:t>c</a:t>
            </a:r>
            <a:r>
              <a:rPr spc="-5" dirty="0" err="1"/>
              <a:t>tiona</a:t>
            </a:r>
            <a:r>
              <a:rPr dirty="0" err="1"/>
              <a:t>l</a:t>
            </a:r>
            <a:r>
              <a:rPr spc="225" dirty="0">
                <a:latin typeface="Times New Roman"/>
                <a:cs typeface="Times New Roman"/>
              </a:rPr>
              <a:t> </a:t>
            </a:r>
            <a:r>
              <a:rPr lang="en-AU" spc="-5" dirty="0"/>
              <a:t>R</a:t>
            </a:r>
            <a:r>
              <a:rPr spc="5" dirty="0"/>
              <a:t>e</a:t>
            </a:r>
            <a:r>
              <a:rPr dirty="0"/>
              <a:t>q.</a:t>
            </a:r>
            <a:r>
              <a:rPr spc="210" dirty="0">
                <a:latin typeface="Times New Roman"/>
                <a:cs typeface="Times New Roman"/>
              </a:rPr>
              <a:t> </a:t>
            </a:r>
            <a:r>
              <a:rPr lang="en-AU" spc="-5" dirty="0"/>
              <a:t>E</a:t>
            </a:r>
            <a:r>
              <a:rPr spc="-5" dirty="0" err="1"/>
              <a:t>xam</a:t>
            </a:r>
            <a:r>
              <a:rPr spc="10" dirty="0" err="1"/>
              <a:t>p</a:t>
            </a:r>
            <a:r>
              <a:rPr dirty="0" err="1"/>
              <a:t>les</a:t>
            </a:r>
            <a:r>
              <a:rPr spc="170" dirty="0">
                <a:latin typeface="Times New Roman"/>
                <a:cs typeface="Times New Roman"/>
              </a:rPr>
              <a:t> </a:t>
            </a:r>
            <a:r>
              <a:rPr sz="2400" spc="-5" dirty="0"/>
              <a:t>(c</a:t>
            </a:r>
            <a:r>
              <a:rPr sz="2400" spc="5" dirty="0"/>
              <a:t>o</a:t>
            </a:r>
            <a:r>
              <a:rPr sz="2400" dirty="0"/>
              <a:t>n</a:t>
            </a:r>
            <a:r>
              <a:rPr sz="2400" spc="5" dirty="0"/>
              <a:t>t</a:t>
            </a:r>
            <a:r>
              <a:rPr sz="2400" spc="-10" dirty="0"/>
              <a:t>.)</a:t>
            </a:r>
            <a:endParaRPr sz="2400" dirty="0">
              <a:latin typeface="Times New Roman"/>
              <a:cs typeface="Times New Roman"/>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52</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657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962" y="1524091"/>
            <a:ext cx="8021222" cy="3247043"/>
          </a:xfrm>
          <a:prstGeom prst="rect">
            <a:avLst/>
          </a:prstGeom>
        </p:spPr>
        <p:txBody>
          <a:bodyPr vert="horz" wrap="square" lIns="0" tIns="0" rIns="0" bIns="0" rtlCol="0">
            <a:spAutoFit/>
          </a:bodyPr>
          <a:lstStyle/>
          <a:p>
            <a:pPr marL="370840" marR="0" lvl="0" indent="-35814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800" b="0" i="0" u="none" strike="noStrike" kern="0" cap="none" spc="-15" normalizeH="0" baseline="0" noProof="0" dirty="0">
                <a:ln>
                  <a:noFill/>
                </a:ln>
                <a:solidFill>
                  <a:sysClr val="windowText" lastClr="000000"/>
                </a:solidFill>
                <a:effectLst/>
                <a:uLnTx/>
                <a:uFillTx/>
                <a:latin typeface="Tahoma"/>
                <a:cs typeface="Tahoma"/>
              </a:rPr>
              <a:t>Maint</a:t>
            </a:r>
            <a:r>
              <a:rPr kumimoji="0" sz="2800" b="0" i="0" u="none" strike="noStrike" kern="0" cap="none" spc="-20" normalizeH="0" baseline="0" noProof="0" dirty="0">
                <a:ln>
                  <a:noFill/>
                </a:ln>
                <a:solidFill>
                  <a:sysClr val="windowText" lastClr="000000"/>
                </a:solidFill>
                <a:effectLst/>
                <a:uLnTx/>
                <a:uFillTx/>
                <a:latin typeface="Tahoma"/>
                <a:cs typeface="Tahoma"/>
              </a:rPr>
              <a:t>ena</a:t>
            </a:r>
            <a:r>
              <a:rPr kumimoji="0" sz="2800" b="0" i="0" u="none" strike="noStrike" kern="0" cap="none" spc="-10" normalizeH="0" baseline="0" noProof="0" dirty="0">
                <a:ln>
                  <a:noFill/>
                </a:ln>
                <a:solidFill>
                  <a:sysClr val="windowText" lastClr="000000"/>
                </a:solidFill>
                <a:effectLst/>
                <a:uLnTx/>
                <a:uFillTx/>
                <a:latin typeface="Tahoma"/>
                <a:cs typeface="Tahoma"/>
              </a:rPr>
              <a:t>n</a:t>
            </a:r>
            <a:r>
              <a:rPr kumimoji="0" sz="2800" b="0" i="0" u="none" strike="noStrike" kern="0" cap="none" spc="-5" normalizeH="0" baseline="0" noProof="0" dirty="0">
                <a:ln>
                  <a:noFill/>
                </a:ln>
                <a:solidFill>
                  <a:sysClr val="windowText" lastClr="000000"/>
                </a:solidFill>
                <a:effectLst/>
                <a:uLnTx/>
                <a:uFillTx/>
                <a:latin typeface="Tahoma"/>
                <a:cs typeface="Tahoma"/>
              </a:rPr>
              <a:t>c</a:t>
            </a:r>
            <a:r>
              <a:rPr kumimoji="0" sz="2800" b="0" i="0" u="none" strike="noStrike" kern="0" cap="none" spc="0" normalizeH="0" baseline="0" noProof="0" dirty="0">
                <a:ln>
                  <a:noFill/>
                </a:ln>
                <a:solidFill>
                  <a:sysClr val="windowText" lastClr="000000"/>
                </a:solidFill>
                <a:effectLst/>
                <a:uLnTx/>
                <a:uFillTx/>
                <a:latin typeface="Tahoma"/>
                <a:cs typeface="Tahoma"/>
              </a:rPr>
              <a:t>e</a:t>
            </a:r>
            <a:r>
              <a:rPr kumimoji="0" sz="28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800" b="0" i="0" u="none" strike="noStrike" kern="0" cap="none" spc="-15" normalizeH="0" baseline="0" noProof="0" dirty="0">
                <a:ln>
                  <a:noFill/>
                </a:ln>
                <a:solidFill>
                  <a:sysClr val="windowText" lastClr="000000"/>
                </a:solidFill>
                <a:effectLst/>
                <a:uLnTx/>
                <a:uFillTx/>
                <a:latin typeface="Tahoma"/>
                <a:cs typeface="Tahoma"/>
              </a:rPr>
              <a:t>Requirements</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836930" marR="240665" lvl="1" indent="-286385" defTabSz="914400" eaLnBrk="1" fontAlgn="auto" latinLnBrk="0" hangingPunct="1">
              <a:lnSpc>
                <a:spcPct val="100000"/>
              </a:lnSpc>
              <a:spcBef>
                <a:spcPts val="600"/>
              </a:spcBef>
              <a:spcAft>
                <a:spcPts val="0"/>
              </a:spcAft>
              <a:buClrTx/>
              <a:buSzPct val="60416"/>
              <a:buFont typeface="Wingdings"/>
              <a:buChar char=""/>
              <a:tabLst>
                <a:tab pos="837565"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Sof</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5" normalizeH="0" baseline="0" noProof="0" dirty="0">
                <a:ln>
                  <a:noFill/>
                </a:ln>
                <a:solidFill>
                  <a:sysClr val="windowText" lastClr="000000"/>
                </a:solidFill>
                <a:effectLst/>
                <a:uLnTx/>
                <a:uFillTx/>
                <a:latin typeface="Tahoma"/>
                <a:cs typeface="Tahoma"/>
              </a:rPr>
              <a:t>war</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readab</a:t>
            </a:r>
            <a:r>
              <a:rPr kumimoji="0" sz="2400" b="0" i="0" u="none" strike="noStrike" kern="0" cap="none" spc="0" normalizeH="0" baseline="0" noProof="0" dirty="0">
                <a:ln>
                  <a:noFill/>
                </a:ln>
                <a:solidFill>
                  <a:sysClr val="windowText" lastClr="000000"/>
                </a:solidFill>
                <a:effectLst/>
                <a:uLnTx/>
                <a:uFillTx/>
                <a:latin typeface="Tahoma"/>
                <a:cs typeface="Tahoma"/>
              </a:rPr>
              <a:t>i</a:t>
            </a:r>
            <a:r>
              <a:rPr kumimoji="0" sz="2400" b="0" i="0" u="none" strike="noStrike" kern="0" cap="none" spc="-10" normalizeH="0" baseline="0" noProof="0" dirty="0">
                <a:ln>
                  <a:noFill/>
                </a:ln>
                <a:solidFill>
                  <a:sysClr val="windowText" lastClr="000000"/>
                </a:solidFill>
                <a:effectLst/>
                <a:uLnTx/>
                <a:uFillTx/>
                <a:latin typeface="Tahoma"/>
                <a:cs typeface="Tahoma"/>
              </a:rPr>
              <a:t>lit</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f</a:t>
            </a:r>
            <a:r>
              <a:rPr kumimoji="0" sz="2400" b="0" i="0" u="none" strike="noStrike" kern="0" cap="none" spc="-5" normalizeH="0" baseline="0" noProof="0" dirty="0">
                <a:ln>
                  <a:noFill/>
                </a:ln>
                <a:solidFill>
                  <a:sysClr val="windowText" lastClr="000000"/>
                </a:solidFill>
                <a:effectLst/>
                <a:uLnTx/>
                <a:uFillTx/>
                <a:latin typeface="Tahoma"/>
                <a:cs typeface="Tahoma"/>
              </a:rPr>
              <a:t>l</a:t>
            </a:r>
            <a:r>
              <a:rPr kumimoji="0" sz="2400" b="0" i="0" u="none" strike="noStrike" kern="0" cap="none" spc="-15" normalizeH="0" baseline="0" noProof="0" dirty="0">
                <a:ln>
                  <a:noFill/>
                </a:ln>
                <a:solidFill>
                  <a:sysClr val="windowText" lastClr="000000"/>
                </a:solidFill>
                <a:effectLst/>
                <a:uLnTx/>
                <a:uFillTx/>
                <a:latin typeface="Tahoma"/>
                <a:cs typeface="Tahoma"/>
              </a:rPr>
              <a:t>exibi</a:t>
            </a:r>
            <a:r>
              <a:rPr kumimoji="0" sz="2400" b="0" i="0" u="none" strike="noStrike" kern="0" cap="none" spc="0" normalizeH="0" baseline="0" noProof="0" dirty="0">
                <a:ln>
                  <a:noFill/>
                </a:ln>
                <a:solidFill>
                  <a:sysClr val="windowText" lastClr="000000"/>
                </a:solidFill>
                <a:effectLst/>
                <a:uLnTx/>
                <a:uFillTx/>
                <a:latin typeface="Tahoma"/>
                <a:cs typeface="Tahoma"/>
              </a:rPr>
              <a:t>lity</a:t>
            </a:r>
            <a:r>
              <a:rPr kumimoji="0" sz="2400" b="0" i="0" u="none" strike="noStrike" kern="0" cap="none" spc="-15" normalizeH="0" baseline="0" noProof="0" dirty="0">
                <a:ln>
                  <a:noFill/>
                </a:ln>
                <a:solidFill>
                  <a:sysClr val="windowText" lastClr="000000"/>
                </a:solidFill>
                <a:effectLst/>
                <a:uLnTx/>
                <a:uFillTx/>
                <a:latin typeface="Tahoma"/>
                <a:cs typeface="Tahoma"/>
              </a:rPr>
              <a:t>/portabil</a:t>
            </a:r>
            <a:r>
              <a:rPr kumimoji="0" sz="2400" b="0" i="0" u="none" strike="noStrike" kern="0" cap="none" spc="0"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testab</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10" normalizeH="0" baseline="0" noProof="0" dirty="0">
                <a:ln>
                  <a:noFill/>
                </a:ln>
                <a:solidFill>
                  <a:sysClr val="windowText" lastClr="000000"/>
                </a:solidFill>
                <a:effectLst/>
                <a:uLnTx/>
                <a:uFillTx/>
                <a:latin typeface="Tahoma"/>
                <a:cs typeface="Tahoma"/>
              </a:rPr>
              <a:t>lit</a:t>
            </a:r>
            <a:r>
              <a:rPr kumimoji="0" sz="2400" b="0" i="0" u="none" strike="noStrike" kern="0" cap="none" spc="0" normalizeH="0" baseline="0" noProof="0" dirty="0">
                <a:ln>
                  <a:noFill/>
                </a:ln>
                <a:solidFill>
                  <a:sysClr val="windowText" lastClr="000000"/>
                </a:solidFill>
                <a:effectLst/>
                <a:uLnTx/>
                <a:uFillTx/>
                <a:latin typeface="Tahoma"/>
                <a:cs typeface="Tahoma"/>
              </a:rPr>
              <a:t>y</a:t>
            </a:r>
          </a:p>
          <a:p>
            <a:pPr marL="370840" marR="0" lvl="0" indent="-358140" defTabSz="914400" eaLnBrk="1" fontAlgn="auto" latinLnBrk="0" hangingPunct="1">
              <a:lnSpc>
                <a:spcPct val="100000"/>
              </a:lnSpc>
              <a:spcBef>
                <a:spcPts val="2400"/>
              </a:spcBef>
              <a:spcAft>
                <a:spcPts val="0"/>
              </a:spcAft>
              <a:buClrTx/>
              <a:buSzPct val="110416"/>
              <a:buFont typeface="Wingdings"/>
              <a:buChar char=""/>
              <a:tabLst>
                <a:tab pos="371475" algn="l"/>
              </a:tabLst>
              <a:defRPr/>
            </a:pPr>
            <a:r>
              <a:rPr kumimoji="0" sz="2800" b="0" i="0" u="none" strike="noStrike" kern="0" cap="none" spc="-5" normalizeH="0" baseline="0" noProof="0" dirty="0">
                <a:ln>
                  <a:noFill/>
                </a:ln>
                <a:solidFill>
                  <a:sysClr val="windowText" lastClr="000000"/>
                </a:solidFill>
                <a:effectLst/>
                <a:uLnTx/>
                <a:uFillTx/>
                <a:latin typeface="Tahoma"/>
                <a:cs typeface="Tahoma"/>
              </a:rPr>
              <a:t>Desig</a:t>
            </a:r>
            <a:r>
              <a:rPr kumimoji="0" sz="2800" b="0" i="0" u="none" strike="noStrike" kern="0" cap="none" spc="0" normalizeH="0" baseline="0" noProof="0" dirty="0">
                <a:ln>
                  <a:noFill/>
                </a:ln>
                <a:solidFill>
                  <a:sysClr val="windowText" lastClr="000000"/>
                </a:solidFill>
                <a:effectLst/>
                <a:uLnTx/>
                <a:uFillTx/>
                <a:latin typeface="Tahoma"/>
                <a:cs typeface="Tahoma"/>
              </a:rPr>
              <a:t>n</a:t>
            </a:r>
            <a:r>
              <a:rPr kumimoji="0" sz="2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lang="en-AU" sz="2800" b="0" i="0" u="none" strike="noStrike" kern="0" cap="none" spc="-5" normalizeH="0" baseline="0" noProof="0" dirty="0">
                <a:ln>
                  <a:noFill/>
                </a:ln>
                <a:solidFill>
                  <a:sysClr val="windowText" lastClr="000000"/>
                </a:solidFill>
                <a:effectLst/>
                <a:uLnTx/>
                <a:uFillTx/>
                <a:latin typeface="Tahoma"/>
                <a:cs typeface="Tahoma"/>
              </a:rPr>
              <a:t>C</a:t>
            </a:r>
            <a:r>
              <a:rPr kumimoji="0" sz="2800" b="0" i="0" u="none" strike="noStrike" kern="0" cap="none" spc="-5" normalizeH="0" baseline="0" noProof="0" dirty="0" err="1">
                <a:ln>
                  <a:noFill/>
                </a:ln>
                <a:solidFill>
                  <a:sysClr val="windowText" lastClr="000000"/>
                </a:solidFill>
                <a:effectLst/>
                <a:uLnTx/>
                <a:uFillTx/>
                <a:latin typeface="Tahoma"/>
                <a:cs typeface="Tahoma"/>
              </a:rPr>
              <a:t>onstraints</a:t>
            </a:r>
            <a:endParaRPr kumimoji="0" sz="2800" b="0" i="0" u="none" strike="noStrike" kern="0" cap="none" spc="0" normalizeH="0" baseline="0" noProof="0" dirty="0">
              <a:ln>
                <a:noFill/>
              </a:ln>
              <a:solidFill>
                <a:sysClr val="windowText" lastClr="000000"/>
              </a:solidFill>
              <a:effectLst/>
              <a:uLnTx/>
              <a:uFillTx/>
              <a:latin typeface="Tahoma"/>
              <a:cs typeface="Tahoma"/>
            </a:endParaRPr>
          </a:p>
          <a:p>
            <a:pPr marL="927100" marR="0" lvl="1" indent="-376555" defTabSz="914400" eaLnBrk="1" fontAlgn="auto" latinLnBrk="0" hangingPunct="1">
              <a:lnSpc>
                <a:spcPct val="100000"/>
              </a:lnSpc>
              <a:spcBef>
                <a:spcPts val="600"/>
              </a:spcBef>
              <a:spcAft>
                <a:spcPts val="0"/>
              </a:spcAft>
              <a:buClrTx/>
              <a:buSzPct val="60416"/>
              <a:buFont typeface="Wingdings"/>
              <a:buChar char=""/>
              <a:tabLst>
                <a:tab pos="927735" algn="l"/>
              </a:tabLst>
              <a:defRPr/>
            </a:pPr>
            <a:r>
              <a:rPr kumimoji="0" lang="en-AU" sz="2400" b="0" i="0" u="none" strike="noStrike" kern="0" cap="none" spc="0"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atabase</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X</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because</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user</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amil</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arity</a:t>
            </a:r>
          </a:p>
          <a:p>
            <a:pPr marL="927100" marR="0" lvl="1" indent="-376555" defTabSz="914400" eaLnBrk="1" fontAlgn="auto" latinLnBrk="0" hangingPunct="1">
              <a:lnSpc>
                <a:spcPct val="100000"/>
              </a:lnSpc>
              <a:spcBef>
                <a:spcPts val="600"/>
              </a:spcBef>
              <a:spcAft>
                <a:spcPts val="0"/>
              </a:spcAft>
              <a:buClrTx/>
              <a:buSzPct val="60416"/>
              <a:buFont typeface="Wingdings"/>
              <a:buChar char=""/>
              <a:tabLst>
                <a:tab pos="927735" algn="l"/>
              </a:tabLst>
              <a:defRPr/>
            </a:pPr>
            <a:r>
              <a:rPr kumimoji="0" lang="en-AU" sz="2400" b="0" i="0" u="none" strike="noStrike" kern="0" cap="none" spc="0"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5" normalizeH="0" baseline="0" noProof="0" dirty="0">
                <a:ln>
                  <a:noFill/>
                </a:ln>
                <a:solidFill>
                  <a:sysClr val="windowText" lastClr="000000"/>
                </a:solidFill>
                <a:effectLst/>
                <a:uLnTx/>
                <a:uFillTx/>
                <a:latin typeface="Tahoma"/>
                <a:cs typeface="Tahoma"/>
              </a:rPr>
              <a:t>l</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15" normalizeH="0" baseline="0" noProof="0" dirty="0">
                <a:ln>
                  <a:noFill/>
                </a:ln>
                <a:solidFill>
                  <a:sysClr val="windowText" lastClr="000000"/>
                </a:solidFill>
                <a:effectLst/>
                <a:uLnTx/>
                <a:uFillTx/>
                <a:latin typeface="Tahoma"/>
                <a:cs typeface="Tahoma"/>
              </a:rPr>
              <a:t>rit</a:t>
            </a:r>
            <a:r>
              <a:rPr kumimoji="0" sz="2400" b="0" i="0" u="none" strike="noStrike" kern="0" cap="none" spc="-10" normalizeH="0" baseline="0" noProof="0" dirty="0">
                <a:ln>
                  <a:noFill/>
                </a:ln>
                <a:solidFill>
                  <a:sysClr val="windowText" lastClr="000000"/>
                </a:solidFill>
                <a:effectLst/>
                <a:uLnTx/>
                <a:uFillTx/>
                <a:latin typeface="Tahoma"/>
                <a:cs typeface="Tahoma"/>
              </a:rPr>
              <a:t>h</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ncti</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Z</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because</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us</a:t>
            </a:r>
            <a:r>
              <a:rPr kumimoji="0" sz="2400" b="0" i="0" u="none" strike="noStrike" kern="0" cap="none" spc="-10"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lang="en-AU" sz="2400" b="0" i="0" u="none" strike="noStrike" kern="0" cap="none" spc="0" normalizeH="0" baseline="0" noProof="0" dirty="0">
                <a:ln>
                  <a:noFill/>
                </a:ln>
                <a:solidFill>
                  <a:sysClr val="windowText" lastClr="000000"/>
                </a:solidFill>
                <a:effectLst/>
                <a:uLnTx/>
                <a:uFillTx/>
                <a:latin typeface="Tahoma"/>
                <a:cs typeface="Tahoma"/>
              </a:rPr>
              <a:t> </a:t>
            </a:r>
            <a:r>
              <a:rPr kumimoji="0" sz="2400" b="0" i="0" u="none" strike="noStrike" kern="0" cap="none" spc="0" normalizeH="0" baseline="0" noProof="0" dirty="0">
                <a:ln>
                  <a:noFill/>
                </a:ln>
                <a:solidFill>
                  <a:sysClr val="windowText" lastClr="000000"/>
                </a:solidFill>
                <a:effectLst/>
                <a:uLnTx/>
                <a:uFillTx/>
                <a:latin typeface="Tahoma"/>
                <a:cs typeface="Tahoma"/>
              </a:rPr>
              <a:t>preference</a:t>
            </a:r>
          </a:p>
        </p:txBody>
      </p:sp>
      <p:sp>
        <p:nvSpPr>
          <p:cNvPr id="3" name="object 3"/>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spc="-5" dirty="0"/>
              <a:t>No</a:t>
            </a:r>
            <a:r>
              <a:rPr dirty="0"/>
              <a:t>n-</a:t>
            </a:r>
            <a:r>
              <a:rPr lang="en-AU" spc="-5" dirty="0"/>
              <a:t>F</a:t>
            </a:r>
            <a:r>
              <a:rPr spc="-5" dirty="0" err="1"/>
              <a:t>un</a:t>
            </a:r>
            <a:r>
              <a:rPr spc="5" dirty="0" err="1"/>
              <a:t>c</a:t>
            </a:r>
            <a:r>
              <a:rPr spc="-5" dirty="0" err="1"/>
              <a:t>tiona</a:t>
            </a:r>
            <a:r>
              <a:rPr dirty="0" err="1"/>
              <a:t>l</a:t>
            </a:r>
            <a:r>
              <a:rPr spc="225" dirty="0">
                <a:latin typeface="Times New Roman"/>
                <a:cs typeface="Times New Roman"/>
              </a:rPr>
              <a:t> </a:t>
            </a:r>
            <a:r>
              <a:rPr lang="en-AU" spc="-5" dirty="0"/>
              <a:t>R</a:t>
            </a:r>
            <a:r>
              <a:rPr spc="5" dirty="0"/>
              <a:t>e</a:t>
            </a:r>
            <a:r>
              <a:rPr dirty="0"/>
              <a:t>q.</a:t>
            </a:r>
            <a:r>
              <a:rPr spc="210" dirty="0">
                <a:latin typeface="Times New Roman"/>
                <a:cs typeface="Times New Roman"/>
              </a:rPr>
              <a:t> </a:t>
            </a:r>
            <a:r>
              <a:rPr lang="en-AU" spc="-5" dirty="0"/>
              <a:t>E</a:t>
            </a:r>
            <a:r>
              <a:rPr spc="-5" dirty="0" err="1"/>
              <a:t>xam</a:t>
            </a:r>
            <a:r>
              <a:rPr spc="10" dirty="0" err="1"/>
              <a:t>p</a:t>
            </a:r>
            <a:r>
              <a:rPr dirty="0" err="1"/>
              <a:t>les</a:t>
            </a:r>
            <a:r>
              <a:rPr spc="170" dirty="0">
                <a:latin typeface="Times New Roman"/>
                <a:cs typeface="Times New Roman"/>
              </a:rPr>
              <a:t> </a:t>
            </a:r>
            <a:r>
              <a:rPr sz="2400" spc="-5" dirty="0"/>
              <a:t>(c</a:t>
            </a:r>
            <a:r>
              <a:rPr sz="2400" spc="5" dirty="0"/>
              <a:t>o</a:t>
            </a:r>
            <a:r>
              <a:rPr sz="2400" dirty="0"/>
              <a:t>n</a:t>
            </a:r>
            <a:r>
              <a:rPr sz="2400" spc="5" dirty="0"/>
              <a:t>t</a:t>
            </a:r>
            <a:r>
              <a:rPr sz="2400" spc="-10" dirty="0"/>
              <a:t>.)</a:t>
            </a:r>
            <a:endParaRPr sz="2400" dirty="0">
              <a:latin typeface="Times New Roman"/>
              <a:cs typeface="Times New Roman"/>
            </a:endParaRP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196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3223" y="587276"/>
            <a:ext cx="5311775" cy="492443"/>
          </a:xfrm>
          <a:prstGeom prst="rect">
            <a:avLst/>
          </a:prstGeom>
        </p:spPr>
        <p:txBody>
          <a:bodyPr vert="horz" wrap="square" lIns="0" tIns="0" rIns="0" bIns="0" rtlCol="0">
            <a:spAutoFit/>
          </a:bodyPr>
          <a:lstStyle/>
          <a:p>
            <a:pPr marL="12700" marR="0" lvl="0" indent="0" algn="ctr" defTabSz="914400" eaLnBrk="1" fontAlgn="auto" latinLnBrk="0" hangingPunct="1">
              <a:lnSpc>
                <a:spcPct val="100000"/>
              </a:lnSpc>
              <a:spcBef>
                <a:spcPts val="0"/>
              </a:spcBef>
              <a:spcAft>
                <a:spcPts val="0"/>
              </a:spcAft>
              <a:buClrTx/>
              <a:buSzTx/>
              <a:buFontTx/>
              <a:buNone/>
              <a:tabLst/>
              <a:defRPr/>
            </a:pPr>
            <a:r>
              <a:rPr kumimoji="0" sz="3200" b="0" i="0" u="none" strike="noStrike" kern="0" cap="none" spc="5" normalizeH="0" baseline="0" noProof="0" dirty="0">
                <a:ln>
                  <a:noFill/>
                </a:ln>
                <a:solidFill>
                  <a:srgbClr val="6E88F7"/>
                </a:solidFill>
                <a:effectLst/>
                <a:uLnTx/>
                <a:uFillTx/>
                <a:latin typeface="Tahoma"/>
                <a:cs typeface="Tahoma"/>
              </a:rPr>
              <a:t>S</a:t>
            </a:r>
            <a:r>
              <a:rPr kumimoji="0" sz="3200" b="0" i="0" u="none" strike="noStrike" kern="0" cap="none" spc="0" normalizeH="0" baseline="0" noProof="0" dirty="0">
                <a:ln>
                  <a:noFill/>
                </a:ln>
                <a:solidFill>
                  <a:srgbClr val="6E88F7"/>
                </a:solidFill>
                <a:effectLst/>
                <a:uLnTx/>
                <a:uFillTx/>
                <a:latin typeface="Tahoma"/>
                <a:cs typeface="Tahoma"/>
              </a:rPr>
              <a:t>ources</a:t>
            </a:r>
            <a:r>
              <a:rPr kumimoji="0" sz="3200" b="0" i="0" u="none" strike="noStrike" kern="0" cap="none" spc="180" normalizeH="0" baseline="0" noProof="0" dirty="0">
                <a:ln>
                  <a:noFill/>
                </a:ln>
                <a:solidFill>
                  <a:srgbClr val="6E88F7"/>
                </a:solidFill>
                <a:effectLst/>
                <a:uLnTx/>
                <a:uFillTx/>
                <a:latin typeface="Times New Roman"/>
                <a:cs typeface="Times New Roman"/>
              </a:rPr>
              <a:t> </a:t>
            </a:r>
            <a:r>
              <a:rPr kumimoji="0" sz="3200" b="0" i="0" u="none" strike="noStrike" kern="0" cap="none" spc="0" normalizeH="0" baseline="0" noProof="0" dirty="0">
                <a:ln>
                  <a:noFill/>
                </a:ln>
                <a:solidFill>
                  <a:srgbClr val="6E88F7"/>
                </a:solidFill>
                <a:effectLst/>
                <a:uLnTx/>
                <a:uFillTx/>
                <a:latin typeface="Tahoma"/>
                <a:cs typeface="Tahoma"/>
              </a:rPr>
              <a:t>of</a:t>
            </a:r>
            <a:r>
              <a:rPr kumimoji="0" sz="3200" b="0" i="0" u="none" strike="noStrike" kern="0" cap="none" spc="200" normalizeH="0" baseline="0" noProof="0" dirty="0">
                <a:ln>
                  <a:noFill/>
                </a:ln>
                <a:solidFill>
                  <a:srgbClr val="6E88F7"/>
                </a:solidFill>
                <a:effectLst/>
                <a:uLnTx/>
                <a:uFillTx/>
                <a:latin typeface="Times New Roman"/>
                <a:cs typeface="Times New Roman"/>
              </a:rPr>
              <a:t> </a:t>
            </a:r>
            <a:r>
              <a:rPr kumimoji="0" sz="3200" b="0" i="0" u="none" strike="noStrike" kern="0" cap="none" spc="-60" normalizeH="0" baseline="0" noProof="0" dirty="0">
                <a:ln>
                  <a:noFill/>
                </a:ln>
                <a:solidFill>
                  <a:srgbClr val="6E88F7"/>
                </a:solidFill>
                <a:effectLst/>
                <a:uLnTx/>
                <a:uFillTx/>
                <a:latin typeface="Tahoma"/>
                <a:cs typeface="Tahoma"/>
              </a:rPr>
              <a:t>R</a:t>
            </a:r>
            <a:r>
              <a:rPr kumimoji="0" sz="3200" b="0" i="0" u="none" strike="noStrike" kern="0" cap="none" spc="-5" normalizeH="0" baseline="0" noProof="0" dirty="0">
                <a:ln>
                  <a:noFill/>
                </a:ln>
                <a:solidFill>
                  <a:srgbClr val="6E88F7"/>
                </a:solidFill>
                <a:effectLst/>
                <a:uLnTx/>
                <a:uFillTx/>
                <a:latin typeface="Tahoma"/>
                <a:cs typeface="Tahoma"/>
              </a:rPr>
              <a:t>e</a:t>
            </a:r>
            <a:r>
              <a:rPr kumimoji="0" sz="3200" b="0" i="0" u="none" strike="noStrike" kern="0" cap="none" spc="10" normalizeH="0" baseline="0" noProof="0" dirty="0">
                <a:ln>
                  <a:noFill/>
                </a:ln>
                <a:solidFill>
                  <a:srgbClr val="6E88F7"/>
                </a:solidFill>
                <a:effectLst/>
                <a:uLnTx/>
                <a:uFillTx/>
                <a:latin typeface="Tahoma"/>
                <a:cs typeface="Tahoma"/>
              </a:rPr>
              <a:t>q</a:t>
            </a:r>
            <a:r>
              <a:rPr kumimoji="0" sz="3200" b="0" i="0" u="none" strike="noStrike" kern="0" cap="none" spc="0" normalizeH="0" baseline="0" noProof="0" dirty="0">
                <a:ln>
                  <a:noFill/>
                </a:ln>
                <a:solidFill>
                  <a:srgbClr val="6E88F7"/>
                </a:solidFill>
                <a:effectLst/>
                <a:uLnTx/>
                <a:uFillTx/>
                <a:latin typeface="Tahoma"/>
                <a:cs typeface="Tahoma"/>
              </a:rPr>
              <a:t>ui</a:t>
            </a:r>
            <a:r>
              <a:rPr kumimoji="0" sz="3200" b="0" i="0" u="none" strike="noStrike" kern="0" cap="none" spc="-15" normalizeH="0" baseline="0" noProof="0" dirty="0">
                <a:ln>
                  <a:noFill/>
                </a:ln>
                <a:solidFill>
                  <a:srgbClr val="6E88F7"/>
                </a:solidFill>
                <a:effectLst/>
                <a:uLnTx/>
                <a:uFillTx/>
                <a:latin typeface="Tahoma"/>
                <a:cs typeface="Tahoma"/>
              </a:rPr>
              <a:t>r</a:t>
            </a:r>
            <a:r>
              <a:rPr kumimoji="0" sz="3200" b="0" i="0" u="none" strike="noStrike" kern="0" cap="none" spc="-5" normalizeH="0" baseline="0" noProof="0" dirty="0">
                <a:ln>
                  <a:noFill/>
                </a:ln>
                <a:solidFill>
                  <a:srgbClr val="6E88F7"/>
                </a:solidFill>
                <a:effectLst/>
                <a:uLnTx/>
                <a:uFillTx/>
                <a:latin typeface="Tahoma"/>
                <a:cs typeface="Tahoma"/>
              </a:rPr>
              <a:t>em</a:t>
            </a:r>
            <a:r>
              <a:rPr kumimoji="0" sz="3200" b="0" i="0" u="none" strike="noStrike" kern="0" cap="none" spc="10" normalizeH="0" baseline="0" noProof="0" dirty="0">
                <a:ln>
                  <a:noFill/>
                </a:ln>
                <a:solidFill>
                  <a:srgbClr val="6E88F7"/>
                </a:solidFill>
                <a:effectLst/>
                <a:uLnTx/>
                <a:uFillTx/>
                <a:latin typeface="Tahoma"/>
                <a:cs typeface="Tahoma"/>
              </a:rPr>
              <a:t>e</a:t>
            </a:r>
            <a:r>
              <a:rPr kumimoji="0" sz="3200" b="0" i="0" u="none" strike="noStrike" kern="0" cap="none" spc="0" normalizeH="0" baseline="0" noProof="0" dirty="0">
                <a:ln>
                  <a:noFill/>
                </a:ln>
                <a:solidFill>
                  <a:srgbClr val="6E88F7"/>
                </a:solidFill>
                <a:effectLst/>
                <a:uLnTx/>
                <a:uFillTx/>
                <a:latin typeface="Tahoma"/>
                <a:cs typeface="Tahoma"/>
              </a:rPr>
              <a:t>nts</a:t>
            </a:r>
            <a:endParaRPr kumimoji="0" sz="3200" b="0" i="0" u="none" strike="noStrike" kern="0" cap="none" spc="0" normalizeH="0" baseline="0" noProof="0" dirty="0">
              <a:ln>
                <a:noFill/>
              </a:ln>
              <a:solidFill>
                <a:sysClr val="windowText" lastClr="000000"/>
              </a:solidFill>
              <a:effectLst/>
              <a:uLnTx/>
              <a:uFillTx/>
              <a:latin typeface="Tahoma"/>
              <a:cs typeface="Tahoma"/>
            </a:endParaRPr>
          </a:p>
        </p:txBody>
      </p:sp>
      <p:sp>
        <p:nvSpPr>
          <p:cNvPr id="3" name="object 3"/>
          <p:cNvSpPr txBox="1"/>
          <p:nvPr/>
        </p:nvSpPr>
        <p:spPr>
          <a:xfrm>
            <a:off x="945586" y="1406489"/>
            <a:ext cx="3254375" cy="369332"/>
          </a:xfrm>
          <a:prstGeom prst="rect">
            <a:avLst/>
          </a:prstGeom>
        </p:spPr>
        <p:txBody>
          <a:bodyPr vert="horz" wrap="square" lIns="0" tIns="0" rIns="0" bIns="0" rtlCol="0">
            <a:spAutoFit/>
          </a:bodyPr>
          <a:lstStyle/>
          <a:p>
            <a:pPr marL="370840" marR="0" lvl="0" indent="-358140"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0" cap="none" spc="-130" normalizeH="0" baseline="0" noProof="0" dirty="0">
                <a:ln>
                  <a:noFill/>
                </a:ln>
                <a:solidFill>
                  <a:sysClr val="windowText" lastClr="000000"/>
                </a:solidFill>
                <a:effectLst/>
                <a:uLnTx/>
                <a:uFillTx/>
                <a:latin typeface="Tahoma"/>
                <a:cs typeface="Tahoma"/>
              </a:rPr>
              <a:t>V</a:t>
            </a:r>
            <a:r>
              <a:rPr kumimoji="0" sz="2400" b="0" i="0" u="none" strike="noStrike" kern="0" cap="none" spc="-15" normalizeH="0" baseline="0" noProof="0" dirty="0">
                <a:ln>
                  <a:noFill/>
                </a:ln>
                <a:solidFill>
                  <a:sysClr val="windowText" lastClr="000000"/>
                </a:solidFill>
                <a:effectLst/>
                <a:uLnTx/>
                <a:uFillTx/>
                <a:latin typeface="Tahoma"/>
                <a:cs typeface="Tahoma"/>
              </a:rPr>
              <a:t>arious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lang="en-AU" sz="2400" b="0" i="0" u="none" strike="noStrike" kern="0" cap="none" spc="-5" normalizeH="0" baseline="0" noProof="0" dirty="0">
                <a:ln>
                  <a:noFill/>
                </a:ln>
                <a:solidFill>
                  <a:sysClr val="windowText" lastClr="000000"/>
                </a:solidFill>
                <a:effectLst/>
                <a:uLnTx/>
                <a:uFillTx/>
                <a:latin typeface="Tahoma"/>
                <a:cs typeface="Tahoma"/>
              </a:rPr>
              <a:t>S</a:t>
            </a:r>
            <a:r>
              <a:rPr kumimoji="0" sz="2400" b="0" i="0" u="none" strike="noStrike" kern="0" cap="none" spc="-5" normalizeH="0" baseline="0" noProof="0" dirty="0" err="1">
                <a:ln>
                  <a:noFill/>
                </a:ln>
                <a:solidFill>
                  <a:sysClr val="windowText" lastClr="000000"/>
                </a:solidFill>
                <a:effectLst/>
                <a:uLnTx/>
                <a:uFillTx/>
                <a:latin typeface="Tahoma"/>
                <a:cs typeface="Tahoma"/>
              </a:rPr>
              <a:t>ta</a:t>
            </a:r>
            <a:r>
              <a:rPr kumimoji="0" sz="2400" b="0" i="0" u="none" strike="noStrike" kern="0" cap="none" spc="-25" normalizeH="0" baseline="0" noProof="0" dirty="0" err="1">
                <a:ln>
                  <a:noFill/>
                </a:ln>
                <a:solidFill>
                  <a:sysClr val="windowText" lastClr="000000"/>
                </a:solidFill>
                <a:effectLst/>
                <a:uLnTx/>
                <a:uFillTx/>
                <a:latin typeface="Tahoma"/>
                <a:cs typeface="Tahoma"/>
              </a:rPr>
              <a:t>k</a:t>
            </a:r>
            <a:r>
              <a:rPr kumimoji="0" sz="2400" b="0" i="0" u="none" strike="noStrike" kern="0" cap="none" spc="-20" normalizeH="0" baseline="0" noProof="0" dirty="0" err="1">
                <a:ln>
                  <a:noFill/>
                </a:ln>
                <a:solidFill>
                  <a:sysClr val="windowText" lastClr="000000"/>
                </a:solidFill>
                <a:effectLst/>
                <a:uLnTx/>
                <a:uFillTx/>
                <a:latin typeface="Tahoma"/>
                <a:cs typeface="Tahoma"/>
              </a:rPr>
              <a:t>eho</a:t>
            </a:r>
            <a:r>
              <a:rPr kumimoji="0" sz="2400" b="0" i="0" u="none" strike="noStrike" kern="0" cap="none" spc="0" normalizeH="0" baseline="0" noProof="0" dirty="0" err="1">
                <a:ln>
                  <a:noFill/>
                </a:ln>
                <a:solidFill>
                  <a:sysClr val="windowText" lastClr="000000"/>
                </a:solidFill>
                <a:effectLst/>
                <a:uLnTx/>
                <a:uFillTx/>
                <a:latin typeface="Tahoma"/>
                <a:cs typeface="Tahoma"/>
              </a:rPr>
              <a:t>lders</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4" name="object 4"/>
          <p:cNvSpPr/>
          <p:nvPr/>
        </p:nvSpPr>
        <p:spPr>
          <a:xfrm>
            <a:off x="919744" y="2071756"/>
            <a:ext cx="3000375" cy="1786255"/>
          </a:xfrm>
          <a:custGeom>
            <a:avLst/>
            <a:gdLst/>
            <a:ahLst/>
            <a:cxnLst/>
            <a:rect l="l" t="t" r="r" b="b"/>
            <a:pathLst>
              <a:path w="3000375" h="1786254">
                <a:moveTo>
                  <a:pt x="0" y="297545"/>
                </a:moveTo>
                <a:lnTo>
                  <a:pt x="3894" y="249285"/>
                </a:lnTo>
                <a:lnTo>
                  <a:pt x="15170" y="203503"/>
                </a:lnTo>
                <a:lnTo>
                  <a:pt x="33214" y="160811"/>
                </a:lnTo>
                <a:lnTo>
                  <a:pt x="57414" y="121824"/>
                </a:lnTo>
                <a:lnTo>
                  <a:pt x="87156" y="87153"/>
                </a:lnTo>
                <a:lnTo>
                  <a:pt x="121829" y="57412"/>
                </a:lnTo>
                <a:lnTo>
                  <a:pt x="160818" y="33213"/>
                </a:lnTo>
                <a:lnTo>
                  <a:pt x="203511" y="15170"/>
                </a:lnTo>
                <a:lnTo>
                  <a:pt x="249297" y="3894"/>
                </a:lnTo>
                <a:lnTo>
                  <a:pt x="297560" y="0"/>
                </a:lnTo>
                <a:lnTo>
                  <a:pt x="2702701" y="0"/>
                </a:lnTo>
                <a:lnTo>
                  <a:pt x="2750965" y="3894"/>
                </a:lnTo>
                <a:lnTo>
                  <a:pt x="2796756" y="15170"/>
                </a:lnTo>
                <a:lnTo>
                  <a:pt x="2839461" y="33213"/>
                </a:lnTo>
                <a:lnTo>
                  <a:pt x="2878465" y="57412"/>
                </a:lnTo>
                <a:lnTo>
                  <a:pt x="2913154" y="87153"/>
                </a:lnTo>
                <a:lnTo>
                  <a:pt x="2942913" y="121824"/>
                </a:lnTo>
                <a:lnTo>
                  <a:pt x="2967128" y="160811"/>
                </a:lnTo>
                <a:lnTo>
                  <a:pt x="2985185" y="203503"/>
                </a:lnTo>
                <a:lnTo>
                  <a:pt x="2996470" y="249285"/>
                </a:lnTo>
                <a:lnTo>
                  <a:pt x="3000368" y="297545"/>
                </a:lnTo>
                <a:lnTo>
                  <a:pt x="3000368" y="1488185"/>
                </a:lnTo>
                <a:lnTo>
                  <a:pt x="2996470" y="1536487"/>
                </a:lnTo>
                <a:lnTo>
                  <a:pt x="2985185" y="1582301"/>
                </a:lnTo>
                <a:lnTo>
                  <a:pt x="2967128" y="1625016"/>
                </a:lnTo>
                <a:lnTo>
                  <a:pt x="2942913" y="1664021"/>
                </a:lnTo>
                <a:lnTo>
                  <a:pt x="2913154" y="1698703"/>
                </a:lnTo>
                <a:lnTo>
                  <a:pt x="2878465" y="1728451"/>
                </a:lnTo>
                <a:lnTo>
                  <a:pt x="2839461" y="1752654"/>
                </a:lnTo>
                <a:lnTo>
                  <a:pt x="2796756" y="1770698"/>
                </a:lnTo>
                <a:lnTo>
                  <a:pt x="2750965" y="1781974"/>
                </a:lnTo>
                <a:lnTo>
                  <a:pt x="2702701" y="1785868"/>
                </a:lnTo>
                <a:lnTo>
                  <a:pt x="297560" y="1785868"/>
                </a:lnTo>
                <a:lnTo>
                  <a:pt x="249297" y="1781974"/>
                </a:lnTo>
                <a:lnTo>
                  <a:pt x="203511" y="1770698"/>
                </a:lnTo>
                <a:lnTo>
                  <a:pt x="160818" y="1752654"/>
                </a:lnTo>
                <a:lnTo>
                  <a:pt x="121829" y="1728451"/>
                </a:lnTo>
                <a:lnTo>
                  <a:pt x="87156" y="1698703"/>
                </a:lnTo>
                <a:lnTo>
                  <a:pt x="57414" y="1664021"/>
                </a:lnTo>
                <a:lnTo>
                  <a:pt x="33214" y="1625016"/>
                </a:lnTo>
                <a:lnTo>
                  <a:pt x="15170" y="1582301"/>
                </a:lnTo>
                <a:lnTo>
                  <a:pt x="3894" y="1536487"/>
                </a:lnTo>
                <a:lnTo>
                  <a:pt x="0" y="1488185"/>
                </a:lnTo>
                <a:lnTo>
                  <a:pt x="0" y="297545"/>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p:nvPr/>
        </p:nvSpPr>
        <p:spPr>
          <a:xfrm>
            <a:off x="1228614" y="2242903"/>
            <a:ext cx="2383155" cy="1497846"/>
          </a:xfrm>
          <a:prstGeom prst="rect">
            <a:avLst/>
          </a:prstGeom>
        </p:spPr>
        <p:txBody>
          <a:bodyPr vert="horz"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2400" b="1" i="0" u="sng" strike="noStrike" kern="0" cap="none" spc="-5" normalizeH="0" baseline="0" noProof="0" dirty="0">
                <a:ln>
                  <a:noFill/>
                </a:ln>
                <a:solidFill>
                  <a:srgbClr val="3F3F8B"/>
                </a:solidFill>
                <a:effectLst/>
                <a:uLnTx/>
                <a:uFillTx/>
                <a:latin typeface="Tahoma"/>
                <a:cs typeface="Tahoma"/>
              </a:rPr>
              <a:t>Users</a:t>
            </a:r>
            <a:endParaRPr kumimoji="0" sz="2400" b="1" i="0" u="sng" strike="noStrike" kern="0" cap="none" spc="0" normalizeH="0" baseline="0" noProof="0" dirty="0">
              <a:ln>
                <a:noFill/>
              </a:ln>
              <a:solidFill>
                <a:sysClr val="windowText" lastClr="000000"/>
              </a:solidFill>
              <a:effectLst/>
              <a:uLnTx/>
              <a:uFillTx/>
              <a:latin typeface="Tahoma"/>
              <a:cs typeface="Tahoma"/>
            </a:endParaRPr>
          </a:p>
          <a:p>
            <a:pPr marL="0" marR="5080" lvl="0" indent="0" algn="ctr" defTabSz="914400" eaLnBrk="1" fontAlgn="auto" latinLnBrk="0" hangingPunct="1">
              <a:lnSpc>
                <a:spcPts val="2880"/>
              </a:lnSpc>
              <a:spcBef>
                <a:spcPts val="95"/>
              </a:spcBef>
              <a:spcAft>
                <a:spcPts val="0"/>
              </a:spcAft>
              <a:buClrTx/>
              <a:buSzTx/>
              <a:buFontTx/>
              <a:buNone/>
              <a:tabLst/>
              <a:defRPr/>
            </a:pPr>
            <a:r>
              <a:rPr kumimoji="0" sz="2400" b="0" i="0" u="none" strike="noStrike" kern="0" cap="none" spc="-15" normalizeH="0" baseline="0" noProof="0" dirty="0">
                <a:ln>
                  <a:noFill/>
                </a:ln>
                <a:solidFill>
                  <a:srgbClr val="3F3F8B"/>
                </a:solidFill>
                <a:effectLst/>
                <a:uLnTx/>
                <a:uFillTx/>
                <a:latin typeface="Tahoma"/>
                <a:cs typeface="Tahoma"/>
              </a:rPr>
              <a:t>e.</a:t>
            </a:r>
            <a:r>
              <a:rPr kumimoji="0" sz="2400" b="0" i="0" u="none" strike="noStrike" kern="0" cap="none" spc="-5" normalizeH="0" baseline="0" noProof="0" dirty="0">
                <a:ln>
                  <a:noFill/>
                </a:ln>
                <a:solidFill>
                  <a:srgbClr val="3F3F8B"/>
                </a:solidFill>
                <a:effectLst/>
                <a:uLnTx/>
                <a:uFillTx/>
                <a:latin typeface="Tahoma"/>
                <a:cs typeface="Tahoma"/>
              </a:rPr>
              <a:t>g</a:t>
            </a:r>
            <a:r>
              <a:rPr kumimoji="0" sz="2400" b="0" i="0" u="none" strike="noStrike" kern="0" cap="none" spc="-10" normalizeH="0" baseline="0" noProof="0" dirty="0">
                <a:ln>
                  <a:noFill/>
                </a:ln>
                <a:solidFill>
                  <a:srgbClr val="3F3F8B"/>
                </a:solidFill>
                <a:effectLst/>
                <a:uLnTx/>
                <a:uFillTx/>
                <a:latin typeface="Tahoma"/>
                <a:cs typeface="Tahoma"/>
              </a:rPr>
              <a:t>.</a:t>
            </a:r>
            <a:r>
              <a:rPr kumimoji="0" sz="2400" b="0" i="0" u="none" strike="noStrike" kern="0" cap="none" spc="135" normalizeH="0" baseline="0" noProof="0" dirty="0">
                <a:ln>
                  <a:noFill/>
                </a:ln>
                <a:solidFill>
                  <a:srgbClr val="3F3F8B"/>
                </a:solidFill>
                <a:effectLst/>
                <a:uLnTx/>
                <a:uFillTx/>
                <a:latin typeface="Times New Roman"/>
                <a:cs typeface="Times New Roman"/>
              </a:rPr>
              <a:t> </a:t>
            </a:r>
            <a:r>
              <a:rPr kumimoji="0" sz="2400" b="0" i="0" u="none" strike="noStrike" kern="0" cap="none" spc="-5" normalizeH="0" baseline="0" noProof="0" dirty="0">
                <a:ln>
                  <a:noFill/>
                </a:ln>
                <a:solidFill>
                  <a:srgbClr val="3F3F8B"/>
                </a:solidFill>
                <a:effectLst/>
                <a:uLnTx/>
                <a:uFillTx/>
                <a:latin typeface="Tahoma"/>
                <a:cs typeface="Tahoma"/>
              </a:rPr>
              <a:t>cus</a:t>
            </a:r>
            <a:r>
              <a:rPr kumimoji="0" sz="2400" b="0" i="0" u="none" strike="noStrike" kern="0" cap="none" spc="5" normalizeH="0" baseline="0" noProof="0" dirty="0">
                <a:ln>
                  <a:noFill/>
                </a:ln>
                <a:solidFill>
                  <a:srgbClr val="3F3F8B"/>
                </a:solidFill>
                <a:effectLst/>
                <a:uLnTx/>
                <a:uFillTx/>
                <a:latin typeface="Tahoma"/>
                <a:cs typeface="Tahoma"/>
              </a:rPr>
              <a:t>t</a:t>
            </a:r>
            <a:r>
              <a:rPr kumimoji="0" sz="2400" b="0" i="0" u="none" strike="noStrike" kern="0" cap="none" spc="-15" normalizeH="0" baseline="0" noProof="0" dirty="0">
                <a:ln>
                  <a:noFill/>
                </a:ln>
                <a:solidFill>
                  <a:srgbClr val="3F3F8B"/>
                </a:solidFill>
                <a:effectLst/>
                <a:uLnTx/>
                <a:uFillTx/>
                <a:latin typeface="Tahoma"/>
                <a:cs typeface="Tahoma"/>
              </a:rPr>
              <a:t>o</a:t>
            </a:r>
            <a:r>
              <a:rPr kumimoji="0" sz="2400" b="0" i="0" u="none" strike="noStrike" kern="0" cap="none" spc="0" normalizeH="0" baseline="0" noProof="0" dirty="0">
                <a:ln>
                  <a:noFill/>
                </a:ln>
                <a:solidFill>
                  <a:srgbClr val="3F3F8B"/>
                </a:solidFill>
                <a:effectLst/>
                <a:uLnTx/>
                <a:uFillTx/>
                <a:latin typeface="Tahoma"/>
                <a:cs typeface="Tahoma"/>
              </a:rPr>
              <a:t>mers</a:t>
            </a:r>
            <a:r>
              <a:rPr kumimoji="0" sz="2400" b="0" i="0" u="none" strike="noStrike" kern="0" cap="none" spc="150" normalizeH="0" baseline="0" noProof="0" dirty="0">
                <a:ln>
                  <a:noFill/>
                </a:ln>
                <a:solidFill>
                  <a:srgbClr val="3F3F8B"/>
                </a:solidFill>
                <a:effectLst/>
                <a:uLnTx/>
                <a:uFillTx/>
                <a:latin typeface="Times New Roman"/>
                <a:cs typeface="Times New Roman"/>
              </a:rPr>
              <a:t> </a:t>
            </a:r>
            <a:r>
              <a:rPr kumimoji="0" sz="2400" b="0" i="0" u="none" strike="noStrike" kern="0" cap="none" spc="-15" normalizeH="0" baseline="0" noProof="0" dirty="0">
                <a:ln>
                  <a:noFill/>
                </a:ln>
                <a:solidFill>
                  <a:srgbClr val="3F3F8B"/>
                </a:solidFill>
                <a:effectLst/>
                <a:uLnTx/>
                <a:uFillTx/>
                <a:latin typeface="Tahoma"/>
                <a:cs typeface="Tahoma"/>
              </a:rPr>
              <a:t>o</a:t>
            </a:r>
            <a:r>
              <a:rPr kumimoji="0" sz="2400" b="0" i="0" u="none" strike="noStrike" kern="0" cap="none" spc="0" normalizeH="0" baseline="0" noProof="0" dirty="0">
                <a:ln>
                  <a:noFill/>
                </a:ln>
                <a:solidFill>
                  <a:srgbClr val="3F3F8B"/>
                </a:solidFill>
                <a:effectLst/>
                <a:uLnTx/>
                <a:uFillTx/>
                <a:latin typeface="Tahoma"/>
                <a:cs typeface="Tahoma"/>
              </a:rPr>
              <a:t>r</a:t>
            </a:r>
            <a:r>
              <a:rPr kumimoji="0" lang="en-AU" sz="2400" b="0" i="0" u="none" strike="noStrike" kern="0" cap="none" spc="0" normalizeH="0" baseline="0" noProof="0" dirty="0">
                <a:ln>
                  <a:noFill/>
                </a:ln>
                <a:solidFill>
                  <a:srgbClr val="3F3F8B"/>
                </a:solidFill>
                <a:effectLst/>
                <a:uLnTx/>
                <a:uFillTx/>
                <a:latin typeface="Times New Roman"/>
                <a:cs typeface="Times New Roman"/>
              </a:rPr>
              <a:t> </a:t>
            </a:r>
            <a:r>
              <a:rPr kumimoji="0" sz="2400" b="0" i="0" u="none" strike="noStrike" kern="0" cap="none" spc="-20" normalizeH="0" baseline="0" noProof="0" dirty="0">
                <a:ln>
                  <a:noFill/>
                </a:ln>
                <a:solidFill>
                  <a:srgbClr val="3F3F8B"/>
                </a:solidFill>
                <a:effectLst/>
                <a:uLnTx/>
                <a:uFillTx/>
                <a:latin typeface="Tahoma"/>
                <a:cs typeface="Tahoma"/>
              </a:rPr>
              <a:t>en</a:t>
            </a:r>
            <a:r>
              <a:rPr kumimoji="0" sz="2400" b="0" i="0" u="none" strike="noStrike" kern="0" cap="none" spc="-10" normalizeH="0" baseline="0" noProof="0" dirty="0">
                <a:ln>
                  <a:noFill/>
                </a:ln>
                <a:solidFill>
                  <a:srgbClr val="3F3F8B"/>
                </a:solidFill>
                <a:effectLst/>
                <a:uLnTx/>
                <a:uFillTx/>
                <a:latin typeface="Tahoma"/>
                <a:cs typeface="Tahoma"/>
              </a:rPr>
              <a:t>d</a:t>
            </a:r>
            <a:r>
              <a:rPr kumimoji="0" sz="2400" b="0" i="0" u="none" strike="noStrike" kern="0" cap="none" spc="0" normalizeH="0" baseline="0" noProof="0" dirty="0">
                <a:ln>
                  <a:noFill/>
                </a:ln>
                <a:solidFill>
                  <a:srgbClr val="3F3F8B"/>
                </a:solidFill>
                <a:effectLst/>
                <a:uLnTx/>
                <a:uFillTx/>
                <a:latin typeface="Tahoma"/>
                <a:cs typeface="Tahoma"/>
              </a:rPr>
              <a:t>-users</a:t>
            </a:r>
            <a:r>
              <a:rPr kumimoji="0" sz="2400" b="0" i="0" u="none" strike="noStrike" kern="0" cap="none" spc="130" normalizeH="0" baseline="0" noProof="0" dirty="0">
                <a:ln>
                  <a:noFill/>
                </a:ln>
                <a:solidFill>
                  <a:srgbClr val="3F3F8B"/>
                </a:solidFill>
                <a:effectLst/>
                <a:uLnTx/>
                <a:uFillTx/>
                <a:latin typeface="Times New Roman"/>
                <a:cs typeface="Times New Roman"/>
              </a:rPr>
              <a:t> </a:t>
            </a:r>
            <a:r>
              <a:rPr kumimoji="0" lang="en-AU" sz="2500" b="0" i="0" u="none" strike="noStrike" kern="0" cap="none" spc="-40" normalizeH="0" baseline="0" noProof="0" dirty="0">
                <a:ln>
                  <a:noFill/>
                </a:ln>
                <a:solidFill>
                  <a:srgbClr val="3F3F8B"/>
                </a:solidFill>
                <a:effectLst/>
                <a:uLnTx/>
                <a:uFillTx/>
                <a:latin typeface="Tahoma"/>
                <a:cs typeface="Tahoma"/>
              </a:rPr>
              <a:t>–</a:t>
            </a:r>
            <a:r>
              <a:rPr kumimoji="0" sz="2500" b="0" i="0" u="none" strike="noStrike" kern="0" cap="none" spc="135" normalizeH="0" baseline="0" noProof="0" dirty="0">
                <a:ln>
                  <a:noFill/>
                </a:ln>
                <a:solidFill>
                  <a:srgbClr val="3F3F8B"/>
                </a:solidFill>
                <a:effectLst/>
                <a:uLnTx/>
                <a:uFillTx/>
                <a:latin typeface="Times New Roman"/>
                <a:cs typeface="Times New Roman"/>
              </a:rPr>
              <a:t> </a:t>
            </a:r>
            <a:r>
              <a:rPr kumimoji="0" sz="2500" b="0" i="0" u="none" strike="noStrike" kern="0" cap="none" spc="-50" normalizeH="0" baseline="0" noProof="0" dirty="0">
                <a:ln>
                  <a:noFill/>
                </a:ln>
                <a:solidFill>
                  <a:srgbClr val="3F3F8B"/>
                </a:solidFill>
                <a:effectLst/>
                <a:uLnTx/>
                <a:uFillTx/>
                <a:latin typeface="Tahoma"/>
                <a:cs typeface="Tahoma"/>
              </a:rPr>
              <a:t>user</a:t>
            </a:r>
            <a:r>
              <a:rPr kumimoji="0" lang="en-AU" sz="2500" b="0" i="0" u="none" strike="noStrike" kern="0" cap="none" spc="0" normalizeH="0" baseline="0" noProof="0" dirty="0">
                <a:ln>
                  <a:noFill/>
                </a:ln>
                <a:solidFill>
                  <a:sysClr val="windowText" lastClr="000000"/>
                </a:solidFill>
                <a:effectLst/>
                <a:uLnTx/>
                <a:uFillTx/>
                <a:latin typeface="Tahoma"/>
                <a:cs typeface="Tahoma"/>
              </a:rPr>
              <a:t> </a:t>
            </a:r>
            <a:r>
              <a:rPr kumimoji="0" sz="2500" b="0" i="0" u="none" strike="noStrike" kern="0" cap="none" spc="-55" normalizeH="0" baseline="0" noProof="0" dirty="0">
                <a:ln>
                  <a:noFill/>
                </a:ln>
                <a:solidFill>
                  <a:srgbClr val="3F3F8B"/>
                </a:solidFill>
                <a:effectLst/>
                <a:uLnTx/>
                <a:uFillTx/>
                <a:latin typeface="Tahoma"/>
                <a:cs typeface="Tahoma"/>
              </a:rPr>
              <a:t>r</a:t>
            </a:r>
            <a:r>
              <a:rPr kumimoji="0" sz="2500" b="0" i="0" u="none" strike="noStrike" kern="0" cap="none" spc="-60" normalizeH="0" baseline="0" noProof="0" dirty="0">
                <a:ln>
                  <a:noFill/>
                </a:ln>
                <a:solidFill>
                  <a:srgbClr val="3F3F8B"/>
                </a:solidFill>
                <a:effectLst/>
                <a:uLnTx/>
                <a:uFillTx/>
                <a:latin typeface="Tahoma"/>
                <a:cs typeface="Tahoma"/>
              </a:rPr>
              <a:t>e</a:t>
            </a:r>
            <a:r>
              <a:rPr kumimoji="0" sz="2500" b="0" i="0" u="none" strike="noStrike" kern="0" cap="none" spc="-55" normalizeH="0" baseline="0" noProof="0" dirty="0">
                <a:ln>
                  <a:noFill/>
                </a:ln>
                <a:solidFill>
                  <a:srgbClr val="3F3F8B"/>
                </a:solidFill>
                <a:effectLst/>
                <a:uLnTx/>
                <a:uFillTx/>
                <a:latin typeface="Tahoma"/>
                <a:cs typeface="Tahoma"/>
              </a:rPr>
              <a:t>q</a:t>
            </a:r>
            <a:r>
              <a:rPr kumimoji="0" sz="2500" b="0" i="0" u="none" strike="noStrike" kern="0" cap="none" spc="-70" normalizeH="0" baseline="0" noProof="0" dirty="0">
                <a:ln>
                  <a:noFill/>
                </a:ln>
                <a:solidFill>
                  <a:srgbClr val="3F3F8B"/>
                </a:solidFill>
                <a:effectLst/>
                <a:uLnTx/>
                <a:uFillTx/>
                <a:latin typeface="Tahoma"/>
                <a:cs typeface="Tahoma"/>
              </a:rPr>
              <a:t>u</a:t>
            </a:r>
            <a:r>
              <a:rPr kumimoji="0" sz="2500" b="0" i="0" u="none" strike="noStrike" kern="0" cap="none" spc="-25" normalizeH="0" baseline="0" noProof="0" dirty="0">
                <a:ln>
                  <a:noFill/>
                </a:ln>
                <a:solidFill>
                  <a:srgbClr val="3F3F8B"/>
                </a:solidFill>
                <a:effectLst/>
                <a:uLnTx/>
                <a:uFillTx/>
                <a:latin typeface="Tahoma"/>
                <a:cs typeface="Tahoma"/>
              </a:rPr>
              <a:t>i</a:t>
            </a:r>
            <a:r>
              <a:rPr kumimoji="0" sz="2500" b="0" i="0" u="none" strike="noStrike" kern="0" cap="none" spc="-55" normalizeH="0" baseline="0" noProof="0" dirty="0">
                <a:ln>
                  <a:noFill/>
                </a:ln>
                <a:solidFill>
                  <a:srgbClr val="3F3F8B"/>
                </a:solidFill>
                <a:effectLst/>
                <a:uLnTx/>
                <a:uFillTx/>
                <a:latin typeface="Tahoma"/>
                <a:cs typeface="Tahoma"/>
              </a:rPr>
              <a:t>r</a:t>
            </a:r>
            <a:r>
              <a:rPr kumimoji="0" sz="2500" b="0" i="0" u="none" strike="noStrike" kern="0" cap="none" spc="-70" normalizeH="0" baseline="0" noProof="0" dirty="0">
                <a:ln>
                  <a:noFill/>
                </a:ln>
                <a:solidFill>
                  <a:srgbClr val="3F3F8B"/>
                </a:solidFill>
                <a:effectLst/>
                <a:uLnTx/>
                <a:uFillTx/>
                <a:latin typeface="Tahoma"/>
                <a:cs typeface="Tahoma"/>
              </a:rPr>
              <a:t>eme</a:t>
            </a:r>
            <a:r>
              <a:rPr kumimoji="0" sz="2500" b="0" i="0" u="none" strike="noStrike" kern="0" cap="none" spc="-55" normalizeH="0" baseline="0" noProof="0" dirty="0">
                <a:ln>
                  <a:noFill/>
                </a:ln>
                <a:solidFill>
                  <a:srgbClr val="3F3F8B"/>
                </a:solidFill>
                <a:effectLst/>
                <a:uLnTx/>
                <a:uFillTx/>
                <a:latin typeface="Tahoma"/>
                <a:cs typeface="Tahoma"/>
              </a:rPr>
              <a:t>n</a:t>
            </a:r>
            <a:r>
              <a:rPr kumimoji="0" sz="2500" b="0" i="0" u="none" strike="noStrike" kern="0" cap="none" spc="-45" normalizeH="0" baseline="0" noProof="0" dirty="0">
                <a:ln>
                  <a:noFill/>
                </a:ln>
                <a:solidFill>
                  <a:srgbClr val="3F3F8B"/>
                </a:solidFill>
                <a:effectLst/>
                <a:uLnTx/>
                <a:uFillTx/>
                <a:latin typeface="Tahoma"/>
                <a:cs typeface="Tahoma"/>
              </a:rPr>
              <a:t>ts</a:t>
            </a:r>
            <a:endParaRPr kumimoji="0" sz="25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object 6"/>
          <p:cNvSpPr/>
          <p:nvPr/>
        </p:nvSpPr>
        <p:spPr>
          <a:xfrm>
            <a:off x="4724400" y="2357313"/>
            <a:ext cx="4071885" cy="1786255"/>
          </a:xfrm>
          <a:custGeom>
            <a:avLst/>
            <a:gdLst/>
            <a:ahLst/>
            <a:cxnLst/>
            <a:rect l="l" t="t" r="r" b="b"/>
            <a:pathLst>
              <a:path w="3215004" h="1786254">
                <a:moveTo>
                  <a:pt x="0" y="297698"/>
                </a:moveTo>
                <a:lnTo>
                  <a:pt x="3894" y="249396"/>
                </a:lnTo>
                <a:lnTo>
                  <a:pt x="15170" y="203581"/>
                </a:lnTo>
                <a:lnTo>
                  <a:pt x="33214" y="160864"/>
                </a:lnTo>
                <a:lnTo>
                  <a:pt x="57414" y="121857"/>
                </a:lnTo>
                <a:lnTo>
                  <a:pt x="87157" y="87172"/>
                </a:lnTo>
                <a:lnTo>
                  <a:pt x="121830" y="57422"/>
                </a:lnTo>
                <a:lnTo>
                  <a:pt x="160822" y="33217"/>
                </a:lnTo>
                <a:lnTo>
                  <a:pt x="203518" y="15171"/>
                </a:lnTo>
                <a:lnTo>
                  <a:pt x="249307" y="3894"/>
                </a:lnTo>
                <a:lnTo>
                  <a:pt x="297576" y="0"/>
                </a:lnTo>
                <a:lnTo>
                  <a:pt x="2916935" y="0"/>
                </a:lnTo>
                <a:lnTo>
                  <a:pt x="2965237" y="3894"/>
                </a:lnTo>
                <a:lnTo>
                  <a:pt x="3011053" y="15171"/>
                </a:lnTo>
                <a:lnTo>
                  <a:pt x="3053770" y="33217"/>
                </a:lnTo>
                <a:lnTo>
                  <a:pt x="3092776" y="57422"/>
                </a:lnTo>
                <a:lnTo>
                  <a:pt x="3127461" y="87172"/>
                </a:lnTo>
                <a:lnTo>
                  <a:pt x="3157211" y="121857"/>
                </a:lnTo>
                <a:lnTo>
                  <a:pt x="3181416" y="160864"/>
                </a:lnTo>
                <a:lnTo>
                  <a:pt x="3199462" y="203581"/>
                </a:lnTo>
                <a:lnTo>
                  <a:pt x="3210739" y="249396"/>
                </a:lnTo>
                <a:lnTo>
                  <a:pt x="3214634" y="297698"/>
                </a:lnTo>
                <a:lnTo>
                  <a:pt x="3214634" y="1488332"/>
                </a:lnTo>
                <a:lnTo>
                  <a:pt x="3210739" y="1536596"/>
                </a:lnTo>
                <a:lnTo>
                  <a:pt x="3199462" y="1582381"/>
                </a:lnTo>
                <a:lnTo>
                  <a:pt x="3181416" y="1625074"/>
                </a:lnTo>
                <a:lnTo>
                  <a:pt x="3157211" y="1664064"/>
                </a:lnTo>
                <a:lnTo>
                  <a:pt x="3127461" y="1698736"/>
                </a:lnTo>
                <a:lnTo>
                  <a:pt x="3092776" y="1728478"/>
                </a:lnTo>
                <a:lnTo>
                  <a:pt x="3053770" y="1752678"/>
                </a:lnTo>
                <a:lnTo>
                  <a:pt x="3011053" y="1770722"/>
                </a:lnTo>
                <a:lnTo>
                  <a:pt x="2965237" y="1781998"/>
                </a:lnTo>
                <a:lnTo>
                  <a:pt x="2916935" y="1785893"/>
                </a:lnTo>
                <a:lnTo>
                  <a:pt x="297576" y="1785893"/>
                </a:lnTo>
                <a:lnTo>
                  <a:pt x="249307" y="1781998"/>
                </a:lnTo>
                <a:lnTo>
                  <a:pt x="203518" y="1770722"/>
                </a:lnTo>
                <a:lnTo>
                  <a:pt x="160822" y="1752678"/>
                </a:lnTo>
                <a:lnTo>
                  <a:pt x="121830" y="1728478"/>
                </a:lnTo>
                <a:lnTo>
                  <a:pt x="87157" y="1698736"/>
                </a:lnTo>
                <a:lnTo>
                  <a:pt x="57414" y="1664064"/>
                </a:lnTo>
                <a:lnTo>
                  <a:pt x="33214" y="1625074"/>
                </a:lnTo>
                <a:lnTo>
                  <a:pt x="15170" y="1582381"/>
                </a:lnTo>
                <a:lnTo>
                  <a:pt x="3894" y="1536596"/>
                </a:lnTo>
                <a:lnTo>
                  <a:pt x="0" y="1488332"/>
                </a:lnTo>
                <a:lnTo>
                  <a:pt x="0" y="297698"/>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txBox="1"/>
          <p:nvPr/>
        </p:nvSpPr>
        <p:spPr>
          <a:xfrm>
            <a:off x="4780675" y="2528861"/>
            <a:ext cx="3939410" cy="1477328"/>
          </a:xfrm>
          <a:prstGeom prst="rect">
            <a:avLst/>
          </a:prstGeom>
        </p:spPr>
        <p:txBody>
          <a:bodyPr vert="horz" wrap="square" lIns="0" tIns="0" rIns="0" bIns="0" rtlCol="0">
            <a:spAutoFit/>
          </a:bodyPr>
          <a:lstStyle/>
          <a:p>
            <a:pPr marL="1270" marR="0" lvl="0" indent="0" algn="ctr" defTabSz="914400" eaLnBrk="1" fontAlgn="auto" latinLnBrk="0" hangingPunct="1">
              <a:lnSpc>
                <a:spcPct val="100000"/>
              </a:lnSpc>
              <a:spcBef>
                <a:spcPts val="0"/>
              </a:spcBef>
              <a:spcAft>
                <a:spcPts val="0"/>
              </a:spcAft>
              <a:buClrTx/>
              <a:buSzTx/>
              <a:buFontTx/>
              <a:buNone/>
              <a:tabLst/>
              <a:defRPr/>
            </a:pPr>
            <a:r>
              <a:rPr kumimoji="0" sz="2400" b="1" i="0" u="sng" strike="noStrike" kern="0" cap="none" spc="-15" normalizeH="0" baseline="0" noProof="0" dirty="0">
                <a:ln>
                  <a:noFill/>
                </a:ln>
                <a:solidFill>
                  <a:srgbClr val="3F3F8B"/>
                </a:solidFill>
                <a:effectLst/>
                <a:uLnTx/>
                <a:uFillTx/>
                <a:latin typeface="Tahoma"/>
                <a:cs typeface="Tahoma"/>
              </a:rPr>
              <a:t>Other</a:t>
            </a:r>
            <a:r>
              <a:rPr kumimoji="0" sz="2400" b="1" i="0" u="sng" strike="noStrike" kern="0" cap="none" spc="130" normalizeH="0" baseline="0" noProof="0" dirty="0">
                <a:ln>
                  <a:noFill/>
                </a:ln>
                <a:solidFill>
                  <a:srgbClr val="3F3F8B"/>
                </a:solidFill>
                <a:effectLst/>
                <a:uLnTx/>
                <a:uFillTx/>
                <a:latin typeface="Times New Roman"/>
                <a:cs typeface="Times New Roman"/>
              </a:rPr>
              <a:t> </a:t>
            </a:r>
            <a:r>
              <a:rPr kumimoji="0" lang="en-AU" sz="2400" b="1" i="0" u="sng" strike="noStrike" kern="0" cap="none" spc="-5" normalizeH="0" baseline="0" noProof="0" dirty="0">
                <a:ln>
                  <a:noFill/>
                </a:ln>
                <a:solidFill>
                  <a:srgbClr val="3F3F8B"/>
                </a:solidFill>
                <a:effectLst/>
                <a:uLnTx/>
                <a:uFillTx/>
                <a:latin typeface="Tahoma"/>
                <a:cs typeface="Tahoma"/>
              </a:rPr>
              <a:t>S</a:t>
            </a:r>
            <a:r>
              <a:rPr kumimoji="0" sz="2400" b="1" i="0" u="sng" strike="noStrike" kern="0" cap="none" spc="-5" normalizeH="0" baseline="0" noProof="0" dirty="0" err="1">
                <a:ln>
                  <a:noFill/>
                </a:ln>
                <a:solidFill>
                  <a:srgbClr val="3F3F8B"/>
                </a:solidFill>
                <a:effectLst/>
                <a:uLnTx/>
                <a:uFillTx/>
                <a:latin typeface="Tahoma"/>
                <a:cs typeface="Tahoma"/>
              </a:rPr>
              <a:t>ta</a:t>
            </a:r>
            <a:r>
              <a:rPr kumimoji="0" sz="2400" b="1" i="0" u="sng" strike="noStrike" kern="0" cap="none" spc="-20" normalizeH="0" baseline="0" noProof="0" dirty="0" err="1">
                <a:ln>
                  <a:noFill/>
                </a:ln>
                <a:solidFill>
                  <a:srgbClr val="3F3F8B"/>
                </a:solidFill>
                <a:effectLst/>
                <a:uLnTx/>
                <a:uFillTx/>
                <a:latin typeface="Tahoma"/>
                <a:cs typeface="Tahoma"/>
              </a:rPr>
              <a:t>keho</a:t>
            </a:r>
            <a:r>
              <a:rPr kumimoji="0" sz="2400" b="1" i="0" u="sng" strike="noStrike" kern="0" cap="none" spc="0" normalizeH="0" baseline="0" noProof="0" dirty="0" err="1">
                <a:ln>
                  <a:noFill/>
                </a:ln>
                <a:solidFill>
                  <a:srgbClr val="3F3F8B"/>
                </a:solidFill>
                <a:effectLst/>
                <a:uLnTx/>
                <a:uFillTx/>
                <a:latin typeface="Tahoma"/>
                <a:cs typeface="Tahoma"/>
              </a:rPr>
              <a:t>lders</a:t>
            </a:r>
            <a:endParaRPr kumimoji="0" sz="2400" b="1" i="0" u="sng" strike="noStrike" kern="0" cap="none" spc="0" normalizeH="0" baseline="0" noProof="0" dirty="0">
              <a:ln>
                <a:noFill/>
              </a:ln>
              <a:solidFill>
                <a:sysClr val="windowText" lastClr="000000"/>
              </a:solidFill>
              <a:effectLst/>
              <a:uLnTx/>
              <a:uFillTx/>
              <a:latin typeface="Tahoma"/>
              <a:cs typeface="Tahoma"/>
            </a:endParaRPr>
          </a:p>
          <a:p>
            <a:pPr marL="0" marR="508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rgbClr val="3F3F8B"/>
                </a:solidFill>
                <a:effectLst/>
                <a:uLnTx/>
                <a:uFillTx/>
                <a:latin typeface="Tahoma"/>
                <a:cs typeface="Tahoma"/>
              </a:rPr>
              <a:t>e.</a:t>
            </a:r>
            <a:r>
              <a:rPr kumimoji="0" sz="2400" b="0" i="0" u="none" strike="noStrike" kern="0" cap="none" spc="-10" normalizeH="0" baseline="0" noProof="0" dirty="0">
                <a:ln>
                  <a:noFill/>
                </a:ln>
                <a:solidFill>
                  <a:srgbClr val="3F3F8B"/>
                </a:solidFill>
                <a:effectLst/>
                <a:uLnTx/>
                <a:uFillTx/>
                <a:latin typeface="Tahoma"/>
                <a:cs typeface="Tahoma"/>
              </a:rPr>
              <a:t>g.</a:t>
            </a:r>
            <a:r>
              <a:rPr kumimoji="0" sz="2400" b="0" i="0" u="none" strike="noStrike" kern="0" cap="none" spc="135" normalizeH="0" baseline="0" noProof="0" dirty="0">
                <a:ln>
                  <a:noFill/>
                </a:ln>
                <a:solidFill>
                  <a:srgbClr val="3F3F8B"/>
                </a:solidFill>
                <a:effectLst/>
                <a:uLnTx/>
                <a:uFillTx/>
                <a:latin typeface="Times New Roman"/>
                <a:cs typeface="Times New Roman"/>
              </a:rPr>
              <a:t> </a:t>
            </a:r>
            <a:r>
              <a:rPr kumimoji="0" sz="2400" b="0" i="0" u="none" strike="noStrike" kern="0" cap="none" spc="0" normalizeH="0" baseline="0" noProof="0" dirty="0">
                <a:ln>
                  <a:noFill/>
                </a:ln>
                <a:solidFill>
                  <a:srgbClr val="3F3F8B"/>
                </a:solidFill>
                <a:effectLst/>
                <a:uLnTx/>
                <a:uFillTx/>
                <a:latin typeface="Tahoma"/>
                <a:cs typeface="Tahoma"/>
              </a:rPr>
              <a:t>mar</a:t>
            </a:r>
            <a:r>
              <a:rPr kumimoji="0" sz="2400" b="0" i="0" u="none" strike="noStrike" kern="0" cap="none" spc="-25" normalizeH="0" baseline="0" noProof="0" dirty="0">
                <a:ln>
                  <a:noFill/>
                </a:ln>
                <a:solidFill>
                  <a:srgbClr val="3F3F8B"/>
                </a:solidFill>
                <a:effectLst/>
                <a:uLnTx/>
                <a:uFillTx/>
                <a:latin typeface="Tahoma"/>
                <a:cs typeface="Tahoma"/>
              </a:rPr>
              <a:t>k</a:t>
            </a:r>
            <a:r>
              <a:rPr kumimoji="0" sz="2400" b="0" i="0" u="none" strike="noStrike" kern="0" cap="none" spc="-20" normalizeH="0" baseline="0" noProof="0" dirty="0">
                <a:ln>
                  <a:noFill/>
                </a:ln>
                <a:solidFill>
                  <a:srgbClr val="3F3F8B"/>
                </a:solidFill>
                <a:effectLst/>
                <a:uLnTx/>
                <a:uFillTx/>
                <a:latin typeface="Tahoma"/>
                <a:cs typeface="Tahoma"/>
              </a:rPr>
              <a:t>eting</a:t>
            </a:r>
            <a:r>
              <a:rPr kumimoji="0" lang="en-AU" sz="2400" b="0" i="0" u="none" strike="noStrike" kern="0" cap="none" spc="-15" normalizeH="0" baseline="0" noProof="0" dirty="0">
                <a:ln>
                  <a:noFill/>
                </a:ln>
                <a:solidFill>
                  <a:srgbClr val="3F3F8B"/>
                </a:solidFill>
                <a:effectLst/>
                <a:uLnTx/>
                <a:uFillTx/>
                <a:latin typeface="Times New Roman"/>
                <a:cs typeface="Times New Roman"/>
              </a:rPr>
              <a:t> </a:t>
            </a:r>
            <a:r>
              <a:rPr kumimoji="0" sz="2400" b="0" i="0" u="none" strike="noStrike" kern="0" cap="none" spc="-5" normalizeH="0" baseline="0" noProof="0" dirty="0">
                <a:ln>
                  <a:noFill/>
                </a:ln>
                <a:solidFill>
                  <a:srgbClr val="3F3F8B"/>
                </a:solidFill>
                <a:effectLst/>
                <a:uLnTx/>
                <a:uFillTx/>
                <a:latin typeface="Tahoma"/>
                <a:cs typeface="Tahoma"/>
              </a:rPr>
              <a:t>experts</a:t>
            </a:r>
            <a:r>
              <a:rPr kumimoji="0" sz="2400" b="0" i="0" u="none" strike="noStrike" kern="0" cap="none" spc="0" normalizeH="0" baseline="0" noProof="0" dirty="0">
                <a:ln>
                  <a:noFill/>
                </a:ln>
                <a:solidFill>
                  <a:srgbClr val="3F3F8B"/>
                </a:solidFill>
                <a:effectLst/>
                <a:uLnTx/>
                <a:uFillTx/>
                <a:latin typeface="Tahoma"/>
                <a:cs typeface="Tahoma"/>
              </a:rPr>
              <a:t>,</a:t>
            </a:r>
            <a:r>
              <a:rPr kumimoji="0" sz="2400" b="0" i="0" u="none" strike="noStrike" kern="0" cap="none" spc="160" normalizeH="0" baseline="0" noProof="0" dirty="0">
                <a:ln>
                  <a:noFill/>
                </a:ln>
                <a:solidFill>
                  <a:srgbClr val="3F3F8B"/>
                </a:solidFill>
                <a:effectLst/>
                <a:uLnTx/>
                <a:uFillTx/>
                <a:latin typeface="Times New Roman"/>
                <a:cs typeface="Times New Roman"/>
              </a:rPr>
              <a:t> </a:t>
            </a:r>
            <a:r>
              <a:rPr kumimoji="0" sz="2400" b="0" i="0" u="none" strike="noStrike" kern="0" cap="none" spc="-20" normalizeH="0" baseline="0" noProof="0" dirty="0">
                <a:ln>
                  <a:noFill/>
                </a:ln>
                <a:solidFill>
                  <a:srgbClr val="3F3F8B"/>
                </a:solidFill>
                <a:effectLst/>
                <a:uLnTx/>
                <a:uFillTx/>
                <a:latin typeface="Tahoma"/>
                <a:cs typeface="Tahoma"/>
              </a:rPr>
              <a:t>regu</a:t>
            </a:r>
            <a:r>
              <a:rPr kumimoji="0" sz="2400" b="0" i="0" u="none" strike="noStrike" kern="0" cap="none" spc="0" normalizeH="0" baseline="0" noProof="0" dirty="0">
                <a:ln>
                  <a:noFill/>
                </a:ln>
                <a:solidFill>
                  <a:srgbClr val="3F3F8B"/>
                </a:solidFill>
                <a:effectLst/>
                <a:uLnTx/>
                <a:uFillTx/>
                <a:latin typeface="Tahoma"/>
                <a:cs typeface="Tahoma"/>
              </a:rPr>
              <a:t>lato</a:t>
            </a:r>
            <a:r>
              <a:rPr kumimoji="0" sz="2400" b="0" i="0" u="none" strike="noStrike" kern="0" cap="none" spc="-5" normalizeH="0" baseline="0" noProof="0" dirty="0">
                <a:ln>
                  <a:noFill/>
                </a:ln>
                <a:solidFill>
                  <a:srgbClr val="3F3F8B"/>
                </a:solidFill>
                <a:effectLst/>
                <a:uLnTx/>
                <a:uFillTx/>
                <a:latin typeface="Tahoma"/>
                <a:cs typeface="Tahoma"/>
              </a:rPr>
              <a:t>rs,</a:t>
            </a:r>
            <a:r>
              <a:rPr kumimoji="0" lang="en-AU" sz="2400" b="0" i="0" u="none" strike="noStrike" kern="0" cap="none" spc="-5" normalizeH="0" baseline="0" noProof="0" dirty="0">
                <a:ln>
                  <a:noFill/>
                </a:ln>
                <a:solidFill>
                  <a:srgbClr val="3F3F8B"/>
                </a:solidFill>
                <a:effectLst/>
                <a:uLnTx/>
                <a:uFillTx/>
                <a:latin typeface="Tahoma"/>
                <a:cs typeface="Tahoma"/>
              </a:rPr>
              <a:t> managers, business owners, </a:t>
            </a:r>
            <a:r>
              <a:rPr kumimoji="0" sz="2400" b="0" i="0" u="none" strike="noStrike" kern="0" cap="none" spc="0" normalizeH="0" baseline="0" noProof="0" dirty="0">
                <a:ln>
                  <a:noFill/>
                </a:ln>
                <a:solidFill>
                  <a:srgbClr val="3F3F8B"/>
                </a:solidFill>
                <a:effectLst/>
                <a:uLnTx/>
                <a:uFillTx/>
                <a:latin typeface="Tahoma"/>
                <a:cs typeface="Tahoma"/>
              </a:rPr>
              <a:t>de</a:t>
            </a:r>
            <a:r>
              <a:rPr kumimoji="0" sz="2400" b="0" i="0" u="none" strike="noStrike" kern="0" cap="none" spc="-25" normalizeH="0" baseline="0" noProof="0" dirty="0">
                <a:ln>
                  <a:noFill/>
                </a:ln>
                <a:solidFill>
                  <a:srgbClr val="3F3F8B"/>
                </a:solidFill>
                <a:effectLst/>
                <a:uLnTx/>
                <a:uFillTx/>
                <a:latin typeface="Tahoma"/>
                <a:cs typeface="Tahoma"/>
              </a:rPr>
              <a:t>v</a:t>
            </a:r>
            <a:r>
              <a:rPr kumimoji="0" sz="2400" b="0" i="0" u="none" strike="noStrike" kern="0" cap="none" spc="-20" normalizeH="0" baseline="0" noProof="0" dirty="0">
                <a:ln>
                  <a:noFill/>
                </a:ln>
                <a:solidFill>
                  <a:srgbClr val="3F3F8B"/>
                </a:solidFill>
                <a:effectLst/>
                <a:uLnTx/>
                <a:uFillTx/>
                <a:latin typeface="Tahoma"/>
                <a:cs typeface="Tahoma"/>
              </a:rPr>
              <a:t>elo</a:t>
            </a:r>
            <a:r>
              <a:rPr kumimoji="0" sz="2400" b="0" i="0" u="none" strike="noStrike" kern="0" cap="none" spc="-5" normalizeH="0" baseline="0" noProof="0" dirty="0">
                <a:ln>
                  <a:noFill/>
                </a:ln>
                <a:solidFill>
                  <a:srgbClr val="3F3F8B"/>
                </a:solidFill>
                <a:effectLst/>
                <a:uLnTx/>
                <a:uFillTx/>
                <a:latin typeface="Tahoma"/>
                <a:cs typeface="Tahoma"/>
              </a:rPr>
              <a:t>per</a:t>
            </a:r>
            <a:r>
              <a:rPr kumimoji="0" lang="en-AU" sz="2400" b="0" i="0" u="none" strike="noStrike" kern="0" cap="none" spc="-5" normalizeH="0" baseline="0" noProof="0" dirty="0">
                <a:ln>
                  <a:noFill/>
                </a:ln>
                <a:solidFill>
                  <a:srgbClr val="3F3F8B"/>
                </a:solidFill>
                <a:effectLst/>
                <a:uLnTx/>
                <a:uFillTx/>
                <a:latin typeface="Tahoma"/>
                <a:cs typeface="Tahoma"/>
              </a:rPr>
              <a:t>s</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8" name="object 8"/>
          <p:cNvSpPr/>
          <p:nvPr/>
        </p:nvSpPr>
        <p:spPr>
          <a:xfrm>
            <a:off x="1776994" y="4429125"/>
            <a:ext cx="3571875" cy="1786255"/>
          </a:xfrm>
          <a:custGeom>
            <a:avLst/>
            <a:gdLst/>
            <a:ahLst/>
            <a:cxnLst/>
            <a:rect l="l" t="t" r="r" b="b"/>
            <a:pathLst>
              <a:path w="3571875" h="1786254">
                <a:moveTo>
                  <a:pt x="0" y="297692"/>
                </a:moveTo>
                <a:lnTo>
                  <a:pt x="3894" y="249389"/>
                </a:lnTo>
                <a:lnTo>
                  <a:pt x="15170" y="203574"/>
                </a:lnTo>
                <a:lnTo>
                  <a:pt x="33214" y="160857"/>
                </a:lnTo>
                <a:lnTo>
                  <a:pt x="57414" y="121852"/>
                </a:lnTo>
                <a:lnTo>
                  <a:pt x="87156" y="87168"/>
                </a:lnTo>
                <a:lnTo>
                  <a:pt x="121829" y="57419"/>
                </a:lnTo>
                <a:lnTo>
                  <a:pt x="160818" y="33216"/>
                </a:lnTo>
                <a:lnTo>
                  <a:pt x="203511" y="15170"/>
                </a:lnTo>
                <a:lnTo>
                  <a:pt x="249297" y="3894"/>
                </a:lnTo>
                <a:lnTo>
                  <a:pt x="297560" y="0"/>
                </a:lnTo>
                <a:lnTo>
                  <a:pt x="3274201" y="0"/>
                </a:lnTo>
                <a:lnTo>
                  <a:pt x="3322465" y="3894"/>
                </a:lnTo>
                <a:lnTo>
                  <a:pt x="3368256" y="15170"/>
                </a:lnTo>
                <a:lnTo>
                  <a:pt x="3410961" y="33216"/>
                </a:lnTo>
                <a:lnTo>
                  <a:pt x="3449965" y="57419"/>
                </a:lnTo>
                <a:lnTo>
                  <a:pt x="3484654" y="87168"/>
                </a:lnTo>
                <a:lnTo>
                  <a:pt x="3514413" y="121852"/>
                </a:lnTo>
                <a:lnTo>
                  <a:pt x="3538628" y="160857"/>
                </a:lnTo>
                <a:lnTo>
                  <a:pt x="3556685" y="203574"/>
                </a:lnTo>
                <a:lnTo>
                  <a:pt x="3567970" y="249389"/>
                </a:lnTo>
                <a:lnTo>
                  <a:pt x="3571868" y="297692"/>
                </a:lnTo>
                <a:lnTo>
                  <a:pt x="3571868" y="1488292"/>
                </a:lnTo>
                <a:lnTo>
                  <a:pt x="3567970" y="1536570"/>
                </a:lnTo>
                <a:lnTo>
                  <a:pt x="3556685" y="1582368"/>
                </a:lnTo>
                <a:lnTo>
                  <a:pt x="3538628" y="1625074"/>
                </a:lnTo>
                <a:lnTo>
                  <a:pt x="3514413" y="1664074"/>
                </a:lnTo>
                <a:lnTo>
                  <a:pt x="3484654" y="1698756"/>
                </a:lnTo>
                <a:lnTo>
                  <a:pt x="3449965" y="1728506"/>
                </a:lnTo>
                <a:lnTo>
                  <a:pt x="3410961" y="1752712"/>
                </a:lnTo>
                <a:lnTo>
                  <a:pt x="3368256" y="1770761"/>
                </a:lnTo>
                <a:lnTo>
                  <a:pt x="3322465" y="1782040"/>
                </a:lnTo>
                <a:lnTo>
                  <a:pt x="3274201" y="1785935"/>
                </a:lnTo>
                <a:lnTo>
                  <a:pt x="297560" y="1785935"/>
                </a:lnTo>
                <a:lnTo>
                  <a:pt x="249297" y="1782040"/>
                </a:lnTo>
                <a:lnTo>
                  <a:pt x="203511" y="1770761"/>
                </a:lnTo>
                <a:lnTo>
                  <a:pt x="160818" y="1752712"/>
                </a:lnTo>
                <a:lnTo>
                  <a:pt x="121829" y="1728506"/>
                </a:lnTo>
                <a:lnTo>
                  <a:pt x="87156" y="1698756"/>
                </a:lnTo>
                <a:lnTo>
                  <a:pt x="57414" y="1664074"/>
                </a:lnTo>
                <a:lnTo>
                  <a:pt x="33214" y="1625074"/>
                </a:lnTo>
                <a:lnTo>
                  <a:pt x="15170" y="1582368"/>
                </a:lnTo>
                <a:lnTo>
                  <a:pt x="3894" y="1536570"/>
                </a:lnTo>
                <a:lnTo>
                  <a:pt x="0" y="1488292"/>
                </a:lnTo>
                <a:lnTo>
                  <a:pt x="0" y="297692"/>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txBox="1"/>
          <p:nvPr/>
        </p:nvSpPr>
        <p:spPr>
          <a:xfrm>
            <a:off x="1874428" y="4600787"/>
            <a:ext cx="3383372" cy="1477328"/>
          </a:xfrm>
          <a:prstGeom prst="rect">
            <a:avLst/>
          </a:prstGeom>
        </p:spPr>
        <p:txBody>
          <a:bodyPr vert="horz" wrap="square" lIns="0" tIns="0" rIns="0" bIns="0" rtlCol="0">
            <a:spAutoFit/>
          </a:bodyPr>
          <a:lstStyle/>
          <a:p>
            <a:pPr marL="100965" marR="0" lvl="0" indent="0" defTabSz="914400" eaLnBrk="1" fontAlgn="auto" latinLnBrk="0" hangingPunct="1">
              <a:lnSpc>
                <a:spcPct val="100000"/>
              </a:lnSpc>
              <a:spcBef>
                <a:spcPts val="0"/>
              </a:spcBef>
              <a:spcAft>
                <a:spcPts val="0"/>
              </a:spcAft>
              <a:buClrTx/>
              <a:buSzTx/>
              <a:buFontTx/>
              <a:buNone/>
              <a:tabLst/>
              <a:defRPr/>
            </a:pPr>
            <a:r>
              <a:rPr kumimoji="0" sz="2400" b="1" i="0" u="sng" strike="noStrike" kern="0" cap="none" spc="-5" normalizeH="0" baseline="0" noProof="0" dirty="0">
                <a:ln>
                  <a:noFill/>
                </a:ln>
                <a:solidFill>
                  <a:srgbClr val="3F3F8B"/>
                </a:solidFill>
                <a:effectLst/>
                <a:uLnTx/>
                <a:uFillTx/>
                <a:latin typeface="Tahoma"/>
                <a:cs typeface="Tahoma"/>
              </a:rPr>
              <a:t>No</a:t>
            </a:r>
            <a:r>
              <a:rPr kumimoji="0" sz="2400" b="1" i="0" u="sng" strike="noStrike" kern="0" cap="none" spc="0" normalizeH="0" baseline="0" noProof="0" dirty="0">
                <a:ln>
                  <a:noFill/>
                </a:ln>
                <a:solidFill>
                  <a:srgbClr val="3F3F8B"/>
                </a:solidFill>
                <a:effectLst/>
                <a:uLnTx/>
                <a:uFillTx/>
                <a:latin typeface="Tahoma"/>
                <a:cs typeface="Tahoma"/>
              </a:rPr>
              <a:t>n-</a:t>
            </a:r>
            <a:r>
              <a:rPr kumimoji="0" lang="en-AU" sz="2400" b="1" i="0" u="sng" strike="noStrike" kern="0" cap="none" spc="0" normalizeH="0" baseline="0" noProof="0" dirty="0">
                <a:ln>
                  <a:noFill/>
                </a:ln>
                <a:solidFill>
                  <a:srgbClr val="3F3F8B"/>
                </a:solidFill>
                <a:effectLst/>
                <a:uLnTx/>
                <a:uFillTx/>
                <a:latin typeface="Tahoma"/>
                <a:cs typeface="Tahoma"/>
              </a:rPr>
              <a:t>H</a:t>
            </a:r>
            <a:r>
              <a:rPr kumimoji="0" sz="2400" b="1" i="0" u="sng" strike="noStrike" kern="0" cap="none" spc="0" normalizeH="0" baseline="0" noProof="0" dirty="0" err="1">
                <a:ln>
                  <a:noFill/>
                </a:ln>
                <a:solidFill>
                  <a:srgbClr val="3F3F8B"/>
                </a:solidFill>
                <a:effectLst/>
                <a:uLnTx/>
                <a:uFillTx/>
                <a:latin typeface="Tahoma"/>
                <a:cs typeface="Tahoma"/>
              </a:rPr>
              <a:t>u</a:t>
            </a:r>
            <a:r>
              <a:rPr kumimoji="0" sz="2400" b="1" i="0" u="sng" strike="noStrike" kern="0" cap="none" spc="5" normalizeH="0" baseline="0" noProof="0" dirty="0" err="1">
                <a:ln>
                  <a:noFill/>
                </a:ln>
                <a:solidFill>
                  <a:srgbClr val="3F3F8B"/>
                </a:solidFill>
                <a:effectLst/>
                <a:uLnTx/>
                <a:uFillTx/>
                <a:latin typeface="Tahoma"/>
                <a:cs typeface="Tahoma"/>
              </a:rPr>
              <a:t>m</a:t>
            </a:r>
            <a:r>
              <a:rPr kumimoji="0" sz="2400" b="1" i="0" u="sng" strike="noStrike" kern="0" cap="none" spc="0" normalizeH="0" baseline="0" noProof="0" dirty="0" err="1">
                <a:ln>
                  <a:noFill/>
                </a:ln>
                <a:solidFill>
                  <a:srgbClr val="3F3F8B"/>
                </a:solidFill>
                <a:effectLst/>
                <a:uLnTx/>
                <a:uFillTx/>
                <a:latin typeface="Tahoma"/>
                <a:cs typeface="Tahoma"/>
              </a:rPr>
              <a:t>an</a:t>
            </a:r>
            <a:r>
              <a:rPr kumimoji="0" sz="2400" b="1" i="0" u="sng" strike="noStrike" kern="0" cap="none" spc="120" normalizeH="0" baseline="0" noProof="0" dirty="0">
                <a:ln>
                  <a:noFill/>
                </a:ln>
                <a:solidFill>
                  <a:srgbClr val="3F3F8B"/>
                </a:solidFill>
                <a:effectLst/>
                <a:uLnTx/>
                <a:uFillTx/>
                <a:latin typeface="Times New Roman"/>
                <a:cs typeface="Times New Roman"/>
              </a:rPr>
              <a:t> </a:t>
            </a:r>
            <a:r>
              <a:rPr kumimoji="0" lang="en-AU" sz="2400" b="1" i="0" u="sng" strike="noStrike" kern="0" cap="none" spc="-5" normalizeH="0" baseline="0" noProof="0" dirty="0">
                <a:ln>
                  <a:noFill/>
                </a:ln>
                <a:solidFill>
                  <a:srgbClr val="3F3F8B"/>
                </a:solidFill>
                <a:effectLst/>
                <a:uLnTx/>
                <a:uFillTx/>
                <a:latin typeface="Tahoma"/>
                <a:cs typeface="Tahoma"/>
              </a:rPr>
              <a:t>S</a:t>
            </a:r>
            <a:r>
              <a:rPr kumimoji="0" sz="2400" b="1" i="0" u="sng" strike="noStrike" kern="0" cap="none" spc="-5" normalizeH="0" baseline="0" noProof="0" dirty="0" err="1">
                <a:ln>
                  <a:noFill/>
                </a:ln>
                <a:solidFill>
                  <a:srgbClr val="3F3F8B"/>
                </a:solidFill>
                <a:effectLst/>
                <a:uLnTx/>
                <a:uFillTx/>
                <a:latin typeface="Tahoma"/>
                <a:cs typeface="Tahoma"/>
              </a:rPr>
              <a:t>ou</a:t>
            </a:r>
            <a:r>
              <a:rPr kumimoji="0" sz="2400" b="1" i="0" u="sng" strike="noStrike" kern="0" cap="none" spc="-10" normalizeH="0" baseline="0" noProof="0" dirty="0" err="1">
                <a:ln>
                  <a:noFill/>
                </a:ln>
                <a:solidFill>
                  <a:srgbClr val="3F3F8B"/>
                </a:solidFill>
                <a:effectLst/>
                <a:uLnTx/>
                <a:uFillTx/>
                <a:latin typeface="Tahoma"/>
                <a:cs typeface="Tahoma"/>
              </a:rPr>
              <a:t>r</a:t>
            </a:r>
            <a:r>
              <a:rPr kumimoji="0" sz="2400" b="1" i="0" u="sng" strike="noStrike" kern="0" cap="none" spc="-5" normalizeH="0" baseline="0" noProof="0" dirty="0" err="1">
                <a:ln>
                  <a:noFill/>
                </a:ln>
                <a:solidFill>
                  <a:srgbClr val="3F3F8B"/>
                </a:solidFill>
                <a:effectLst/>
                <a:uLnTx/>
                <a:uFillTx/>
                <a:latin typeface="Tahoma"/>
                <a:cs typeface="Tahoma"/>
              </a:rPr>
              <a:t>ces</a:t>
            </a:r>
            <a:endParaRPr kumimoji="0" sz="2400" b="1" i="0" u="sng" strike="noStrike" kern="0" cap="none" spc="0" normalizeH="0" baseline="0" noProof="0" dirty="0">
              <a:ln>
                <a:noFill/>
              </a:ln>
              <a:solidFill>
                <a:sysClr val="windowText" lastClr="000000"/>
              </a:solidFill>
              <a:effectLst/>
              <a:uLnTx/>
              <a:uFillTx/>
              <a:latin typeface="Tahoma"/>
              <a:cs typeface="Tahoma"/>
            </a:endParaRPr>
          </a:p>
          <a:p>
            <a:pPr marL="0" marR="1397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rgbClr val="3F3F8B"/>
                </a:solidFill>
                <a:effectLst/>
                <a:uLnTx/>
                <a:uFillTx/>
                <a:latin typeface="Tahoma"/>
                <a:cs typeface="Tahoma"/>
              </a:rPr>
              <a:t>e.</a:t>
            </a:r>
            <a:r>
              <a:rPr kumimoji="0" sz="2400" b="0" i="0" u="none" strike="noStrike" kern="0" cap="none" spc="-10" normalizeH="0" baseline="0" noProof="0" dirty="0">
                <a:ln>
                  <a:noFill/>
                </a:ln>
                <a:solidFill>
                  <a:srgbClr val="3F3F8B"/>
                </a:solidFill>
                <a:effectLst/>
                <a:uLnTx/>
                <a:uFillTx/>
                <a:latin typeface="Tahoma"/>
                <a:cs typeface="Tahoma"/>
              </a:rPr>
              <a:t>g.</a:t>
            </a:r>
            <a:r>
              <a:rPr kumimoji="0" sz="2400" b="0" i="0" u="none" strike="noStrike" kern="0" cap="none" spc="135" normalizeH="0" baseline="0" noProof="0" dirty="0">
                <a:ln>
                  <a:noFill/>
                </a:ln>
                <a:solidFill>
                  <a:srgbClr val="3F3F8B"/>
                </a:solidFill>
                <a:effectLst/>
                <a:uLnTx/>
                <a:uFillTx/>
                <a:latin typeface="Times New Roman"/>
                <a:cs typeface="Times New Roman"/>
              </a:rPr>
              <a:t> </a:t>
            </a:r>
            <a:r>
              <a:rPr kumimoji="0" sz="2400" b="0" i="0" u="none" strike="noStrike" kern="0" cap="none" spc="0" normalizeH="0" baseline="0" noProof="0" dirty="0">
                <a:ln>
                  <a:noFill/>
                </a:ln>
                <a:solidFill>
                  <a:srgbClr val="3F3F8B"/>
                </a:solidFill>
                <a:effectLst/>
                <a:uLnTx/>
                <a:uFillTx/>
                <a:latin typeface="Tahoma"/>
                <a:cs typeface="Tahoma"/>
              </a:rPr>
              <a:t>other</a:t>
            </a:r>
            <a:r>
              <a:rPr kumimoji="0" sz="2400" b="0" i="0" u="none" strike="noStrike" kern="0" cap="none" spc="130" normalizeH="0" baseline="0" noProof="0" dirty="0">
                <a:ln>
                  <a:noFill/>
                </a:ln>
                <a:solidFill>
                  <a:srgbClr val="3F3F8B"/>
                </a:solidFill>
                <a:effectLst/>
                <a:uLnTx/>
                <a:uFillTx/>
                <a:latin typeface="Times New Roman"/>
                <a:cs typeface="Times New Roman"/>
              </a:rPr>
              <a:t> </a:t>
            </a:r>
            <a:r>
              <a:rPr kumimoji="0" sz="2400" b="0" i="0" u="none" strike="noStrike" kern="0" cap="none" spc="0" normalizeH="0" baseline="0" noProof="0" dirty="0">
                <a:ln>
                  <a:noFill/>
                </a:ln>
                <a:solidFill>
                  <a:srgbClr val="3F3F8B"/>
                </a:solidFill>
                <a:effectLst/>
                <a:uLnTx/>
                <a:uFillTx/>
                <a:latin typeface="Tahoma"/>
                <a:cs typeface="Tahoma"/>
              </a:rPr>
              <a:t>devices</a:t>
            </a:r>
            <a:br>
              <a:rPr kumimoji="0" lang="en-AU" sz="2400" b="0" i="0" u="none" strike="noStrike" kern="0" cap="none" spc="140" normalizeH="0" baseline="0" noProof="0" dirty="0">
                <a:ln>
                  <a:noFill/>
                </a:ln>
                <a:solidFill>
                  <a:srgbClr val="3F3F8B"/>
                </a:solidFill>
                <a:effectLst/>
                <a:uLnTx/>
                <a:uFillTx/>
                <a:latin typeface="Times New Roman"/>
                <a:cs typeface="Times New Roman"/>
              </a:rPr>
            </a:br>
            <a:r>
              <a:rPr kumimoji="0" sz="2400" b="0" i="0" u="none" strike="noStrike" kern="0" cap="none" spc="0" normalizeH="0" baseline="0" noProof="0" dirty="0">
                <a:ln>
                  <a:noFill/>
                </a:ln>
                <a:solidFill>
                  <a:srgbClr val="3F3F8B"/>
                </a:solidFill>
                <a:effectLst/>
                <a:uLnTx/>
                <a:uFillTx/>
                <a:latin typeface="Tahoma"/>
                <a:cs typeface="Tahoma"/>
              </a:rPr>
              <a:t>or</a:t>
            </a:r>
            <a:r>
              <a:rPr kumimoji="0" sz="2400" b="0" i="0" u="none" strike="noStrike" kern="0" cap="none" spc="0" normalizeH="0" baseline="0" noProof="0" dirty="0">
                <a:ln>
                  <a:noFill/>
                </a:ln>
                <a:solidFill>
                  <a:srgbClr val="3F3F8B"/>
                </a:solidFill>
                <a:effectLst/>
                <a:uLnTx/>
                <a:uFillTx/>
                <a:latin typeface="Times New Roman"/>
                <a:cs typeface="Times New Roman"/>
              </a:rPr>
              <a:t> </a:t>
            </a:r>
            <a:r>
              <a:rPr kumimoji="0" sz="2400" b="0" i="0" u="none" strike="noStrike" kern="0" cap="none" spc="-5" normalizeH="0" baseline="0" noProof="0" dirty="0">
                <a:ln>
                  <a:noFill/>
                </a:ln>
                <a:solidFill>
                  <a:srgbClr val="3F3F8B"/>
                </a:solidFill>
                <a:effectLst/>
                <a:uLnTx/>
                <a:uFillTx/>
                <a:latin typeface="Tahoma"/>
                <a:cs typeface="Tahoma"/>
              </a:rPr>
              <a:t>system</a:t>
            </a:r>
            <a:r>
              <a:rPr kumimoji="0" sz="2400" b="0" i="0" u="none" strike="noStrike" kern="0" cap="none" spc="0" normalizeH="0" baseline="0" noProof="0" dirty="0">
                <a:ln>
                  <a:noFill/>
                </a:ln>
                <a:solidFill>
                  <a:srgbClr val="3F3F8B"/>
                </a:solidFill>
                <a:effectLst/>
                <a:uLnTx/>
                <a:uFillTx/>
                <a:latin typeface="Tahoma"/>
                <a:cs typeface="Tahoma"/>
              </a:rPr>
              <a:t>s</a:t>
            </a:r>
            <a:r>
              <a:rPr kumimoji="0" sz="2400" b="0" i="0" u="none" strike="noStrike" kern="0" cap="none" spc="170" normalizeH="0" baseline="0" noProof="0" dirty="0">
                <a:ln>
                  <a:noFill/>
                </a:ln>
                <a:solidFill>
                  <a:srgbClr val="3F3F8B"/>
                </a:solidFill>
                <a:effectLst/>
                <a:uLnTx/>
                <a:uFillTx/>
                <a:latin typeface="Times New Roman"/>
                <a:cs typeface="Times New Roman"/>
              </a:rPr>
              <a:t> </a:t>
            </a:r>
            <a:r>
              <a:rPr kumimoji="0" sz="2400" b="0" i="0" u="none" strike="noStrike" kern="0" cap="none" spc="-10" normalizeH="0" baseline="0" noProof="0" dirty="0">
                <a:ln>
                  <a:noFill/>
                </a:ln>
                <a:solidFill>
                  <a:srgbClr val="3F3F8B"/>
                </a:solidFill>
                <a:effectLst/>
                <a:uLnTx/>
                <a:uFillTx/>
                <a:latin typeface="Tahoma"/>
                <a:cs typeface="Tahoma"/>
              </a:rPr>
              <a:t>in</a:t>
            </a:r>
            <a:r>
              <a:rPr kumimoji="0" sz="2400" b="0" i="0" u="none" strike="noStrike" kern="0" cap="none" spc="150" normalizeH="0" baseline="0" noProof="0" dirty="0">
                <a:ln>
                  <a:noFill/>
                </a:ln>
                <a:solidFill>
                  <a:srgbClr val="3F3F8B"/>
                </a:solidFill>
                <a:effectLst/>
                <a:uLnTx/>
                <a:uFillTx/>
                <a:latin typeface="Times New Roman"/>
                <a:cs typeface="Times New Roman"/>
              </a:rPr>
              <a:t> </a:t>
            </a:r>
            <a:r>
              <a:rPr kumimoji="0" sz="2400" b="0" i="0" u="none" strike="noStrike" kern="0" cap="none" spc="-5" normalizeH="0" baseline="0" noProof="0" dirty="0">
                <a:ln>
                  <a:noFill/>
                </a:ln>
                <a:solidFill>
                  <a:srgbClr val="3F3F8B"/>
                </a:solidFill>
                <a:effectLst/>
                <a:uLnTx/>
                <a:uFillTx/>
                <a:latin typeface="Tahoma"/>
                <a:cs typeface="Tahoma"/>
              </a:rPr>
              <a:t>the</a:t>
            </a:r>
            <a:r>
              <a:rPr kumimoji="0" sz="2400" b="0" i="0" u="none" strike="noStrike" kern="0" cap="none" spc="-5" normalizeH="0" baseline="0" noProof="0" dirty="0">
                <a:ln>
                  <a:noFill/>
                </a:ln>
                <a:solidFill>
                  <a:srgbClr val="3F3F8B"/>
                </a:solidFill>
                <a:effectLst/>
                <a:uLnTx/>
                <a:uFillTx/>
                <a:latin typeface="Times New Roman"/>
                <a:cs typeface="Times New Roman"/>
              </a:rPr>
              <a:t> </a:t>
            </a:r>
            <a:r>
              <a:rPr kumimoji="0" sz="2400" b="0" i="0" u="none" strike="noStrike" kern="0" cap="none" spc="-20" normalizeH="0" baseline="0" noProof="0" dirty="0">
                <a:ln>
                  <a:noFill/>
                </a:ln>
                <a:solidFill>
                  <a:srgbClr val="3F3F8B"/>
                </a:solidFill>
                <a:effectLst/>
                <a:uLnTx/>
                <a:uFillTx/>
                <a:latin typeface="Tahoma"/>
                <a:cs typeface="Tahoma"/>
              </a:rPr>
              <a:t>e</a:t>
            </a:r>
            <a:r>
              <a:rPr kumimoji="0" sz="2400" b="0" i="0" u="none" strike="noStrike" kern="0" cap="none" spc="-40" normalizeH="0" baseline="0" noProof="0" dirty="0">
                <a:ln>
                  <a:noFill/>
                </a:ln>
                <a:solidFill>
                  <a:srgbClr val="3F3F8B"/>
                </a:solidFill>
                <a:effectLst/>
                <a:uLnTx/>
                <a:uFillTx/>
                <a:latin typeface="Tahoma"/>
                <a:cs typeface="Tahoma"/>
              </a:rPr>
              <a:t>n</a:t>
            </a:r>
            <a:r>
              <a:rPr kumimoji="0" sz="2400" b="0" i="0" u="none" strike="noStrike" kern="0" cap="none" spc="-20" normalizeH="0" baseline="0" noProof="0" dirty="0">
                <a:ln>
                  <a:noFill/>
                </a:ln>
                <a:solidFill>
                  <a:srgbClr val="3F3F8B"/>
                </a:solidFill>
                <a:effectLst/>
                <a:uLnTx/>
                <a:uFillTx/>
                <a:latin typeface="Tahoma"/>
                <a:cs typeface="Tahoma"/>
              </a:rPr>
              <a:t>v</a:t>
            </a:r>
            <a:r>
              <a:rPr kumimoji="0" sz="2400" b="0" i="0" u="none" strike="noStrike" kern="0" cap="none" spc="-5" normalizeH="0" baseline="0" noProof="0" dirty="0">
                <a:ln>
                  <a:noFill/>
                </a:ln>
                <a:solidFill>
                  <a:srgbClr val="3F3F8B"/>
                </a:solidFill>
                <a:effectLst/>
                <a:uLnTx/>
                <a:uFillTx/>
                <a:latin typeface="Tahoma"/>
                <a:cs typeface="Tahoma"/>
              </a:rPr>
              <a:t>i</a:t>
            </a:r>
            <a:r>
              <a:rPr kumimoji="0" sz="2400" b="0" i="0" u="none" strike="noStrike" kern="0" cap="none" spc="-15" normalizeH="0" baseline="0" noProof="0" dirty="0">
                <a:ln>
                  <a:noFill/>
                </a:ln>
                <a:solidFill>
                  <a:srgbClr val="3F3F8B"/>
                </a:solidFill>
                <a:effectLst/>
                <a:uLnTx/>
                <a:uFillTx/>
                <a:latin typeface="Tahoma"/>
                <a:cs typeface="Tahoma"/>
              </a:rPr>
              <a:t>ro</a:t>
            </a:r>
            <a:r>
              <a:rPr kumimoji="0" sz="2400" b="0" i="0" u="none" strike="noStrike" kern="0" cap="none" spc="-10" normalizeH="0" baseline="0" noProof="0" dirty="0">
                <a:ln>
                  <a:noFill/>
                </a:ln>
                <a:solidFill>
                  <a:srgbClr val="3F3F8B"/>
                </a:solidFill>
                <a:effectLst/>
                <a:uLnTx/>
                <a:uFillTx/>
                <a:latin typeface="Tahoma"/>
                <a:cs typeface="Tahoma"/>
              </a:rPr>
              <a:t>n</a:t>
            </a:r>
            <a:r>
              <a:rPr kumimoji="0" sz="2400" b="0" i="0" u="none" strike="noStrike" kern="0" cap="none" spc="0" normalizeH="0" baseline="0" noProof="0" dirty="0">
                <a:ln>
                  <a:noFill/>
                </a:ln>
                <a:solidFill>
                  <a:srgbClr val="3F3F8B"/>
                </a:solidFill>
                <a:effectLst/>
                <a:uLnTx/>
                <a:uFillTx/>
                <a:latin typeface="Tahoma"/>
                <a:cs typeface="Tahoma"/>
              </a:rPr>
              <a:t>ment</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11"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810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27" y="530252"/>
            <a:ext cx="8908345" cy="492443"/>
          </a:xfrm>
          <a:prstGeom prst="rect">
            <a:avLst/>
          </a:prstGeom>
        </p:spPr>
        <p:txBody>
          <a:bodyPr vert="horz" wrap="square" lIns="0" tIns="0" rIns="0" bIns="0" rtlCol="0">
            <a:spAutoFit/>
          </a:bodyPr>
          <a:lstStyle/>
          <a:p>
            <a:pPr algn="ctr">
              <a:lnSpc>
                <a:spcPct val="100000"/>
              </a:lnSpc>
            </a:pPr>
            <a:r>
              <a:rPr dirty="0" err="1"/>
              <a:t>Re</a:t>
            </a:r>
            <a:r>
              <a:rPr spc="10" dirty="0" err="1"/>
              <a:t>q</a:t>
            </a:r>
            <a:r>
              <a:rPr lang="en-AU" dirty="0" err="1"/>
              <a:t>uirements</a:t>
            </a:r>
            <a:r>
              <a:rPr spc="200" dirty="0">
                <a:latin typeface="Times New Roman"/>
                <a:cs typeface="Times New Roman"/>
              </a:rPr>
              <a:t> </a:t>
            </a:r>
            <a:r>
              <a:rPr spc="-5" dirty="0"/>
              <a:t>En</a:t>
            </a:r>
            <a:r>
              <a:rPr spc="10" dirty="0"/>
              <a:t>g</a:t>
            </a:r>
            <a:r>
              <a:rPr dirty="0"/>
              <a:t>ine</a:t>
            </a:r>
            <a:r>
              <a:rPr spc="-5" dirty="0"/>
              <a:t>e</a:t>
            </a:r>
            <a:r>
              <a:rPr spc="5" dirty="0"/>
              <a:t>r</a:t>
            </a:r>
            <a:r>
              <a:rPr dirty="0"/>
              <a:t>ing</a:t>
            </a:r>
            <a:r>
              <a:rPr spc="200" dirty="0">
                <a:latin typeface="Times New Roman"/>
                <a:cs typeface="Times New Roman"/>
              </a:rPr>
              <a:t> </a:t>
            </a:r>
            <a:r>
              <a:rPr spc="-5" dirty="0"/>
              <a:t>Proc</a:t>
            </a:r>
            <a:r>
              <a:rPr spc="15" dirty="0"/>
              <a:t>e</a:t>
            </a:r>
            <a:r>
              <a:rPr spc="-5" dirty="0"/>
              <a:t>ss</a:t>
            </a:r>
          </a:p>
        </p:txBody>
      </p:sp>
      <p:sp>
        <p:nvSpPr>
          <p:cNvPr id="3" name="object 3"/>
          <p:cNvSpPr/>
          <p:nvPr/>
        </p:nvSpPr>
        <p:spPr>
          <a:xfrm>
            <a:off x="2000250" y="1500256"/>
            <a:ext cx="5143500" cy="857250"/>
          </a:xfrm>
          <a:custGeom>
            <a:avLst/>
            <a:gdLst/>
            <a:ahLst/>
            <a:cxnLst/>
            <a:rect l="l" t="t" r="r" b="b"/>
            <a:pathLst>
              <a:path w="5143500" h="857250">
                <a:moveTo>
                  <a:pt x="0" y="142859"/>
                </a:moveTo>
                <a:lnTo>
                  <a:pt x="6498" y="100119"/>
                </a:lnTo>
                <a:lnTo>
                  <a:pt x="24676" y="62562"/>
                </a:lnTo>
                <a:lnTo>
                  <a:pt x="52555" y="32150"/>
                </a:lnTo>
                <a:lnTo>
                  <a:pt x="88159" y="10847"/>
                </a:lnTo>
                <a:lnTo>
                  <a:pt x="129510" y="616"/>
                </a:lnTo>
                <a:lnTo>
                  <a:pt x="5000640" y="0"/>
                </a:lnTo>
                <a:lnTo>
                  <a:pt x="5015321" y="745"/>
                </a:lnTo>
                <a:lnTo>
                  <a:pt x="5056523" y="11341"/>
                </a:lnTo>
                <a:lnTo>
                  <a:pt x="5091919" y="32951"/>
                </a:lnTo>
                <a:lnTo>
                  <a:pt x="5119531" y="63611"/>
                </a:lnTo>
                <a:lnTo>
                  <a:pt x="5137382" y="101358"/>
                </a:lnTo>
                <a:lnTo>
                  <a:pt x="5143499" y="714359"/>
                </a:lnTo>
                <a:lnTo>
                  <a:pt x="5142753" y="729045"/>
                </a:lnTo>
                <a:lnTo>
                  <a:pt x="5132143" y="770255"/>
                </a:lnTo>
                <a:lnTo>
                  <a:pt x="5110515" y="805656"/>
                </a:lnTo>
                <a:lnTo>
                  <a:pt x="5079846" y="833272"/>
                </a:lnTo>
                <a:lnTo>
                  <a:pt x="5042115" y="851127"/>
                </a:lnTo>
                <a:lnTo>
                  <a:pt x="142874" y="857249"/>
                </a:lnTo>
                <a:lnTo>
                  <a:pt x="128192" y="856503"/>
                </a:lnTo>
                <a:lnTo>
                  <a:pt x="86991" y="845894"/>
                </a:lnTo>
                <a:lnTo>
                  <a:pt x="51595" y="824265"/>
                </a:lnTo>
                <a:lnTo>
                  <a:pt x="23981" y="793595"/>
                </a:lnTo>
                <a:lnTo>
                  <a:pt x="6125" y="755858"/>
                </a:lnTo>
                <a:lnTo>
                  <a:pt x="0" y="142859"/>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2000250" y="3000359"/>
            <a:ext cx="5143500" cy="786130"/>
          </a:xfrm>
          <a:custGeom>
            <a:avLst/>
            <a:gdLst/>
            <a:ahLst/>
            <a:cxnLst/>
            <a:rect l="l" t="t" r="r" b="b"/>
            <a:pathLst>
              <a:path w="5143500" h="786129">
                <a:moveTo>
                  <a:pt x="0" y="130942"/>
                </a:moveTo>
                <a:lnTo>
                  <a:pt x="7059" y="88453"/>
                </a:lnTo>
                <a:lnTo>
                  <a:pt x="26665" y="51773"/>
                </a:lnTo>
                <a:lnTo>
                  <a:pt x="56461" y="23258"/>
                </a:lnTo>
                <a:lnTo>
                  <a:pt x="94092" y="5263"/>
                </a:lnTo>
                <a:lnTo>
                  <a:pt x="5012557" y="0"/>
                </a:lnTo>
                <a:lnTo>
                  <a:pt x="5027220" y="813"/>
                </a:lnTo>
                <a:lnTo>
                  <a:pt x="5068033" y="12315"/>
                </a:lnTo>
                <a:lnTo>
                  <a:pt x="5102252" y="35580"/>
                </a:lnTo>
                <a:lnTo>
                  <a:pt x="5127522" y="68249"/>
                </a:lnTo>
                <a:lnTo>
                  <a:pt x="5141487" y="107969"/>
                </a:lnTo>
                <a:lnTo>
                  <a:pt x="5143499" y="654832"/>
                </a:lnTo>
                <a:lnTo>
                  <a:pt x="5142687" y="669511"/>
                </a:lnTo>
                <a:lnTo>
                  <a:pt x="5131194" y="710359"/>
                </a:lnTo>
                <a:lnTo>
                  <a:pt x="5107950" y="744599"/>
                </a:lnTo>
                <a:lnTo>
                  <a:pt x="5075306" y="769884"/>
                </a:lnTo>
                <a:lnTo>
                  <a:pt x="5035615" y="783868"/>
                </a:lnTo>
                <a:lnTo>
                  <a:pt x="130932" y="785896"/>
                </a:lnTo>
                <a:lnTo>
                  <a:pt x="116278" y="785083"/>
                </a:lnTo>
                <a:lnTo>
                  <a:pt x="75484" y="773588"/>
                </a:lnTo>
                <a:lnTo>
                  <a:pt x="41276" y="750331"/>
                </a:lnTo>
                <a:lnTo>
                  <a:pt x="16005" y="717659"/>
                </a:lnTo>
                <a:lnTo>
                  <a:pt x="2026" y="677919"/>
                </a:lnTo>
                <a:lnTo>
                  <a:pt x="0" y="130942"/>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txBox="1"/>
          <p:nvPr/>
        </p:nvSpPr>
        <p:spPr>
          <a:xfrm>
            <a:off x="2604264" y="1625936"/>
            <a:ext cx="3837940" cy="1908215"/>
          </a:xfrm>
          <a:prstGeom prst="rect">
            <a:avLst/>
          </a:prstGeom>
        </p:spPr>
        <p:txBody>
          <a:bodyPr vert="horz" wrap="square" lIns="0" tIns="0" rIns="0" bIns="0" rtlCol="0">
            <a:spAutoFit/>
          </a:bodyPr>
          <a:lstStyle/>
          <a:p>
            <a:pPr marL="12700" marR="508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65" normalizeH="0" baseline="0" noProof="0" dirty="0">
                <a:ln>
                  <a:noFill/>
                </a:ln>
                <a:solidFill>
                  <a:srgbClr val="3F458B"/>
                </a:solidFill>
                <a:effectLst/>
                <a:uLnTx/>
                <a:uFillTx/>
                <a:latin typeface="Tahoma"/>
                <a:cs typeface="Tahoma"/>
              </a:rPr>
              <a:t>R</a:t>
            </a:r>
            <a:r>
              <a:rPr kumimoji="0" sz="2400" b="0" i="0" u="none" strike="noStrike" kern="0" cap="none" spc="-20" normalizeH="0" baseline="0" noProof="0" dirty="0">
                <a:ln>
                  <a:noFill/>
                </a:ln>
                <a:solidFill>
                  <a:srgbClr val="3F458B"/>
                </a:solidFill>
                <a:effectLst/>
                <a:uLnTx/>
                <a:uFillTx/>
                <a:latin typeface="Tahoma"/>
                <a:cs typeface="Tahoma"/>
              </a:rPr>
              <a:t>equ</a:t>
            </a:r>
            <a:r>
              <a:rPr kumimoji="0" sz="2400" b="0" i="0" u="none" strike="noStrike" kern="0" cap="none" spc="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ement</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lang="en-AU" sz="2400" b="0" i="0" u="none" strike="noStrike" kern="0" cap="none" spc="-5" normalizeH="0" baseline="0" noProof="0" dirty="0">
                <a:ln>
                  <a:noFill/>
                </a:ln>
                <a:solidFill>
                  <a:srgbClr val="3F458B"/>
                </a:solidFill>
                <a:effectLst/>
                <a:uLnTx/>
                <a:uFillTx/>
                <a:latin typeface="Tahoma"/>
                <a:cs typeface="Tahoma"/>
              </a:rPr>
              <a:t>E</a:t>
            </a:r>
            <a:r>
              <a:rPr kumimoji="0" sz="2400" b="0" i="0" u="none" strike="noStrike" kern="0" cap="none" spc="-5" normalizeH="0" baseline="0" noProof="0" dirty="0" err="1">
                <a:ln>
                  <a:noFill/>
                </a:ln>
                <a:solidFill>
                  <a:srgbClr val="3F458B"/>
                </a:solidFill>
                <a:effectLst/>
                <a:uLnTx/>
                <a:uFillTx/>
                <a:latin typeface="Tahoma"/>
                <a:cs typeface="Tahoma"/>
              </a:rPr>
              <a:t>licita</a:t>
            </a:r>
            <a:r>
              <a:rPr kumimoji="0" sz="2400" b="0" i="0" u="none" strike="noStrike" kern="0" cap="none" spc="10" normalizeH="0" baseline="0" noProof="0" dirty="0" err="1">
                <a:ln>
                  <a:noFill/>
                </a:ln>
                <a:solidFill>
                  <a:srgbClr val="3F458B"/>
                </a:solidFill>
                <a:effectLst/>
                <a:uLnTx/>
                <a:uFillTx/>
                <a:latin typeface="Tahoma"/>
                <a:cs typeface="Tahoma"/>
              </a:rPr>
              <a:t>t</a:t>
            </a:r>
            <a:r>
              <a:rPr kumimoji="0" sz="2400" b="0" i="0" u="none" strike="noStrike" kern="0" cap="none" spc="-15" normalizeH="0" baseline="0" noProof="0" dirty="0" err="1">
                <a:ln>
                  <a:noFill/>
                </a:ln>
                <a:solidFill>
                  <a:srgbClr val="3F458B"/>
                </a:solidFill>
                <a:effectLst/>
                <a:uLnTx/>
                <a:uFillTx/>
                <a:latin typeface="Tahoma"/>
                <a:cs typeface="Tahoma"/>
              </a:rPr>
              <a:t>ion</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and</a:t>
            </a:r>
            <a:r>
              <a:rPr kumimoji="0" sz="2400" b="0" i="0" u="none" strike="noStrike" kern="0" cap="none" spc="-10" normalizeH="0" baseline="0" noProof="0" dirty="0">
                <a:ln>
                  <a:noFill/>
                </a:ln>
                <a:solidFill>
                  <a:srgbClr val="3F458B"/>
                </a:solidFill>
                <a:effectLst/>
                <a:uLnTx/>
                <a:uFillTx/>
                <a:latin typeface="Times New Roman"/>
                <a:cs typeface="Times New Roman"/>
              </a:rPr>
              <a:t> </a:t>
            </a:r>
            <a:r>
              <a:rPr kumimoji="0" lang="en-AU" sz="2400" b="0" i="0" u="none" strike="noStrike" kern="0" cap="none" spc="-15" normalizeH="0" baseline="0" noProof="0" dirty="0">
                <a:ln>
                  <a:noFill/>
                </a:ln>
                <a:solidFill>
                  <a:srgbClr val="3F458B"/>
                </a:solidFill>
                <a:effectLst/>
                <a:uLnTx/>
                <a:uFillTx/>
                <a:latin typeface="Tahoma"/>
                <a:cs typeface="Tahoma"/>
              </a:rPr>
              <a:t>A</a:t>
            </a:r>
            <a:r>
              <a:rPr kumimoji="0" sz="2400" b="0" i="0" u="none" strike="noStrike" kern="0" cap="none" spc="-15" normalizeH="0" baseline="0" noProof="0" dirty="0" err="1">
                <a:ln>
                  <a:noFill/>
                </a:ln>
                <a:solidFill>
                  <a:srgbClr val="3F458B"/>
                </a:solidFill>
                <a:effectLst/>
                <a:uLnTx/>
                <a:uFillTx/>
                <a:latin typeface="Tahoma"/>
                <a:cs typeface="Tahoma"/>
              </a:rPr>
              <a:t>na</a:t>
            </a:r>
            <a:r>
              <a:rPr kumimoji="0" sz="2400" b="0" i="0" u="none" strike="noStrike" kern="0" cap="none" spc="-5" normalizeH="0" baseline="0" noProof="0" dirty="0" err="1">
                <a:ln>
                  <a:noFill/>
                </a:ln>
                <a:solidFill>
                  <a:srgbClr val="3F458B"/>
                </a:solidFill>
                <a:effectLst/>
                <a:uLnTx/>
                <a:uFillTx/>
                <a:latin typeface="Tahoma"/>
                <a:cs typeface="Tahoma"/>
              </a:rPr>
              <a:t>lysis</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47"/>
              </a:spcBef>
              <a:spcAft>
                <a:spcPts val="0"/>
              </a:spcAft>
              <a:buClrTx/>
              <a:buSzTx/>
              <a:buFontTx/>
              <a:buNone/>
              <a:tabLst/>
              <a:defRPr/>
            </a:pPr>
            <a:endParaRPr kumimoji="0" sz="2800" b="0" i="0" u="none" strike="noStrike" kern="0" cap="none" spc="0" normalizeH="0" baseline="0" noProof="0" dirty="0">
              <a:ln>
                <a:noFill/>
              </a:ln>
              <a:solidFill>
                <a:sysClr val="windowText" lastClr="000000"/>
              </a:solidFill>
              <a:effectLst/>
              <a:uLnTx/>
              <a:uFillTx/>
              <a:latin typeface="Times New Roman"/>
              <a:cs typeface="Times New Roman"/>
            </a:endParaRPr>
          </a:p>
          <a:p>
            <a:pPr marL="94615" marR="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65" normalizeH="0" baseline="0" noProof="0" dirty="0">
                <a:ln>
                  <a:noFill/>
                </a:ln>
                <a:solidFill>
                  <a:srgbClr val="3F458B"/>
                </a:solidFill>
                <a:effectLst/>
                <a:uLnTx/>
                <a:uFillTx/>
                <a:latin typeface="Tahoma"/>
                <a:cs typeface="Tahoma"/>
              </a:rPr>
              <a:t>R</a:t>
            </a:r>
            <a:r>
              <a:rPr kumimoji="0" sz="2400" b="0" i="0" u="none" strike="noStrike" kern="0" cap="none" spc="-20" normalizeH="0" baseline="0" noProof="0" dirty="0">
                <a:ln>
                  <a:noFill/>
                </a:ln>
                <a:solidFill>
                  <a:srgbClr val="3F458B"/>
                </a:solidFill>
                <a:effectLst/>
                <a:uLnTx/>
                <a:uFillTx/>
                <a:latin typeface="Tahoma"/>
                <a:cs typeface="Tahoma"/>
              </a:rPr>
              <a:t>equ</a:t>
            </a:r>
            <a:r>
              <a:rPr kumimoji="0" sz="2400" b="0" i="0" u="none" strike="noStrike" kern="0" cap="none" spc="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ement</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lang="en-AU" sz="2400" b="0" i="0" u="none" strike="noStrike" kern="0" cap="none" spc="-5" normalizeH="0" baseline="0" noProof="0" dirty="0">
                <a:ln>
                  <a:noFill/>
                </a:ln>
                <a:solidFill>
                  <a:srgbClr val="3F458B"/>
                </a:solidFill>
                <a:effectLst/>
                <a:uLnTx/>
                <a:uFillTx/>
                <a:latin typeface="Tahoma"/>
                <a:cs typeface="Tahoma"/>
              </a:rPr>
              <a:t>S</a:t>
            </a:r>
            <a:r>
              <a:rPr kumimoji="0" sz="2400" b="0" i="0" u="none" strike="noStrike" kern="0" cap="none" spc="-5" normalizeH="0" baseline="0" noProof="0" dirty="0" err="1">
                <a:ln>
                  <a:noFill/>
                </a:ln>
                <a:solidFill>
                  <a:srgbClr val="3F458B"/>
                </a:solidFill>
                <a:effectLst/>
                <a:uLnTx/>
                <a:uFillTx/>
                <a:latin typeface="Tahoma"/>
                <a:cs typeface="Tahoma"/>
              </a:rPr>
              <a:t>pecificat</a:t>
            </a:r>
            <a:r>
              <a:rPr kumimoji="0" sz="2400" b="0" i="0" u="none" strike="noStrike" kern="0" cap="none" spc="10" normalizeH="0" baseline="0" noProof="0" dirty="0" err="1">
                <a:ln>
                  <a:noFill/>
                </a:ln>
                <a:solidFill>
                  <a:srgbClr val="3F458B"/>
                </a:solidFill>
                <a:effectLst/>
                <a:uLnTx/>
                <a:uFillTx/>
                <a:latin typeface="Tahoma"/>
                <a:cs typeface="Tahoma"/>
              </a:rPr>
              <a:t>i</a:t>
            </a:r>
            <a:r>
              <a:rPr kumimoji="0" sz="2400" b="0" i="0" u="none" strike="noStrike" kern="0" cap="none" spc="-15" normalizeH="0" baseline="0" noProof="0" dirty="0" err="1">
                <a:ln>
                  <a:noFill/>
                </a:ln>
                <a:solidFill>
                  <a:srgbClr val="3F458B"/>
                </a:solidFill>
                <a:effectLst/>
                <a:uLnTx/>
                <a:uFillTx/>
                <a:latin typeface="Tahoma"/>
                <a:cs typeface="Tahoma"/>
              </a:rPr>
              <a:t>on</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object 6"/>
          <p:cNvSpPr/>
          <p:nvPr/>
        </p:nvSpPr>
        <p:spPr>
          <a:xfrm>
            <a:off x="2000250" y="4357628"/>
            <a:ext cx="5143500" cy="643255"/>
          </a:xfrm>
          <a:custGeom>
            <a:avLst/>
            <a:gdLst/>
            <a:ahLst/>
            <a:cxnLst/>
            <a:rect l="l" t="t" r="r" b="b"/>
            <a:pathLst>
              <a:path w="5143500" h="643254">
                <a:moveTo>
                  <a:pt x="0" y="107179"/>
                </a:moveTo>
                <a:lnTo>
                  <a:pt x="8513" y="65262"/>
                </a:lnTo>
                <a:lnTo>
                  <a:pt x="31715" y="31087"/>
                </a:lnTo>
                <a:lnTo>
                  <a:pt x="66096" y="8164"/>
                </a:lnTo>
                <a:lnTo>
                  <a:pt x="5036301" y="0"/>
                </a:lnTo>
                <a:lnTo>
                  <a:pt x="5050921" y="989"/>
                </a:lnTo>
                <a:lnTo>
                  <a:pt x="5090656" y="14787"/>
                </a:lnTo>
                <a:lnTo>
                  <a:pt x="5121474" y="42102"/>
                </a:lnTo>
                <a:lnTo>
                  <a:pt x="5139867" y="79423"/>
                </a:lnTo>
                <a:lnTo>
                  <a:pt x="5143499" y="535804"/>
                </a:lnTo>
                <a:lnTo>
                  <a:pt x="5142510" y="550422"/>
                </a:lnTo>
                <a:lnTo>
                  <a:pt x="5128713" y="590152"/>
                </a:lnTo>
                <a:lnTo>
                  <a:pt x="5101398" y="620968"/>
                </a:lnTo>
                <a:lnTo>
                  <a:pt x="5064073" y="639362"/>
                </a:lnTo>
                <a:lnTo>
                  <a:pt x="107192" y="642996"/>
                </a:lnTo>
                <a:lnTo>
                  <a:pt x="92573" y="642007"/>
                </a:lnTo>
                <a:lnTo>
                  <a:pt x="52843" y="628209"/>
                </a:lnTo>
                <a:lnTo>
                  <a:pt x="22026" y="600894"/>
                </a:lnTo>
                <a:lnTo>
                  <a:pt x="3633" y="563569"/>
                </a:lnTo>
                <a:lnTo>
                  <a:pt x="0" y="107179"/>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2071746" y="5572125"/>
            <a:ext cx="5143500" cy="714375"/>
          </a:xfrm>
          <a:custGeom>
            <a:avLst/>
            <a:gdLst/>
            <a:ahLst/>
            <a:cxnLst/>
            <a:rect l="l" t="t" r="r" b="b"/>
            <a:pathLst>
              <a:path w="5143500" h="714375">
                <a:moveTo>
                  <a:pt x="0" y="119060"/>
                </a:moveTo>
                <a:lnTo>
                  <a:pt x="7707" y="76799"/>
                </a:lnTo>
                <a:lnTo>
                  <a:pt x="28944" y="41207"/>
                </a:lnTo>
                <a:lnTo>
                  <a:pt x="60882" y="15126"/>
                </a:lnTo>
                <a:lnTo>
                  <a:pt x="100692" y="1398"/>
                </a:lnTo>
                <a:lnTo>
                  <a:pt x="5024393" y="0"/>
                </a:lnTo>
                <a:lnTo>
                  <a:pt x="5039043" y="891"/>
                </a:lnTo>
                <a:lnTo>
                  <a:pt x="5079396" y="13428"/>
                </a:lnTo>
                <a:lnTo>
                  <a:pt x="5112142" y="38548"/>
                </a:lnTo>
                <a:lnTo>
                  <a:pt x="5134440" y="73415"/>
                </a:lnTo>
                <a:lnTo>
                  <a:pt x="5143447" y="115191"/>
                </a:lnTo>
                <a:lnTo>
                  <a:pt x="5143509" y="595310"/>
                </a:lnTo>
                <a:lnTo>
                  <a:pt x="5142616" y="609957"/>
                </a:lnTo>
                <a:lnTo>
                  <a:pt x="5130072" y="650295"/>
                </a:lnTo>
                <a:lnTo>
                  <a:pt x="5104939" y="683026"/>
                </a:lnTo>
                <a:lnTo>
                  <a:pt x="5070056" y="705311"/>
                </a:lnTo>
                <a:lnTo>
                  <a:pt x="5028266" y="714313"/>
                </a:lnTo>
                <a:lnTo>
                  <a:pt x="119003" y="714374"/>
                </a:lnTo>
                <a:lnTo>
                  <a:pt x="104346" y="713482"/>
                </a:lnTo>
                <a:lnTo>
                  <a:pt x="63998" y="700935"/>
                </a:lnTo>
                <a:lnTo>
                  <a:pt x="31282" y="675793"/>
                </a:lnTo>
                <a:lnTo>
                  <a:pt x="9026" y="640898"/>
                </a:lnTo>
                <a:lnTo>
                  <a:pt x="58" y="599092"/>
                </a:lnTo>
                <a:lnTo>
                  <a:pt x="0" y="119060"/>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8"/>
          <p:cNvSpPr txBox="1"/>
          <p:nvPr/>
        </p:nvSpPr>
        <p:spPr>
          <a:xfrm>
            <a:off x="2777746" y="4473659"/>
            <a:ext cx="3730625" cy="1631216"/>
          </a:xfrm>
          <a:prstGeom prst="rect">
            <a:avLst/>
          </a:prstGeom>
        </p:spPr>
        <p:txBody>
          <a:bodyPr vert="horz" wrap="square" lIns="0" tIns="0" rIns="0" bIns="0" rtlCol="0">
            <a:spAutoFit/>
          </a:bodyPr>
          <a:lstStyle/>
          <a:p>
            <a:pPr marL="0" marR="508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65" normalizeH="0" baseline="0" noProof="0" dirty="0">
                <a:ln>
                  <a:noFill/>
                </a:ln>
                <a:solidFill>
                  <a:srgbClr val="3F458B"/>
                </a:solidFill>
                <a:effectLst/>
                <a:uLnTx/>
                <a:uFillTx/>
                <a:latin typeface="Tahoma"/>
                <a:cs typeface="Tahoma"/>
              </a:rPr>
              <a:t>R</a:t>
            </a:r>
            <a:r>
              <a:rPr kumimoji="0" sz="2400" b="0" i="0" u="none" strike="noStrike" kern="0" cap="none" spc="-20" normalizeH="0" baseline="0" noProof="0" dirty="0">
                <a:ln>
                  <a:noFill/>
                </a:ln>
                <a:solidFill>
                  <a:srgbClr val="3F458B"/>
                </a:solidFill>
                <a:effectLst/>
                <a:uLnTx/>
                <a:uFillTx/>
                <a:latin typeface="Tahoma"/>
                <a:cs typeface="Tahoma"/>
              </a:rPr>
              <a:t>equ</a:t>
            </a:r>
            <a:r>
              <a:rPr kumimoji="0" sz="2400" b="0" i="0" u="none" strike="noStrike" kern="0" cap="none" spc="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ement</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lang="en-AU" sz="2400" b="0" i="0" u="none" strike="noStrike" kern="0" cap="none" spc="-45" normalizeH="0" baseline="0" noProof="0" dirty="0">
                <a:ln>
                  <a:noFill/>
                </a:ln>
                <a:solidFill>
                  <a:srgbClr val="3F458B"/>
                </a:solidFill>
                <a:effectLst/>
                <a:uLnTx/>
                <a:uFillTx/>
                <a:latin typeface="Tahoma"/>
                <a:cs typeface="Tahoma"/>
              </a:rPr>
              <a:t>V</a:t>
            </a:r>
            <a:r>
              <a:rPr kumimoji="0" sz="2400" b="0" i="0" u="none" strike="noStrike" kern="0" cap="none" spc="-10" normalizeH="0" baseline="0" noProof="0" dirty="0" err="1">
                <a:ln>
                  <a:noFill/>
                </a:ln>
                <a:solidFill>
                  <a:srgbClr val="3F458B"/>
                </a:solidFill>
                <a:effectLst/>
                <a:uLnTx/>
                <a:uFillTx/>
                <a:latin typeface="Tahoma"/>
                <a:cs typeface="Tahoma"/>
              </a:rPr>
              <a:t>alidatio</a:t>
            </a:r>
            <a:r>
              <a:rPr kumimoji="0" sz="2400" b="0" i="0" u="none" strike="noStrike" kern="0" cap="none" spc="-15" normalizeH="0" baseline="0" noProof="0" dirty="0" err="1">
                <a:ln>
                  <a:noFill/>
                </a:ln>
                <a:solidFill>
                  <a:srgbClr val="3F458B"/>
                </a:solidFill>
                <a:effectLst/>
                <a:uLnTx/>
                <a:uFillTx/>
                <a:latin typeface="Tahoma"/>
                <a:cs typeface="Tahoma"/>
              </a:rPr>
              <a:t>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43"/>
              </a:spcBef>
              <a:spcAft>
                <a:spcPts val="0"/>
              </a:spcAft>
              <a:buClrTx/>
              <a:buSzTx/>
              <a:buFontTx/>
              <a:buNone/>
              <a:tabLst/>
              <a:defRPr/>
            </a:pPr>
            <a:endParaRPr kumimoji="0" sz="3400" b="0" i="0" u="none" strike="noStrike" kern="0" cap="none" spc="0" normalizeH="0" baseline="0" noProof="0" dirty="0">
              <a:ln>
                <a:noFill/>
              </a:ln>
              <a:solidFill>
                <a:sysClr val="windowText" lastClr="000000"/>
              </a:solidFill>
              <a:effectLst/>
              <a:uLnTx/>
              <a:uFillTx/>
              <a:latin typeface="Times New Roman"/>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sz="2400" b="0" i="0" u="none" strike="noStrike" kern="0" cap="none" spc="-5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equirem</a:t>
            </a:r>
            <a:r>
              <a:rPr kumimoji="0" sz="2400" b="0" i="0" u="none" strike="noStrike" kern="0" cap="none" spc="-10" normalizeH="0" baseline="0" noProof="0" dirty="0">
                <a:ln>
                  <a:noFill/>
                </a:ln>
                <a:solidFill>
                  <a:srgbClr val="3F458B"/>
                </a:solidFill>
                <a:effectLst/>
                <a:uLnTx/>
                <a:uFillTx/>
                <a:latin typeface="Tahoma"/>
                <a:cs typeface="Tahoma"/>
              </a:rPr>
              <a:t>e</a:t>
            </a:r>
            <a:r>
              <a:rPr kumimoji="0" sz="2400" b="0" i="0" u="none" strike="noStrike" kern="0" cap="none" spc="0" normalizeH="0" baseline="0" noProof="0" dirty="0">
                <a:ln>
                  <a:noFill/>
                </a:ln>
                <a:solidFill>
                  <a:srgbClr val="3F458B"/>
                </a:solidFill>
                <a:effectLst/>
                <a:uLnTx/>
                <a:uFillTx/>
                <a:latin typeface="Tahoma"/>
                <a:cs typeface="Tahoma"/>
              </a:rPr>
              <a:t>nts</a:t>
            </a:r>
            <a:r>
              <a:rPr kumimoji="0" sz="2400" b="0" i="0" u="none" strike="noStrike" kern="0" cap="none" spc="145" normalizeH="0" baseline="0" noProof="0" dirty="0">
                <a:ln>
                  <a:noFill/>
                </a:ln>
                <a:solidFill>
                  <a:srgbClr val="3F458B"/>
                </a:solidFill>
                <a:effectLst/>
                <a:uLnTx/>
                <a:uFillTx/>
                <a:latin typeface="Times New Roman"/>
                <a:cs typeface="Times New Roman"/>
              </a:rPr>
              <a:t> </a:t>
            </a:r>
            <a:r>
              <a:rPr kumimoji="0" lang="en-AU" sz="2400" b="0" i="0" u="none" strike="noStrike" kern="0" cap="none" spc="-10" normalizeH="0" baseline="0" noProof="0" dirty="0">
                <a:ln>
                  <a:noFill/>
                </a:ln>
                <a:solidFill>
                  <a:srgbClr val="3F458B"/>
                </a:solidFill>
                <a:effectLst/>
                <a:uLnTx/>
                <a:uFillTx/>
                <a:latin typeface="Tahoma"/>
                <a:cs typeface="Tahoma"/>
              </a:rPr>
              <a:t>M</a:t>
            </a:r>
            <a:r>
              <a:rPr kumimoji="0" sz="2400" b="0" i="0" u="none" strike="noStrike" kern="0" cap="none" spc="0" normalizeH="0" baseline="0" noProof="0" dirty="0" err="1">
                <a:ln>
                  <a:noFill/>
                </a:ln>
                <a:solidFill>
                  <a:srgbClr val="3F458B"/>
                </a:solidFill>
                <a:effectLst/>
                <a:uLnTx/>
                <a:uFillTx/>
                <a:latin typeface="Tahoma"/>
                <a:cs typeface="Tahoma"/>
              </a:rPr>
              <a:t>anagement</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9" name="object 9"/>
          <p:cNvSpPr/>
          <p:nvPr/>
        </p:nvSpPr>
        <p:spPr>
          <a:xfrm>
            <a:off x="4511436" y="3786134"/>
            <a:ext cx="118110" cy="572135"/>
          </a:xfrm>
          <a:custGeom>
            <a:avLst/>
            <a:gdLst/>
            <a:ahLst/>
            <a:cxnLst/>
            <a:rect l="l" t="t" r="r" b="b"/>
            <a:pathLst>
              <a:path w="118110" h="572135">
                <a:moveTo>
                  <a:pt x="14203" y="455669"/>
                </a:moveTo>
                <a:lnTo>
                  <a:pt x="2011" y="462777"/>
                </a:lnTo>
                <a:lnTo>
                  <a:pt x="0" y="470528"/>
                </a:lnTo>
                <a:lnTo>
                  <a:pt x="3535" y="476624"/>
                </a:lnTo>
                <a:lnTo>
                  <a:pt x="59039" y="571612"/>
                </a:lnTo>
                <a:lnTo>
                  <a:pt x="73770" y="546347"/>
                </a:lnTo>
                <a:lnTo>
                  <a:pt x="46329" y="546347"/>
                </a:lnTo>
                <a:lnTo>
                  <a:pt x="46329" y="499485"/>
                </a:lnTo>
                <a:lnTo>
                  <a:pt x="21945" y="457693"/>
                </a:lnTo>
                <a:lnTo>
                  <a:pt x="14203" y="455669"/>
                </a:lnTo>
                <a:close/>
              </a:path>
              <a:path w="118110" h="572135">
                <a:moveTo>
                  <a:pt x="46329" y="499485"/>
                </a:moveTo>
                <a:lnTo>
                  <a:pt x="46329" y="546347"/>
                </a:lnTo>
                <a:lnTo>
                  <a:pt x="71749" y="546347"/>
                </a:lnTo>
                <a:lnTo>
                  <a:pt x="71749" y="539989"/>
                </a:lnTo>
                <a:lnTo>
                  <a:pt x="48005" y="539989"/>
                </a:lnTo>
                <a:lnTo>
                  <a:pt x="58978" y="521174"/>
                </a:lnTo>
                <a:lnTo>
                  <a:pt x="46329" y="499485"/>
                </a:lnTo>
                <a:close/>
              </a:path>
              <a:path w="118110" h="572135">
                <a:moveTo>
                  <a:pt x="103753" y="455669"/>
                </a:moveTo>
                <a:lnTo>
                  <a:pt x="96011" y="457693"/>
                </a:lnTo>
                <a:lnTo>
                  <a:pt x="71749" y="499276"/>
                </a:lnTo>
                <a:lnTo>
                  <a:pt x="71749" y="546347"/>
                </a:lnTo>
                <a:lnTo>
                  <a:pt x="73770" y="546347"/>
                </a:lnTo>
                <a:lnTo>
                  <a:pt x="117957" y="470528"/>
                </a:lnTo>
                <a:lnTo>
                  <a:pt x="115945" y="462777"/>
                </a:lnTo>
                <a:lnTo>
                  <a:pt x="103753" y="455669"/>
                </a:lnTo>
                <a:close/>
              </a:path>
              <a:path w="118110" h="572135">
                <a:moveTo>
                  <a:pt x="58978" y="521174"/>
                </a:moveTo>
                <a:lnTo>
                  <a:pt x="48005" y="539989"/>
                </a:lnTo>
                <a:lnTo>
                  <a:pt x="69951" y="539989"/>
                </a:lnTo>
                <a:lnTo>
                  <a:pt x="58978" y="521174"/>
                </a:lnTo>
                <a:close/>
              </a:path>
              <a:path w="118110" h="572135">
                <a:moveTo>
                  <a:pt x="71749" y="499276"/>
                </a:moveTo>
                <a:lnTo>
                  <a:pt x="58978" y="521174"/>
                </a:lnTo>
                <a:lnTo>
                  <a:pt x="69951" y="539989"/>
                </a:lnTo>
                <a:lnTo>
                  <a:pt x="71749" y="539989"/>
                </a:lnTo>
                <a:lnTo>
                  <a:pt x="71749" y="499276"/>
                </a:lnTo>
                <a:close/>
              </a:path>
              <a:path w="118110" h="572135">
                <a:moveTo>
                  <a:pt x="47853" y="277201"/>
                </a:moveTo>
                <a:lnTo>
                  <a:pt x="46329" y="278754"/>
                </a:lnTo>
                <a:lnTo>
                  <a:pt x="46329" y="499485"/>
                </a:lnTo>
                <a:lnTo>
                  <a:pt x="58978" y="521174"/>
                </a:lnTo>
                <a:lnTo>
                  <a:pt x="71749" y="499276"/>
                </a:lnTo>
                <a:lnTo>
                  <a:pt x="71749" y="298435"/>
                </a:lnTo>
                <a:lnTo>
                  <a:pt x="59039" y="298435"/>
                </a:lnTo>
                <a:lnTo>
                  <a:pt x="71749" y="285743"/>
                </a:lnTo>
                <a:lnTo>
                  <a:pt x="47853" y="285743"/>
                </a:lnTo>
                <a:lnTo>
                  <a:pt x="47853" y="277201"/>
                </a:lnTo>
                <a:close/>
              </a:path>
              <a:path w="118110" h="572135">
                <a:moveTo>
                  <a:pt x="71749" y="285743"/>
                </a:moveTo>
                <a:lnTo>
                  <a:pt x="59039" y="298435"/>
                </a:lnTo>
                <a:lnTo>
                  <a:pt x="67543" y="298435"/>
                </a:lnTo>
                <a:lnTo>
                  <a:pt x="71749" y="294336"/>
                </a:lnTo>
                <a:lnTo>
                  <a:pt x="71749" y="285743"/>
                </a:lnTo>
                <a:close/>
              </a:path>
              <a:path w="118110" h="572135">
                <a:moveTo>
                  <a:pt x="71749" y="294336"/>
                </a:moveTo>
                <a:lnTo>
                  <a:pt x="67543" y="298435"/>
                </a:lnTo>
                <a:lnTo>
                  <a:pt x="71749" y="298435"/>
                </a:lnTo>
                <a:lnTo>
                  <a:pt x="71749" y="294336"/>
                </a:lnTo>
                <a:close/>
              </a:path>
              <a:path w="118110" h="572135">
                <a:moveTo>
                  <a:pt x="73273" y="273039"/>
                </a:moveTo>
                <a:lnTo>
                  <a:pt x="60563" y="273039"/>
                </a:lnTo>
                <a:lnTo>
                  <a:pt x="47853" y="285743"/>
                </a:lnTo>
                <a:lnTo>
                  <a:pt x="71749" y="285743"/>
                </a:lnTo>
                <a:lnTo>
                  <a:pt x="71749" y="294336"/>
                </a:lnTo>
                <a:lnTo>
                  <a:pt x="73273" y="292851"/>
                </a:lnTo>
                <a:lnTo>
                  <a:pt x="73273" y="273039"/>
                </a:lnTo>
                <a:close/>
              </a:path>
              <a:path w="118110" h="572135">
                <a:moveTo>
                  <a:pt x="60563" y="273039"/>
                </a:moveTo>
                <a:lnTo>
                  <a:pt x="51937" y="273039"/>
                </a:lnTo>
                <a:lnTo>
                  <a:pt x="47853" y="277201"/>
                </a:lnTo>
                <a:lnTo>
                  <a:pt x="47853" y="285743"/>
                </a:lnTo>
                <a:lnTo>
                  <a:pt x="60563" y="273039"/>
                </a:lnTo>
                <a:close/>
              </a:path>
              <a:path w="118110" h="572135">
                <a:moveTo>
                  <a:pt x="73273" y="0"/>
                </a:moveTo>
                <a:lnTo>
                  <a:pt x="47853" y="0"/>
                </a:lnTo>
                <a:lnTo>
                  <a:pt x="47853" y="277201"/>
                </a:lnTo>
                <a:lnTo>
                  <a:pt x="51937" y="273039"/>
                </a:lnTo>
                <a:lnTo>
                  <a:pt x="73273" y="273039"/>
                </a:lnTo>
                <a:lnTo>
                  <a:pt x="73273" y="0"/>
                </a:lnTo>
                <a:close/>
              </a:path>
            </a:pathLst>
          </a:custGeom>
          <a:solidFill>
            <a:srgbClr val="3F458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0"/>
          <p:cNvSpPr/>
          <p:nvPr/>
        </p:nvSpPr>
        <p:spPr>
          <a:xfrm>
            <a:off x="1204316" y="1862450"/>
            <a:ext cx="798195" cy="1544320"/>
          </a:xfrm>
          <a:custGeom>
            <a:avLst/>
            <a:gdLst/>
            <a:ahLst/>
            <a:cxnLst/>
            <a:rect l="l" t="t" r="r" b="b"/>
            <a:pathLst>
              <a:path w="798194" h="1544320">
                <a:moveTo>
                  <a:pt x="714790" y="52059"/>
                </a:moveTo>
                <a:lnTo>
                  <a:pt x="6394" y="52059"/>
                </a:lnTo>
                <a:lnTo>
                  <a:pt x="0" y="58430"/>
                </a:lnTo>
                <a:lnTo>
                  <a:pt x="0" y="1537959"/>
                </a:lnTo>
                <a:lnTo>
                  <a:pt x="6394" y="1544330"/>
                </a:lnTo>
                <a:lnTo>
                  <a:pt x="797588" y="1544330"/>
                </a:lnTo>
                <a:lnTo>
                  <a:pt x="797588" y="1530095"/>
                </a:lnTo>
                <a:lnTo>
                  <a:pt x="28574" y="1530095"/>
                </a:lnTo>
                <a:lnTo>
                  <a:pt x="14289" y="1515739"/>
                </a:lnTo>
                <a:lnTo>
                  <a:pt x="28574" y="1515739"/>
                </a:lnTo>
                <a:lnTo>
                  <a:pt x="28574" y="80650"/>
                </a:lnTo>
                <a:lnTo>
                  <a:pt x="14289" y="80650"/>
                </a:lnTo>
                <a:lnTo>
                  <a:pt x="28574" y="66415"/>
                </a:lnTo>
                <a:lnTo>
                  <a:pt x="739199" y="66415"/>
                </a:lnTo>
                <a:lnTo>
                  <a:pt x="714790" y="52059"/>
                </a:lnTo>
                <a:close/>
              </a:path>
              <a:path w="798194" h="1544320">
                <a:moveTo>
                  <a:pt x="28574" y="1515739"/>
                </a:moveTo>
                <a:lnTo>
                  <a:pt x="14289" y="1515739"/>
                </a:lnTo>
                <a:lnTo>
                  <a:pt x="28574" y="1530095"/>
                </a:lnTo>
                <a:lnTo>
                  <a:pt x="28574" y="1515739"/>
                </a:lnTo>
                <a:close/>
              </a:path>
              <a:path w="798194" h="1544320">
                <a:moveTo>
                  <a:pt x="797588" y="1515739"/>
                </a:moveTo>
                <a:lnTo>
                  <a:pt x="28574" y="1515739"/>
                </a:lnTo>
                <a:lnTo>
                  <a:pt x="28574" y="1530095"/>
                </a:lnTo>
                <a:lnTo>
                  <a:pt x="797588" y="1530095"/>
                </a:lnTo>
                <a:lnTo>
                  <a:pt x="797588" y="1515739"/>
                </a:lnTo>
                <a:close/>
              </a:path>
              <a:path w="798194" h="1544320">
                <a:moveTo>
                  <a:pt x="739297" y="66358"/>
                </a:moveTo>
                <a:lnTo>
                  <a:pt x="674775" y="104028"/>
                </a:lnTo>
                <a:lnTo>
                  <a:pt x="667917" y="107960"/>
                </a:lnTo>
                <a:lnTo>
                  <a:pt x="665631" y="116707"/>
                </a:lnTo>
                <a:lnTo>
                  <a:pt x="673501" y="130423"/>
                </a:lnTo>
                <a:lnTo>
                  <a:pt x="682264" y="132709"/>
                </a:lnTo>
                <a:lnTo>
                  <a:pt x="771607" y="80650"/>
                </a:lnTo>
                <a:lnTo>
                  <a:pt x="767608" y="80650"/>
                </a:lnTo>
                <a:lnTo>
                  <a:pt x="767608" y="78729"/>
                </a:lnTo>
                <a:lnTo>
                  <a:pt x="760500" y="78729"/>
                </a:lnTo>
                <a:lnTo>
                  <a:pt x="739297" y="66358"/>
                </a:lnTo>
                <a:close/>
              </a:path>
              <a:path w="798194" h="1544320">
                <a:moveTo>
                  <a:pt x="28574" y="66415"/>
                </a:moveTo>
                <a:lnTo>
                  <a:pt x="14289" y="80650"/>
                </a:lnTo>
                <a:lnTo>
                  <a:pt x="28574" y="80650"/>
                </a:lnTo>
                <a:lnTo>
                  <a:pt x="28574" y="66415"/>
                </a:lnTo>
                <a:close/>
              </a:path>
              <a:path w="798194" h="1544320">
                <a:moveTo>
                  <a:pt x="739199" y="66415"/>
                </a:moveTo>
                <a:lnTo>
                  <a:pt x="28574" y="66415"/>
                </a:lnTo>
                <a:lnTo>
                  <a:pt x="28574" y="80650"/>
                </a:lnTo>
                <a:lnTo>
                  <a:pt x="714818" y="80650"/>
                </a:lnTo>
                <a:lnTo>
                  <a:pt x="739199" y="66415"/>
                </a:lnTo>
                <a:close/>
              </a:path>
              <a:path w="798194" h="1544320">
                <a:moveTo>
                  <a:pt x="771445" y="52059"/>
                </a:moveTo>
                <a:lnTo>
                  <a:pt x="767608" y="52059"/>
                </a:lnTo>
                <a:lnTo>
                  <a:pt x="767608" y="80650"/>
                </a:lnTo>
                <a:lnTo>
                  <a:pt x="771607" y="80650"/>
                </a:lnTo>
                <a:lnTo>
                  <a:pt x="796064" y="66415"/>
                </a:lnTo>
                <a:lnTo>
                  <a:pt x="771445" y="52059"/>
                </a:lnTo>
                <a:close/>
              </a:path>
              <a:path w="798194" h="1544320">
                <a:moveTo>
                  <a:pt x="760500" y="53980"/>
                </a:moveTo>
                <a:lnTo>
                  <a:pt x="739297" y="66358"/>
                </a:lnTo>
                <a:lnTo>
                  <a:pt x="760500" y="78729"/>
                </a:lnTo>
                <a:lnTo>
                  <a:pt x="760500" y="53980"/>
                </a:lnTo>
                <a:close/>
              </a:path>
              <a:path w="798194" h="1544320">
                <a:moveTo>
                  <a:pt x="767608" y="53980"/>
                </a:moveTo>
                <a:lnTo>
                  <a:pt x="760500" y="53980"/>
                </a:lnTo>
                <a:lnTo>
                  <a:pt x="760500" y="78729"/>
                </a:lnTo>
                <a:lnTo>
                  <a:pt x="767608" y="78729"/>
                </a:lnTo>
                <a:lnTo>
                  <a:pt x="767608" y="53980"/>
                </a:lnTo>
                <a:close/>
              </a:path>
              <a:path w="798194" h="1544320">
                <a:moveTo>
                  <a:pt x="682264" y="0"/>
                </a:moveTo>
                <a:lnTo>
                  <a:pt x="673501" y="2285"/>
                </a:lnTo>
                <a:lnTo>
                  <a:pt x="665631" y="16001"/>
                </a:lnTo>
                <a:lnTo>
                  <a:pt x="667917" y="24780"/>
                </a:lnTo>
                <a:lnTo>
                  <a:pt x="674775" y="28712"/>
                </a:lnTo>
                <a:lnTo>
                  <a:pt x="739297" y="66358"/>
                </a:lnTo>
                <a:lnTo>
                  <a:pt x="760500" y="53980"/>
                </a:lnTo>
                <a:lnTo>
                  <a:pt x="767608" y="53980"/>
                </a:lnTo>
                <a:lnTo>
                  <a:pt x="767608" y="52059"/>
                </a:lnTo>
                <a:lnTo>
                  <a:pt x="771445" y="52059"/>
                </a:lnTo>
                <a:lnTo>
                  <a:pt x="682264" y="0"/>
                </a:lnTo>
                <a:close/>
              </a:path>
            </a:pathLst>
          </a:custGeom>
          <a:solidFill>
            <a:srgbClr val="3F458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1"/>
          <p:cNvSpPr/>
          <p:nvPr/>
        </p:nvSpPr>
        <p:spPr>
          <a:xfrm>
            <a:off x="1204316" y="3326129"/>
            <a:ext cx="798195" cy="1368425"/>
          </a:xfrm>
          <a:custGeom>
            <a:avLst/>
            <a:gdLst/>
            <a:ahLst/>
            <a:cxnLst/>
            <a:rect l="l" t="t" r="r" b="b"/>
            <a:pathLst>
              <a:path w="798194" h="1368425">
                <a:moveTo>
                  <a:pt x="714790" y="52059"/>
                </a:moveTo>
                <a:lnTo>
                  <a:pt x="6394" y="52059"/>
                </a:lnTo>
                <a:lnTo>
                  <a:pt x="0" y="58430"/>
                </a:lnTo>
                <a:lnTo>
                  <a:pt x="0" y="1361693"/>
                </a:lnTo>
                <a:lnTo>
                  <a:pt x="6394" y="1368039"/>
                </a:lnTo>
                <a:lnTo>
                  <a:pt x="797588" y="1368039"/>
                </a:lnTo>
                <a:lnTo>
                  <a:pt x="797588" y="1353824"/>
                </a:lnTo>
                <a:lnTo>
                  <a:pt x="28574" y="1353824"/>
                </a:lnTo>
                <a:lnTo>
                  <a:pt x="14289" y="1339464"/>
                </a:lnTo>
                <a:lnTo>
                  <a:pt x="28574" y="1339464"/>
                </a:lnTo>
                <a:lnTo>
                  <a:pt x="28574" y="80650"/>
                </a:lnTo>
                <a:lnTo>
                  <a:pt x="14289" y="80650"/>
                </a:lnTo>
                <a:lnTo>
                  <a:pt x="28574" y="66415"/>
                </a:lnTo>
                <a:lnTo>
                  <a:pt x="739186" y="66415"/>
                </a:lnTo>
                <a:lnTo>
                  <a:pt x="714790" y="52059"/>
                </a:lnTo>
                <a:close/>
              </a:path>
              <a:path w="798194" h="1368425">
                <a:moveTo>
                  <a:pt x="28574" y="1339464"/>
                </a:moveTo>
                <a:lnTo>
                  <a:pt x="14289" y="1339464"/>
                </a:lnTo>
                <a:lnTo>
                  <a:pt x="28574" y="1353824"/>
                </a:lnTo>
                <a:lnTo>
                  <a:pt x="28574" y="1339464"/>
                </a:lnTo>
                <a:close/>
              </a:path>
              <a:path w="798194" h="1368425">
                <a:moveTo>
                  <a:pt x="797588" y="1339464"/>
                </a:moveTo>
                <a:lnTo>
                  <a:pt x="28574" y="1339464"/>
                </a:lnTo>
                <a:lnTo>
                  <a:pt x="28574" y="1353824"/>
                </a:lnTo>
                <a:lnTo>
                  <a:pt x="797588" y="1353824"/>
                </a:lnTo>
                <a:lnTo>
                  <a:pt x="797588" y="1339464"/>
                </a:lnTo>
                <a:close/>
              </a:path>
              <a:path w="798194" h="1368425">
                <a:moveTo>
                  <a:pt x="739291" y="66354"/>
                </a:moveTo>
                <a:lnTo>
                  <a:pt x="667917" y="107960"/>
                </a:lnTo>
                <a:lnTo>
                  <a:pt x="665631" y="116707"/>
                </a:lnTo>
                <a:lnTo>
                  <a:pt x="673501" y="130423"/>
                </a:lnTo>
                <a:lnTo>
                  <a:pt x="682264" y="132709"/>
                </a:lnTo>
                <a:lnTo>
                  <a:pt x="771607" y="80650"/>
                </a:lnTo>
                <a:lnTo>
                  <a:pt x="767608" y="80650"/>
                </a:lnTo>
                <a:lnTo>
                  <a:pt x="767608" y="78729"/>
                </a:lnTo>
                <a:lnTo>
                  <a:pt x="760500" y="78729"/>
                </a:lnTo>
                <a:lnTo>
                  <a:pt x="739291" y="66354"/>
                </a:lnTo>
                <a:close/>
              </a:path>
              <a:path w="798194" h="1368425">
                <a:moveTo>
                  <a:pt x="28574" y="66415"/>
                </a:moveTo>
                <a:lnTo>
                  <a:pt x="14289" y="80650"/>
                </a:lnTo>
                <a:lnTo>
                  <a:pt x="28574" y="80650"/>
                </a:lnTo>
                <a:lnTo>
                  <a:pt x="28574" y="66415"/>
                </a:lnTo>
                <a:close/>
              </a:path>
              <a:path w="798194" h="1368425">
                <a:moveTo>
                  <a:pt x="739186" y="66415"/>
                </a:moveTo>
                <a:lnTo>
                  <a:pt x="28574" y="66415"/>
                </a:lnTo>
                <a:lnTo>
                  <a:pt x="28574" y="80650"/>
                </a:lnTo>
                <a:lnTo>
                  <a:pt x="714790" y="80650"/>
                </a:lnTo>
                <a:lnTo>
                  <a:pt x="739186" y="66415"/>
                </a:lnTo>
                <a:close/>
              </a:path>
              <a:path w="798194" h="1368425">
                <a:moveTo>
                  <a:pt x="771445" y="52059"/>
                </a:moveTo>
                <a:lnTo>
                  <a:pt x="767608" y="52059"/>
                </a:lnTo>
                <a:lnTo>
                  <a:pt x="767608" y="80650"/>
                </a:lnTo>
                <a:lnTo>
                  <a:pt x="771607" y="80650"/>
                </a:lnTo>
                <a:lnTo>
                  <a:pt x="796064" y="66415"/>
                </a:lnTo>
                <a:lnTo>
                  <a:pt x="771445" y="52059"/>
                </a:lnTo>
                <a:close/>
              </a:path>
              <a:path w="798194" h="1368425">
                <a:moveTo>
                  <a:pt x="760500" y="53980"/>
                </a:moveTo>
                <a:lnTo>
                  <a:pt x="739291" y="66354"/>
                </a:lnTo>
                <a:lnTo>
                  <a:pt x="760500" y="78729"/>
                </a:lnTo>
                <a:lnTo>
                  <a:pt x="760500" y="53980"/>
                </a:lnTo>
                <a:close/>
              </a:path>
              <a:path w="798194" h="1368425">
                <a:moveTo>
                  <a:pt x="767608" y="53980"/>
                </a:moveTo>
                <a:lnTo>
                  <a:pt x="760500" y="53980"/>
                </a:lnTo>
                <a:lnTo>
                  <a:pt x="760500" y="78729"/>
                </a:lnTo>
                <a:lnTo>
                  <a:pt x="767608" y="78729"/>
                </a:lnTo>
                <a:lnTo>
                  <a:pt x="767608" y="53980"/>
                </a:lnTo>
                <a:close/>
              </a:path>
              <a:path w="798194" h="1368425">
                <a:moveTo>
                  <a:pt x="682264" y="0"/>
                </a:moveTo>
                <a:lnTo>
                  <a:pt x="673501" y="2285"/>
                </a:lnTo>
                <a:lnTo>
                  <a:pt x="665631" y="16001"/>
                </a:lnTo>
                <a:lnTo>
                  <a:pt x="667917" y="24749"/>
                </a:lnTo>
                <a:lnTo>
                  <a:pt x="739291" y="66354"/>
                </a:lnTo>
                <a:lnTo>
                  <a:pt x="760500" y="53980"/>
                </a:lnTo>
                <a:lnTo>
                  <a:pt x="767608" y="53980"/>
                </a:lnTo>
                <a:lnTo>
                  <a:pt x="767608" y="52059"/>
                </a:lnTo>
                <a:lnTo>
                  <a:pt x="771445" y="52059"/>
                </a:lnTo>
                <a:lnTo>
                  <a:pt x="682264" y="0"/>
                </a:lnTo>
                <a:close/>
              </a:path>
            </a:pathLst>
          </a:custGeom>
          <a:solidFill>
            <a:srgbClr val="3F458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2"/>
          <p:cNvSpPr/>
          <p:nvPr/>
        </p:nvSpPr>
        <p:spPr>
          <a:xfrm>
            <a:off x="4513081" y="2428859"/>
            <a:ext cx="118110" cy="571500"/>
          </a:xfrm>
          <a:custGeom>
            <a:avLst/>
            <a:gdLst/>
            <a:ahLst/>
            <a:cxnLst/>
            <a:rect l="l" t="t" r="r" b="b"/>
            <a:pathLst>
              <a:path w="118110" h="571500">
                <a:moveTo>
                  <a:pt x="14081" y="455675"/>
                </a:moveTo>
                <a:lnTo>
                  <a:pt x="8107" y="459242"/>
                </a:lnTo>
                <a:lnTo>
                  <a:pt x="2011" y="462686"/>
                </a:lnTo>
                <a:lnTo>
                  <a:pt x="0" y="470550"/>
                </a:lnTo>
                <a:lnTo>
                  <a:pt x="3535" y="476524"/>
                </a:lnTo>
                <a:lnTo>
                  <a:pt x="58917" y="571499"/>
                </a:lnTo>
                <a:lnTo>
                  <a:pt x="73580" y="546353"/>
                </a:lnTo>
                <a:lnTo>
                  <a:pt x="46207" y="546353"/>
                </a:lnTo>
                <a:lnTo>
                  <a:pt x="46207" y="499510"/>
                </a:lnTo>
                <a:lnTo>
                  <a:pt x="25389" y="463814"/>
                </a:lnTo>
                <a:lnTo>
                  <a:pt x="21976" y="457718"/>
                </a:lnTo>
                <a:lnTo>
                  <a:pt x="14081" y="455675"/>
                </a:lnTo>
                <a:close/>
              </a:path>
              <a:path w="118110" h="571500">
                <a:moveTo>
                  <a:pt x="46207" y="499510"/>
                </a:moveTo>
                <a:lnTo>
                  <a:pt x="46207" y="546353"/>
                </a:lnTo>
                <a:lnTo>
                  <a:pt x="71627" y="546353"/>
                </a:lnTo>
                <a:lnTo>
                  <a:pt x="71627" y="540014"/>
                </a:lnTo>
                <a:lnTo>
                  <a:pt x="48005" y="540014"/>
                </a:lnTo>
                <a:lnTo>
                  <a:pt x="58917" y="521303"/>
                </a:lnTo>
                <a:lnTo>
                  <a:pt x="46207" y="499510"/>
                </a:lnTo>
                <a:close/>
              </a:path>
              <a:path w="118110" h="571500">
                <a:moveTo>
                  <a:pt x="103753" y="455675"/>
                </a:moveTo>
                <a:lnTo>
                  <a:pt x="95890" y="457718"/>
                </a:lnTo>
                <a:lnTo>
                  <a:pt x="92445" y="463814"/>
                </a:lnTo>
                <a:lnTo>
                  <a:pt x="71627" y="499510"/>
                </a:lnTo>
                <a:lnTo>
                  <a:pt x="71627" y="546353"/>
                </a:lnTo>
                <a:lnTo>
                  <a:pt x="73580" y="546353"/>
                </a:lnTo>
                <a:lnTo>
                  <a:pt x="114299" y="476524"/>
                </a:lnTo>
                <a:lnTo>
                  <a:pt x="117835" y="470550"/>
                </a:lnTo>
                <a:lnTo>
                  <a:pt x="115823" y="462686"/>
                </a:lnTo>
                <a:lnTo>
                  <a:pt x="109727" y="459242"/>
                </a:lnTo>
                <a:lnTo>
                  <a:pt x="103753" y="455675"/>
                </a:lnTo>
                <a:close/>
              </a:path>
              <a:path w="118110" h="571500">
                <a:moveTo>
                  <a:pt x="58917" y="521303"/>
                </a:moveTo>
                <a:lnTo>
                  <a:pt x="48005" y="540014"/>
                </a:lnTo>
                <a:lnTo>
                  <a:pt x="69829" y="540014"/>
                </a:lnTo>
                <a:lnTo>
                  <a:pt x="58917" y="521303"/>
                </a:lnTo>
                <a:close/>
              </a:path>
              <a:path w="118110" h="571500">
                <a:moveTo>
                  <a:pt x="71627" y="499510"/>
                </a:moveTo>
                <a:lnTo>
                  <a:pt x="58917" y="521303"/>
                </a:lnTo>
                <a:lnTo>
                  <a:pt x="69829" y="540014"/>
                </a:lnTo>
                <a:lnTo>
                  <a:pt x="71627" y="540014"/>
                </a:lnTo>
                <a:lnTo>
                  <a:pt x="71627" y="499510"/>
                </a:lnTo>
                <a:close/>
              </a:path>
              <a:path w="118110" h="571500">
                <a:moveTo>
                  <a:pt x="47884" y="277102"/>
                </a:moveTo>
                <a:lnTo>
                  <a:pt x="46207" y="278770"/>
                </a:lnTo>
                <a:lnTo>
                  <a:pt x="46207" y="499510"/>
                </a:lnTo>
                <a:lnTo>
                  <a:pt x="58917" y="521303"/>
                </a:lnTo>
                <a:lnTo>
                  <a:pt x="71627" y="499510"/>
                </a:lnTo>
                <a:lnTo>
                  <a:pt x="71627" y="298460"/>
                </a:lnTo>
                <a:lnTo>
                  <a:pt x="58917" y="298460"/>
                </a:lnTo>
                <a:lnTo>
                  <a:pt x="71627" y="285749"/>
                </a:lnTo>
                <a:lnTo>
                  <a:pt x="47884" y="285749"/>
                </a:lnTo>
                <a:lnTo>
                  <a:pt x="47884" y="277102"/>
                </a:lnTo>
                <a:close/>
              </a:path>
              <a:path w="118110" h="571500">
                <a:moveTo>
                  <a:pt x="71627" y="285749"/>
                </a:moveTo>
                <a:lnTo>
                  <a:pt x="58917" y="298460"/>
                </a:lnTo>
                <a:lnTo>
                  <a:pt x="67543" y="298460"/>
                </a:lnTo>
                <a:lnTo>
                  <a:pt x="71627" y="294397"/>
                </a:lnTo>
                <a:lnTo>
                  <a:pt x="71627" y="285749"/>
                </a:lnTo>
                <a:close/>
              </a:path>
              <a:path w="118110" h="571500">
                <a:moveTo>
                  <a:pt x="71627" y="294397"/>
                </a:moveTo>
                <a:lnTo>
                  <a:pt x="67543" y="298460"/>
                </a:lnTo>
                <a:lnTo>
                  <a:pt x="71627" y="298460"/>
                </a:lnTo>
                <a:lnTo>
                  <a:pt x="71627" y="294397"/>
                </a:lnTo>
                <a:close/>
              </a:path>
              <a:path w="118110" h="571500">
                <a:moveTo>
                  <a:pt x="73273" y="273070"/>
                </a:moveTo>
                <a:lnTo>
                  <a:pt x="60563" y="273070"/>
                </a:lnTo>
                <a:lnTo>
                  <a:pt x="47884" y="285749"/>
                </a:lnTo>
                <a:lnTo>
                  <a:pt x="71627" y="285749"/>
                </a:lnTo>
                <a:lnTo>
                  <a:pt x="71627" y="294397"/>
                </a:lnTo>
                <a:lnTo>
                  <a:pt x="73273" y="292760"/>
                </a:lnTo>
                <a:lnTo>
                  <a:pt x="73273" y="273070"/>
                </a:lnTo>
                <a:close/>
              </a:path>
              <a:path w="118110" h="571500">
                <a:moveTo>
                  <a:pt x="60563" y="273070"/>
                </a:moveTo>
                <a:lnTo>
                  <a:pt x="51937" y="273070"/>
                </a:lnTo>
                <a:lnTo>
                  <a:pt x="47884" y="277102"/>
                </a:lnTo>
                <a:lnTo>
                  <a:pt x="47884" y="285749"/>
                </a:lnTo>
                <a:lnTo>
                  <a:pt x="60563" y="273070"/>
                </a:lnTo>
                <a:close/>
              </a:path>
              <a:path w="118110" h="571500">
                <a:moveTo>
                  <a:pt x="73273" y="0"/>
                </a:moveTo>
                <a:lnTo>
                  <a:pt x="47884" y="0"/>
                </a:lnTo>
                <a:lnTo>
                  <a:pt x="47884" y="277102"/>
                </a:lnTo>
                <a:lnTo>
                  <a:pt x="51937" y="273070"/>
                </a:lnTo>
                <a:lnTo>
                  <a:pt x="73273" y="273070"/>
                </a:lnTo>
                <a:lnTo>
                  <a:pt x="73273" y="0"/>
                </a:lnTo>
                <a:close/>
              </a:path>
            </a:pathLst>
          </a:custGeom>
          <a:solidFill>
            <a:srgbClr val="3F458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3"/>
          <p:cNvSpPr/>
          <p:nvPr/>
        </p:nvSpPr>
        <p:spPr>
          <a:xfrm>
            <a:off x="4513081" y="5000625"/>
            <a:ext cx="118110" cy="571500"/>
          </a:xfrm>
          <a:custGeom>
            <a:avLst/>
            <a:gdLst/>
            <a:ahLst/>
            <a:cxnLst/>
            <a:rect l="l" t="t" r="r" b="b"/>
            <a:pathLst>
              <a:path w="118110" h="571500">
                <a:moveTo>
                  <a:pt x="14081" y="455675"/>
                </a:moveTo>
                <a:lnTo>
                  <a:pt x="8107" y="459236"/>
                </a:lnTo>
                <a:lnTo>
                  <a:pt x="2011" y="462665"/>
                </a:lnTo>
                <a:lnTo>
                  <a:pt x="0" y="470534"/>
                </a:lnTo>
                <a:lnTo>
                  <a:pt x="3535" y="476499"/>
                </a:lnTo>
                <a:lnTo>
                  <a:pt x="58917" y="571499"/>
                </a:lnTo>
                <a:lnTo>
                  <a:pt x="73577" y="546353"/>
                </a:lnTo>
                <a:lnTo>
                  <a:pt x="46207" y="546353"/>
                </a:lnTo>
                <a:lnTo>
                  <a:pt x="46207" y="499503"/>
                </a:lnTo>
                <a:lnTo>
                  <a:pt x="25389" y="463808"/>
                </a:lnTo>
                <a:lnTo>
                  <a:pt x="21976" y="457712"/>
                </a:lnTo>
                <a:lnTo>
                  <a:pt x="14081" y="455675"/>
                </a:lnTo>
                <a:close/>
              </a:path>
              <a:path w="118110" h="571500">
                <a:moveTo>
                  <a:pt x="46207" y="499503"/>
                </a:moveTo>
                <a:lnTo>
                  <a:pt x="46207" y="546353"/>
                </a:lnTo>
                <a:lnTo>
                  <a:pt x="71627" y="546353"/>
                </a:lnTo>
                <a:lnTo>
                  <a:pt x="71627" y="540008"/>
                </a:lnTo>
                <a:lnTo>
                  <a:pt x="48005" y="540008"/>
                </a:lnTo>
                <a:lnTo>
                  <a:pt x="58917" y="521297"/>
                </a:lnTo>
                <a:lnTo>
                  <a:pt x="46207" y="499503"/>
                </a:lnTo>
                <a:close/>
              </a:path>
              <a:path w="118110" h="571500">
                <a:moveTo>
                  <a:pt x="103753" y="455675"/>
                </a:moveTo>
                <a:lnTo>
                  <a:pt x="95890" y="457712"/>
                </a:lnTo>
                <a:lnTo>
                  <a:pt x="92445" y="463808"/>
                </a:lnTo>
                <a:lnTo>
                  <a:pt x="71627" y="499503"/>
                </a:lnTo>
                <a:lnTo>
                  <a:pt x="71627" y="546353"/>
                </a:lnTo>
                <a:lnTo>
                  <a:pt x="73577" y="546353"/>
                </a:lnTo>
                <a:lnTo>
                  <a:pt x="114299" y="476499"/>
                </a:lnTo>
                <a:lnTo>
                  <a:pt x="117835" y="470534"/>
                </a:lnTo>
                <a:lnTo>
                  <a:pt x="115823" y="462665"/>
                </a:lnTo>
                <a:lnTo>
                  <a:pt x="109727" y="459236"/>
                </a:lnTo>
                <a:lnTo>
                  <a:pt x="103753" y="455675"/>
                </a:lnTo>
                <a:close/>
              </a:path>
              <a:path w="118110" h="571500">
                <a:moveTo>
                  <a:pt x="58917" y="521297"/>
                </a:moveTo>
                <a:lnTo>
                  <a:pt x="48005" y="540008"/>
                </a:lnTo>
                <a:lnTo>
                  <a:pt x="69829" y="540008"/>
                </a:lnTo>
                <a:lnTo>
                  <a:pt x="58917" y="521297"/>
                </a:lnTo>
                <a:close/>
              </a:path>
              <a:path w="118110" h="571500">
                <a:moveTo>
                  <a:pt x="71627" y="499503"/>
                </a:moveTo>
                <a:lnTo>
                  <a:pt x="58917" y="521297"/>
                </a:lnTo>
                <a:lnTo>
                  <a:pt x="69829" y="540008"/>
                </a:lnTo>
                <a:lnTo>
                  <a:pt x="71627" y="540008"/>
                </a:lnTo>
                <a:lnTo>
                  <a:pt x="71627" y="499503"/>
                </a:lnTo>
                <a:close/>
              </a:path>
              <a:path w="118110" h="571500">
                <a:moveTo>
                  <a:pt x="47884" y="277088"/>
                </a:moveTo>
                <a:lnTo>
                  <a:pt x="46207" y="278760"/>
                </a:lnTo>
                <a:lnTo>
                  <a:pt x="46207" y="499503"/>
                </a:lnTo>
                <a:lnTo>
                  <a:pt x="58917" y="521297"/>
                </a:lnTo>
                <a:lnTo>
                  <a:pt x="71627" y="499503"/>
                </a:lnTo>
                <a:lnTo>
                  <a:pt x="71627" y="298454"/>
                </a:lnTo>
                <a:lnTo>
                  <a:pt x="58917" y="298454"/>
                </a:lnTo>
                <a:lnTo>
                  <a:pt x="71627" y="285749"/>
                </a:lnTo>
                <a:lnTo>
                  <a:pt x="47884" y="285749"/>
                </a:lnTo>
                <a:lnTo>
                  <a:pt x="47884" y="277088"/>
                </a:lnTo>
                <a:close/>
              </a:path>
              <a:path w="118110" h="571500">
                <a:moveTo>
                  <a:pt x="71627" y="285749"/>
                </a:moveTo>
                <a:lnTo>
                  <a:pt x="58917" y="298454"/>
                </a:lnTo>
                <a:lnTo>
                  <a:pt x="67543" y="298454"/>
                </a:lnTo>
                <a:lnTo>
                  <a:pt x="71627" y="294380"/>
                </a:lnTo>
                <a:lnTo>
                  <a:pt x="71627" y="285749"/>
                </a:lnTo>
                <a:close/>
              </a:path>
              <a:path w="118110" h="571500">
                <a:moveTo>
                  <a:pt x="71627" y="294380"/>
                </a:moveTo>
                <a:lnTo>
                  <a:pt x="67543" y="298454"/>
                </a:lnTo>
                <a:lnTo>
                  <a:pt x="71627" y="298454"/>
                </a:lnTo>
                <a:lnTo>
                  <a:pt x="71627" y="294380"/>
                </a:lnTo>
                <a:close/>
              </a:path>
              <a:path w="118110" h="571500">
                <a:moveTo>
                  <a:pt x="73273" y="273045"/>
                </a:moveTo>
                <a:lnTo>
                  <a:pt x="60563" y="273045"/>
                </a:lnTo>
                <a:lnTo>
                  <a:pt x="47884" y="285749"/>
                </a:lnTo>
                <a:lnTo>
                  <a:pt x="71627" y="285749"/>
                </a:lnTo>
                <a:lnTo>
                  <a:pt x="71627" y="294380"/>
                </a:lnTo>
                <a:lnTo>
                  <a:pt x="73273" y="292739"/>
                </a:lnTo>
                <a:lnTo>
                  <a:pt x="73273" y="273045"/>
                </a:lnTo>
                <a:close/>
              </a:path>
              <a:path w="118110" h="571500">
                <a:moveTo>
                  <a:pt x="60563" y="273045"/>
                </a:moveTo>
                <a:lnTo>
                  <a:pt x="51937" y="273045"/>
                </a:lnTo>
                <a:lnTo>
                  <a:pt x="47884" y="277088"/>
                </a:lnTo>
                <a:lnTo>
                  <a:pt x="47884" y="285749"/>
                </a:lnTo>
                <a:lnTo>
                  <a:pt x="60563" y="273045"/>
                </a:lnTo>
                <a:close/>
              </a:path>
              <a:path w="118110" h="571500">
                <a:moveTo>
                  <a:pt x="73273" y="0"/>
                </a:moveTo>
                <a:lnTo>
                  <a:pt x="47884" y="0"/>
                </a:lnTo>
                <a:lnTo>
                  <a:pt x="47884" y="277088"/>
                </a:lnTo>
                <a:lnTo>
                  <a:pt x="51937" y="273045"/>
                </a:lnTo>
                <a:lnTo>
                  <a:pt x="73273" y="273045"/>
                </a:lnTo>
                <a:lnTo>
                  <a:pt x="73273" y="0"/>
                </a:lnTo>
                <a:close/>
              </a:path>
            </a:pathLst>
          </a:custGeom>
          <a:solidFill>
            <a:srgbClr val="3F458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312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dirty="0"/>
              <a:t>Who</a:t>
            </a:r>
            <a:r>
              <a:rPr spc="200" dirty="0">
                <a:latin typeface="Times New Roman"/>
                <a:cs typeface="Times New Roman"/>
              </a:rPr>
              <a:t> </a:t>
            </a:r>
            <a:r>
              <a:rPr spc="-5" dirty="0"/>
              <a:t>D</a:t>
            </a:r>
            <a:r>
              <a:rPr spc="5" dirty="0"/>
              <a:t>o</a:t>
            </a:r>
            <a:r>
              <a:rPr spc="-5" dirty="0"/>
              <a:t>e</a:t>
            </a:r>
            <a:r>
              <a:rPr dirty="0"/>
              <a:t>s</a:t>
            </a:r>
            <a:r>
              <a:rPr spc="190" dirty="0">
                <a:latin typeface="Times New Roman"/>
                <a:cs typeface="Times New Roman"/>
              </a:rPr>
              <a:t> </a:t>
            </a:r>
            <a:r>
              <a:rPr spc="-5" dirty="0"/>
              <a:t>It?</a:t>
            </a:r>
          </a:p>
        </p:txBody>
      </p:sp>
      <p:sp>
        <p:nvSpPr>
          <p:cNvPr id="3" name="object 3"/>
          <p:cNvSpPr/>
          <p:nvPr/>
        </p:nvSpPr>
        <p:spPr>
          <a:xfrm>
            <a:off x="1000125" y="1500256"/>
            <a:ext cx="7787005" cy="1428750"/>
          </a:xfrm>
          <a:custGeom>
            <a:avLst/>
            <a:gdLst/>
            <a:ahLst/>
            <a:cxnLst/>
            <a:rect l="l" t="t" r="r" b="b"/>
            <a:pathLst>
              <a:path w="7787005" h="1428750">
                <a:moveTo>
                  <a:pt x="0" y="238109"/>
                </a:moveTo>
                <a:lnTo>
                  <a:pt x="3116" y="199475"/>
                </a:lnTo>
                <a:lnTo>
                  <a:pt x="18714" y="145406"/>
                </a:lnTo>
                <a:lnTo>
                  <a:pt x="45946" y="97464"/>
                </a:lnTo>
                <a:lnTo>
                  <a:pt x="83158" y="57301"/>
                </a:lnTo>
                <a:lnTo>
                  <a:pt x="128695" y="26568"/>
                </a:lnTo>
                <a:lnTo>
                  <a:pt x="180903" y="6917"/>
                </a:lnTo>
                <a:lnTo>
                  <a:pt x="218595" y="788"/>
                </a:lnTo>
                <a:lnTo>
                  <a:pt x="238124" y="0"/>
                </a:lnTo>
                <a:lnTo>
                  <a:pt x="7548630" y="0"/>
                </a:lnTo>
                <a:lnTo>
                  <a:pt x="7587235" y="3115"/>
                </a:lnTo>
                <a:lnTo>
                  <a:pt x="7641282" y="18705"/>
                </a:lnTo>
                <a:lnTo>
                  <a:pt x="7689223" y="45927"/>
                </a:lnTo>
                <a:lnTo>
                  <a:pt x="7729398" y="83131"/>
                </a:lnTo>
                <a:lnTo>
                  <a:pt x="7760149" y="128663"/>
                </a:lnTo>
                <a:lnTo>
                  <a:pt x="7779816" y="180873"/>
                </a:lnTo>
                <a:lnTo>
                  <a:pt x="7785950" y="218574"/>
                </a:lnTo>
                <a:lnTo>
                  <a:pt x="7786740" y="238109"/>
                </a:lnTo>
                <a:lnTo>
                  <a:pt x="7786740" y="1190609"/>
                </a:lnTo>
                <a:lnTo>
                  <a:pt x="7783622" y="1229219"/>
                </a:lnTo>
                <a:lnTo>
                  <a:pt x="7768018" y="1283259"/>
                </a:lnTo>
                <a:lnTo>
                  <a:pt x="7740777" y="1331183"/>
                </a:lnTo>
                <a:lnTo>
                  <a:pt x="7703559" y="1371334"/>
                </a:lnTo>
                <a:lnTo>
                  <a:pt x="7658023" y="1402062"/>
                </a:lnTo>
                <a:lnTo>
                  <a:pt x="7605827" y="1421710"/>
                </a:lnTo>
                <a:lnTo>
                  <a:pt x="7568149" y="1427839"/>
                </a:lnTo>
                <a:lnTo>
                  <a:pt x="7548630" y="1428628"/>
                </a:lnTo>
                <a:lnTo>
                  <a:pt x="238124" y="1428628"/>
                </a:lnTo>
                <a:lnTo>
                  <a:pt x="199501" y="1425512"/>
                </a:lnTo>
                <a:lnTo>
                  <a:pt x="145438" y="1409924"/>
                </a:lnTo>
                <a:lnTo>
                  <a:pt x="97494" y="1382706"/>
                </a:lnTo>
                <a:lnTo>
                  <a:pt x="57323" y="1345512"/>
                </a:lnTo>
                <a:lnTo>
                  <a:pt x="26580" y="1299995"/>
                </a:lnTo>
                <a:lnTo>
                  <a:pt x="6920" y="1247810"/>
                </a:lnTo>
                <a:lnTo>
                  <a:pt x="789" y="1210131"/>
                </a:lnTo>
                <a:lnTo>
                  <a:pt x="0" y="1190609"/>
                </a:lnTo>
                <a:lnTo>
                  <a:pt x="0" y="238109"/>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000125" y="3071865"/>
            <a:ext cx="7787005" cy="1428750"/>
          </a:xfrm>
          <a:custGeom>
            <a:avLst/>
            <a:gdLst/>
            <a:ahLst/>
            <a:cxnLst/>
            <a:rect l="l" t="t" r="r" b="b"/>
            <a:pathLst>
              <a:path w="7787005" h="1428750">
                <a:moveTo>
                  <a:pt x="0" y="238140"/>
                </a:moveTo>
                <a:lnTo>
                  <a:pt x="3116" y="199497"/>
                </a:lnTo>
                <a:lnTo>
                  <a:pt x="18714" y="145419"/>
                </a:lnTo>
                <a:lnTo>
                  <a:pt x="45946" y="97471"/>
                </a:lnTo>
                <a:lnTo>
                  <a:pt x="83158" y="57304"/>
                </a:lnTo>
                <a:lnTo>
                  <a:pt x="128695" y="26569"/>
                </a:lnTo>
                <a:lnTo>
                  <a:pt x="180903" y="6917"/>
                </a:lnTo>
                <a:lnTo>
                  <a:pt x="218595" y="788"/>
                </a:lnTo>
                <a:lnTo>
                  <a:pt x="238124" y="0"/>
                </a:lnTo>
                <a:lnTo>
                  <a:pt x="7548630" y="0"/>
                </a:lnTo>
                <a:lnTo>
                  <a:pt x="7587235" y="3115"/>
                </a:lnTo>
                <a:lnTo>
                  <a:pt x="7641282" y="18705"/>
                </a:lnTo>
                <a:lnTo>
                  <a:pt x="7689223" y="45929"/>
                </a:lnTo>
                <a:lnTo>
                  <a:pt x="7729398" y="83136"/>
                </a:lnTo>
                <a:lnTo>
                  <a:pt x="7760149" y="128674"/>
                </a:lnTo>
                <a:lnTo>
                  <a:pt x="7779816" y="180892"/>
                </a:lnTo>
                <a:lnTo>
                  <a:pt x="7785950" y="218600"/>
                </a:lnTo>
                <a:lnTo>
                  <a:pt x="7786740" y="238140"/>
                </a:lnTo>
                <a:lnTo>
                  <a:pt x="7786740" y="1190631"/>
                </a:lnTo>
                <a:lnTo>
                  <a:pt x="7783622" y="1229239"/>
                </a:lnTo>
                <a:lnTo>
                  <a:pt x="7768018" y="1283291"/>
                </a:lnTo>
                <a:lnTo>
                  <a:pt x="7740777" y="1331235"/>
                </a:lnTo>
                <a:lnTo>
                  <a:pt x="7703559" y="1371412"/>
                </a:lnTo>
                <a:lnTo>
                  <a:pt x="7658023" y="1402164"/>
                </a:lnTo>
                <a:lnTo>
                  <a:pt x="7605827" y="1421831"/>
                </a:lnTo>
                <a:lnTo>
                  <a:pt x="7568149" y="1427966"/>
                </a:lnTo>
                <a:lnTo>
                  <a:pt x="7548630" y="1428756"/>
                </a:lnTo>
                <a:lnTo>
                  <a:pt x="238124" y="1428756"/>
                </a:lnTo>
                <a:lnTo>
                  <a:pt x="199501" y="1425637"/>
                </a:lnTo>
                <a:lnTo>
                  <a:pt x="145438" y="1410033"/>
                </a:lnTo>
                <a:lnTo>
                  <a:pt x="97494" y="1382792"/>
                </a:lnTo>
                <a:lnTo>
                  <a:pt x="57323" y="1345572"/>
                </a:lnTo>
                <a:lnTo>
                  <a:pt x="26580" y="1300033"/>
                </a:lnTo>
                <a:lnTo>
                  <a:pt x="6920" y="1247833"/>
                </a:lnTo>
                <a:lnTo>
                  <a:pt x="789" y="1210151"/>
                </a:lnTo>
                <a:lnTo>
                  <a:pt x="0" y="1190631"/>
                </a:lnTo>
                <a:lnTo>
                  <a:pt x="0" y="238140"/>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1000125" y="4714875"/>
            <a:ext cx="7787005" cy="1428750"/>
          </a:xfrm>
          <a:custGeom>
            <a:avLst/>
            <a:gdLst/>
            <a:ahLst/>
            <a:cxnLst/>
            <a:rect l="l" t="t" r="r" b="b"/>
            <a:pathLst>
              <a:path w="7787005" h="1428750">
                <a:moveTo>
                  <a:pt x="0" y="238124"/>
                </a:moveTo>
                <a:lnTo>
                  <a:pt x="3116" y="199484"/>
                </a:lnTo>
                <a:lnTo>
                  <a:pt x="18714" y="145409"/>
                </a:lnTo>
                <a:lnTo>
                  <a:pt x="45946" y="97464"/>
                </a:lnTo>
                <a:lnTo>
                  <a:pt x="83158" y="57299"/>
                </a:lnTo>
                <a:lnTo>
                  <a:pt x="128695" y="26567"/>
                </a:lnTo>
                <a:lnTo>
                  <a:pt x="180903" y="6916"/>
                </a:lnTo>
                <a:lnTo>
                  <a:pt x="218595" y="788"/>
                </a:lnTo>
                <a:lnTo>
                  <a:pt x="238124" y="0"/>
                </a:lnTo>
                <a:lnTo>
                  <a:pt x="7548630" y="0"/>
                </a:lnTo>
                <a:lnTo>
                  <a:pt x="7587235" y="3114"/>
                </a:lnTo>
                <a:lnTo>
                  <a:pt x="7641282" y="18704"/>
                </a:lnTo>
                <a:lnTo>
                  <a:pt x="7689223" y="45926"/>
                </a:lnTo>
                <a:lnTo>
                  <a:pt x="7729398" y="83129"/>
                </a:lnTo>
                <a:lnTo>
                  <a:pt x="7760149" y="128664"/>
                </a:lnTo>
                <a:lnTo>
                  <a:pt x="7779816" y="180880"/>
                </a:lnTo>
                <a:lnTo>
                  <a:pt x="7785950" y="218586"/>
                </a:lnTo>
                <a:lnTo>
                  <a:pt x="7786740" y="238124"/>
                </a:lnTo>
                <a:lnTo>
                  <a:pt x="7786740" y="1190624"/>
                </a:lnTo>
                <a:lnTo>
                  <a:pt x="7783622" y="1229248"/>
                </a:lnTo>
                <a:lnTo>
                  <a:pt x="7768018" y="1283311"/>
                </a:lnTo>
                <a:lnTo>
                  <a:pt x="7740777" y="1331255"/>
                </a:lnTo>
                <a:lnTo>
                  <a:pt x="7703559" y="1371426"/>
                </a:lnTo>
                <a:lnTo>
                  <a:pt x="7658023" y="1402169"/>
                </a:lnTo>
                <a:lnTo>
                  <a:pt x="7605827" y="1421829"/>
                </a:lnTo>
                <a:lnTo>
                  <a:pt x="7568149" y="1427960"/>
                </a:lnTo>
                <a:lnTo>
                  <a:pt x="7548630" y="1428749"/>
                </a:lnTo>
                <a:lnTo>
                  <a:pt x="238124" y="1428749"/>
                </a:lnTo>
                <a:lnTo>
                  <a:pt x="199501" y="1425633"/>
                </a:lnTo>
                <a:lnTo>
                  <a:pt x="145438" y="1410035"/>
                </a:lnTo>
                <a:lnTo>
                  <a:pt x="97494" y="1382803"/>
                </a:lnTo>
                <a:lnTo>
                  <a:pt x="57323" y="1345591"/>
                </a:lnTo>
                <a:lnTo>
                  <a:pt x="26580" y="1300054"/>
                </a:lnTo>
                <a:lnTo>
                  <a:pt x="6920" y="1247846"/>
                </a:lnTo>
                <a:lnTo>
                  <a:pt x="789" y="1210153"/>
                </a:lnTo>
                <a:lnTo>
                  <a:pt x="0" y="1190624"/>
                </a:lnTo>
                <a:lnTo>
                  <a:pt x="0" y="238124"/>
                </a:lnTo>
                <a:close/>
              </a:path>
            </a:pathLst>
          </a:custGeom>
          <a:ln w="25399">
            <a:solidFill>
              <a:srgbClr val="3F458B"/>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txBox="1"/>
          <p:nvPr/>
        </p:nvSpPr>
        <p:spPr>
          <a:xfrm>
            <a:off x="1148898" y="1654003"/>
            <a:ext cx="7379334" cy="4390946"/>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0" normalizeH="0" baseline="0" noProof="0" dirty="0">
                <a:ln>
                  <a:noFill/>
                </a:ln>
                <a:solidFill>
                  <a:srgbClr val="3F458B"/>
                </a:solidFill>
                <a:effectLst/>
                <a:uLnTx/>
                <a:uFillTx/>
                <a:latin typeface="Tahoma"/>
                <a:cs typeface="Tahoma"/>
              </a:rPr>
              <a:t>Us</a:t>
            </a:r>
            <a:r>
              <a:rPr kumimoji="0" sz="2400" b="0" i="0" u="none" strike="noStrike" kern="0" cap="none" spc="-10" normalizeH="0" baseline="0" noProof="0" dirty="0">
                <a:ln>
                  <a:noFill/>
                </a:ln>
                <a:solidFill>
                  <a:srgbClr val="3F458B"/>
                </a:solidFill>
                <a:effectLst/>
                <a:uLnTx/>
                <a:uFillTx/>
                <a:latin typeface="Tahoma"/>
                <a:cs typeface="Tahoma"/>
              </a:rPr>
              <a:t>e</a:t>
            </a:r>
            <a:r>
              <a:rPr kumimoji="0" sz="2400" b="0" i="0" u="none" strike="noStrike" kern="0" cap="none" spc="0" normalizeH="0" baseline="0" noProof="0" dirty="0">
                <a:ln>
                  <a:noFill/>
                </a:ln>
                <a:solidFill>
                  <a:srgbClr val="3F458B"/>
                </a:solidFill>
                <a:effectLst/>
                <a:uLnTx/>
                <a:uFillTx/>
                <a:latin typeface="Tahoma"/>
                <a:cs typeface="Tahoma"/>
              </a:rPr>
              <a:t>r</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10" normalizeH="0" baseline="0" noProof="0" dirty="0">
                <a:ln>
                  <a:noFill/>
                </a:ln>
                <a:solidFill>
                  <a:srgbClr val="3F458B"/>
                </a:solidFill>
                <a:effectLst/>
                <a:uLnTx/>
                <a:uFillTx/>
                <a:latin typeface="Tahoma"/>
                <a:cs typeface="Tahoma"/>
              </a:rPr>
              <a:t>o</a:t>
            </a:r>
            <a:r>
              <a:rPr kumimoji="0" sz="2400" b="0" i="0" u="none" strike="noStrike" kern="0" cap="none" spc="-15" normalizeH="0" baseline="0" noProof="0" dirty="0">
                <a:ln>
                  <a:noFill/>
                </a:ln>
                <a:solidFill>
                  <a:srgbClr val="3F458B"/>
                </a:solidFill>
                <a:effectLst/>
                <a:uLnTx/>
                <a:uFillTx/>
                <a:latin typeface="Tahoma"/>
                <a:cs typeface="Tahoma"/>
              </a:rPr>
              <a:t>rga</a:t>
            </a:r>
            <a:r>
              <a:rPr kumimoji="0" sz="2400" b="0" i="0" u="none" strike="noStrike" kern="0" cap="none" spc="-10" normalizeH="0" baseline="0" noProof="0" dirty="0">
                <a:ln>
                  <a:noFill/>
                </a:ln>
                <a:solidFill>
                  <a:srgbClr val="3F458B"/>
                </a:solidFill>
                <a:effectLst/>
                <a:uLnTx/>
                <a:uFillTx/>
                <a:latin typeface="Tahoma"/>
                <a:cs typeface="Tahoma"/>
              </a:rPr>
              <a:t>nisation</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a:t>
            </a:r>
            <a:r>
              <a:rPr kumimoji="0" sz="2400" b="0" i="0" u="none" strike="noStrike" kern="0" cap="none" spc="5" normalizeH="0" baseline="0" noProof="0" dirty="0">
                <a:ln>
                  <a:noFill/>
                </a:ln>
                <a:solidFill>
                  <a:srgbClr val="3F458B"/>
                </a:solidFill>
                <a:effectLst/>
                <a:uLnTx/>
                <a:uFillTx/>
                <a:latin typeface="Tahoma"/>
                <a:cs typeface="Tahoma"/>
              </a:rPr>
              <a:t>D</a:t>
            </a:r>
            <a:r>
              <a:rPr kumimoji="0" sz="2400" b="0" i="0" u="none" strike="noStrike" kern="0" cap="none" spc="-20" normalizeH="0" baseline="0" noProof="0" dirty="0">
                <a:ln>
                  <a:noFill/>
                </a:ln>
                <a:solidFill>
                  <a:srgbClr val="3F458B"/>
                </a:solidFill>
                <a:effectLst/>
                <a:uLnTx/>
                <a:uFillTx/>
                <a:latin typeface="Tahoma"/>
                <a:cs typeface="Tahoma"/>
              </a:rPr>
              <a:t>oma</a:t>
            </a: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n</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com</a:t>
            </a:r>
            <a:r>
              <a:rPr kumimoji="0" sz="2400" b="0" i="0" u="none" strike="noStrike" kern="0" cap="none" spc="-10" normalizeH="0" baseline="0" noProof="0" dirty="0">
                <a:ln>
                  <a:noFill/>
                </a:ln>
                <a:solidFill>
                  <a:srgbClr val="3F458B"/>
                </a:solidFill>
                <a:effectLst/>
                <a:uLnTx/>
                <a:uFillTx/>
                <a:latin typeface="Tahoma"/>
                <a:cs typeface="Tahoma"/>
              </a:rPr>
              <a:t>p</a:t>
            </a:r>
            <a:r>
              <a:rPr kumimoji="0" sz="2400" b="0" i="0" u="none" strike="noStrike" kern="0" cap="none" spc="-5" normalizeH="0" baseline="0" noProof="0" dirty="0">
                <a:ln>
                  <a:noFill/>
                </a:ln>
                <a:solidFill>
                  <a:srgbClr val="3F458B"/>
                </a:solidFill>
                <a:effectLst/>
                <a:uLnTx/>
                <a:uFillTx/>
                <a:latin typeface="Tahoma"/>
                <a:cs typeface="Tahoma"/>
              </a:rPr>
              <a:t>etent</a:t>
            </a:r>
            <a:r>
              <a:rPr kumimoji="0" sz="2400" b="0" i="0" u="none" strike="noStrike" kern="0" cap="none" spc="5" normalizeH="0" baseline="0" noProof="0" dirty="0">
                <a:ln>
                  <a:noFill/>
                </a:ln>
                <a:solidFill>
                  <a:srgbClr val="3F458B"/>
                </a:solidFill>
                <a:effectLst/>
                <a:uLnTx/>
                <a:uFillTx/>
                <a:latin typeface="Tahoma"/>
                <a:cs typeface="Tahoma"/>
              </a:rPr>
              <a:t>)</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469265" marR="2794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rgbClr val="3F458B"/>
                </a:solidFill>
                <a:effectLst/>
                <a:uLnTx/>
                <a:uFillTx/>
                <a:latin typeface="Tahoma"/>
                <a:cs typeface="Tahoma"/>
              </a:rPr>
              <a:t>Uni</a:t>
            </a:r>
            <a:r>
              <a:rPr kumimoji="0" sz="2400" b="0" i="0" u="none" strike="noStrike" kern="0" cap="none" spc="-30" normalizeH="0" baseline="0" noProof="0" dirty="0">
                <a:ln>
                  <a:noFill/>
                </a:ln>
                <a:solidFill>
                  <a:srgbClr val="3F458B"/>
                </a:solidFill>
                <a:effectLst/>
                <a:uLnTx/>
                <a:uFillTx/>
                <a:latin typeface="Tahoma"/>
                <a:cs typeface="Tahoma"/>
              </a:rPr>
              <a:t>v</a:t>
            </a:r>
            <a:r>
              <a:rPr kumimoji="0" sz="2400" b="0" i="0" u="none" strike="noStrike" kern="0" cap="none" spc="-5" normalizeH="0" baseline="0" noProof="0" dirty="0">
                <a:ln>
                  <a:noFill/>
                </a:ln>
                <a:solidFill>
                  <a:srgbClr val="3F458B"/>
                </a:solidFill>
                <a:effectLst/>
                <a:uLnTx/>
                <a:uFillTx/>
                <a:latin typeface="Tahoma"/>
                <a:cs typeface="Tahoma"/>
              </a:rPr>
              <a:t>ersitie</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70"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pr</a:t>
            </a:r>
            <a:r>
              <a:rPr kumimoji="0" sz="2400" b="0" i="0" u="none" strike="noStrike" kern="0" cap="none" spc="-15" normalizeH="0" baseline="0" noProof="0" dirty="0">
                <a:ln>
                  <a:noFill/>
                </a:ln>
                <a:solidFill>
                  <a:srgbClr val="3F458B"/>
                </a:solidFill>
                <a:effectLst/>
                <a:uLnTx/>
                <a:uFillTx/>
                <a:latin typeface="Tahoma"/>
                <a:cs typeface="Tahoma"/>
              </a:rPr>
              <a:t>e</a:t>
            </a:r>
            <a:r>
              <a:rPr kumimoji="0" sz="2400" b="0" i="0" u="none" strike="noStrike" kern="0" cap="none" spc="0" normalizeH="0" baseline="0" noProof="0" dirty="0">
                <a:ln>
                  <a:noFill/>
                </a:ln>
                <a:solidFill>
                  <a:srgbClr val="3F458B"/>
                </a:solidFill>
                <a:effectLst/>
                <a:uLnTx/>
                <a:uFillTx/>
                <a:latin typeface="Tahoma"/>
                <a:cs typeface="Tahoma"/>
              </a:rPr>
              <a:t>pare</a:t>
            </a:r>
            <a:r>
              <a:rPr kumimoji="0" sz="2400" b="0" i="0" u="none" strike="noStrike" kern="0" cap="none" spc="114"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20" normalizeH="0" baseline="0" noProof="0" dirty="0">
                <a:ln>
                  <a:noFill/>
                </a:ln>
                <a:solidFill>
                  <a:srgbClr val="3F458B"/>
                </a:solidFill>
                <a:effectLst/>
                <a:uLnTx/>
                <a:uFillTx/>
                <a:latin typeface="Tahoma"/>
                <a:cs typeface="Tahoma"/>
              </a:rPr>
              <a:t>equ</a:t>
            </a:r>
            <a:r>
              <a:rPr kumimoji="0" sz="2400" b="0" i="0" u="none" strike="noStrike" kern="0" cap="none" spc="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ement</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specificat</a:t>
            </a:r>
            <a:r>
              <a:rPr kumimoji="0" sz="2400" b="0" i="0" u="none" strike="noStrike" kern="0" cap="none" spc="1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o</a:t>
            </a:r>
            <a:r>
              <a:rPr kumimoji="0" sz="2400" b="0" i="0" u="none" strike="noStrike" kern="0" cap="none" spc="-10" normalizeH="0" baseline="0" noProof="0" dirty="0">
                <a:ln>
                  <a:noFill/>
                </a:ln>
                <a:solidFill>
                  <a:srgbClr val="3F458B"/>
                </a:solidFill>
                <a:effectLst/>
                <a:uLnTx/>
                <a:uFillTx/>
                <a:latin typeface="Tahoma"/>
                <a:cs typeface="Tahoma"/>
              </a:rPr>
              <a:t>n</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40"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f</a:t>
            </a:r>
            <a:r>
              <a:rPr kumimoji="0" sz="2400" b="0" i="0" u="none" strike="noStrike" kern="0" cap="none" spc="0" normalizeH="0" baseline="0" noProof="0" dirty="0">
                <a:ln>
                  <a:noFill/>
                </a:ln>
                <a:solidFill>
                  <a:srgbClr val="3F458B"/>
                </a:solidFill>
                <a:effectLst/>
                <a:uLnTx/>
                <a:uFillTx/>
                <a:latin typeface="Tahoma"/>
                <a:cs typeface="Tahoma"/>
              </a:rPr>
              <a:t>or</a:t>
            </a:r>
            <a:r>
              <a:rPr kumimoji="0" sz="2400" b="0" i="0" u="none" strike="noStrike" kern="0" cap="none" spc="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stu</a:t>
            </a:r>
            <a:r>
              <a:rPr kumimoji="0" sz="2400" b="0" i="0" u="none" strike="noStrike" kern="0" cap="none" spc="5" normalizeH="0" baseline="0" noProof="0" dirty="0">
                <a:ln>
                  <a:noFill/>
                </a:ln>
                <a:solidFill>
                  <a:srgbClr val="3F458B"/>
                </a:solidFill>
                <a:effectLst/>
                <a:uLnTx/>
                <a:uFillTx/>
                <a:latin typeface="Tahoma"/>
                <a:cs typeface="Tahoma"/>
              </a:rPr>
              <a:t>d</a:t>
            </a:r>
            <a:r>
              <a:rPr kumimoji="0" sz="2400" b="0" i="0" u="none" strike="noStrike" kern="0" cap="none" spc="-5" normalizeH="0" baseline="0" noProof="0" dirty="0">
                <a:ln>
                  <a:noFill/>
                </a:ln>
                <a:solidFill>
                  <a:srgbClr val="3F458B"/>
                </a:solidFill>
                <a:effectLst/>
                <a:uLnTx/>
                <a:uFillTx/>
                <a:latin typeface="Tahoma"/>
                <a:cs typeface="Tahoma"/>
              </a:rPr>
              <a:t>en</a:t>
            </a:r>
            <a:r>
              <a:rPr kumimoji="0" sz="2400" b="0" i="0" u="none" strike="noStrike" kern="0" cap="none" spc="0" normalizeH="0" baseline="0" noProof="0" dirty="0">
                <a:ln>
                  <a:noFill/>
                </a:ln>
                <a:solidFill>
                  <a:srgbClr val="3F458B"/>
                </a:solidFill>
                <a:effectLst/>
                <a:uLnTx/>
                <a:uFillTx/>
                <a:latin typeface="Tahoma"/>
                <a:cs typeface="Tahoma"/>
              </a:rPr>
              <a:t>t</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en</a:t>
            </a:r>
            <a:r>
              <a:rPr kumimoji="0" sz="2400" b="0" i="0" u="none" strike="noStrike" kern="0" cap="none" spc="-10" normalizeH="0" baseline="0" noProof="0" dirty="0">
                <a:ln>
                  <a:noFill/>
                </a:ln>
                <a:solidFill>
                  <a:srgbClr val="3F458B"/>
                </a:solidFill>
                <a:effectLst/>
                <a:uLnTx/>
                <a:uFillTx/>
                <a:latin typeface="Tahoma"/>
                <a:cs typeface="Tahoma"/>
              </a:rPr>
              <a:t>r</a:t>
            </a:r>
            <a:r>
              <a:rPr kumimoji="0" sz="2400" b="0" i="0" u="none" strike="noStrike" kern="0" cap="none" spc="-15" normalizeH="0" baseline="0" noProof="0" dirty="0">
                <a:ln>
                  <a:noFill/>
                </a:ln>
                <a:solidFill>
                  <a:srgbClr val="3F458B"/>
                </a:solidFill>
                <a:effectLst/>
                <a:uLnTx/>
                <a:uFillTx/>
                <a:latin typeface="Tahoma"/>
                <a:cs typeface="Tahoma"/>
              </a:rPr>
              <a:t>o</a:t>
            </a:r>
            <a:r>
              <a:rPr kumimoji="0" sz="2400" b="0" i="0" u="none" strike="noStrike" kern="0" cap="none" spc="-5" normalizeH="0" baseline="0" noProof="0" dirty="0">
                <a:ln>
                  <a:noFill/>
                </a:ln>
                <a:solidFill>
                  <a:srgbClr val="3F458B"/>
                </a:solidFill>
                <a:effectLst/>
                <a:uLnTx/>
                <a:uFillTx/>
                <a:latin typeface="Tahoma"/>
                <a:cs typeface="Tahoma"/>
              </a:rPr>
              <a:t>l</a:t>
            </a:r>
            <a:r>
              <a:rPr kumimoji="0" sz="2400" b="0" i="0" u="none" strike="noStrike" kern="0" cap="none" spc="0" normalizeH="0" baseline="0" noProof="0" dirty="0">
                <a:ln>
                  <a:noFill/>
                </a:ln>
                <a:solidFill>
                  <a:srgbClr val="3F458B"/>
                </a:solidFill>
                <a:effectLst/>
                <a:uLnTx/>
                <a:uFillTx/>
                <a:latin typeface="Tahoma"/>
                <a:cs typeface="Tahoma"/>
              </a:rPr>
              <a:t>ment</a:t>
            </a:r>
            <a:r>
              <a:rPr kumimoji="0" sz="2400" b="0" i="0" u="none" strike="noStrike" kern="0" cap="none" spc="12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system</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6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(S</a:t>
            </a:r>
            <a:r>
              <a:rPr kumimoji="0" sz="2400" b="0" i="0" u="none" strike="noStrike" kern="0" cap="none" spc="0" normalizeH="0" baseline="0" noProof="0" dirty="0">
                <a:ln>
                  <a:noFill/>
                </a:ln>
                <a:solidFill>
                  <a:srgbClr val="3F458B"/>
                </a:solidFill>
                <a:effectLst/>
                <a:uLnTx/>
                <a:uFillTx/>
                <a:latin typeface="Tahoma"/>
                <a:cs typeface="Tahoma"/>
              </a:rPr>
              <a:t>i-net)</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0" marR="0" lvl="0" indent="0" defTabSz="914400" eaLnBrk="1" fontAlgn="auto" latinLnBrk="0" hangingPunct="1">
              <a:lnSpc>
                <a:spcPct val="100000"/>
              </a:lnSpc>
              <a:spcBef>
                <a:spcPts val="57"/>
              </a:spcBef>
              <a:spcAft>
                <a:spcPts val="0"/>
              </a:spcAft>
              <a:buClrTx/>
              <a:buSzTx/>
              <a:buFontTx/>
              <a:buNone/>
              <a:tabLst/>
              <a:defRPr/>
            </a:pPr>
            <a:endParaRPr kumimoji="0" sz="3200" b="0" i="0" u="none" strike="noStrike" kern="0" cap="none" spc="0" normalizeH="0" baseline="0" noProof="0" dirty="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5" normalizeH="0" baseline="0" noProof="0" dirty="0">
                <a:ln>
                  <a:noFill/>
                </a:ln>
                <a:solidFill>
                  <a:srgbClr val="3F458B"/>
                </a:solidFill>
                <a:effectLst/>
                <a:uLnTx/>
                <a:uFillTx/>
                <a:latin typeface="Tahoma"/>
                <a:cs typeface="Tahoma"/>
              </a:rPr>
              <a:t>De</a:t>
            </a:r>
            <a:r>
              <a:rPr kumimoji="0" sz="2400" b="0" i="0" u="none" strike="noStrike" kern="0" cap="none" spc="-20" normalizeH="0" baseline="0" noProof="0" dirty="0">
                <a:ln>
                  <a:noFill/>
                </a:ln>
                <a:solidFill>
                  <a:srgbClr val="3F458B"/>
                </a:solidFill>
                <a:effectLst/>
                <a:uLnTx/>
                <a:uFillTx/>
                <a:latin typeface="Tahoma"/>
                <a:cs typeface="Tahoma"/>
              </a:rPr>
              <a:t>velo</a:t>
            </a:r>
            <a:r>
              <a:rPr kumimoji="0" sz="2400" b="0" i="0" u="none" strike="noStrike" kern="0" cap="none" spc="-5" normalizeH="0" baseline="0" noProof="0" dirty="0">
                <a:ln>
                  <a:noFill/>
                </a:ln>
                <a:solidFill>
                  <a:srgbClr val="3F458B"/>
                </a:solidFill>
                <a:effectLst/>
                <a:uLnTx/>
                <a:uFillTx/>
                <a:latin typeface="Tahoma"/>
                <a:cs typeface="Tahoma"/>
              </a:rPr>
              <a:t>pe</a:t>
            </a:r>
            <a:r>
              <a:rPr kumimoji="0" sz="2400" b="0" i="0" u="none" strike="noStrike" kern="0" cap="none" spc="0" normalizeH="0" baseline="0" noProof="0" dirty="0">
                <a:ln>
                  <a:noFill/>
                </a:ln>
                <a:solidFill>
                  <a:srgbClr val="3F458B"/>
                </a:solidFill>
                <a:effectLst/>
                <a:uLnTx/>
                <a:uFillTx/>
                <a:latin typeface="Tahoma"/>
                <a:cs typeface="Tahoma"/>
              </a:rPr>
              <a:t>r</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organisati</a:t>
            </a:r>
            <a:r>
              <a:rPr kumimoji="0" sz="2400" b="0" i="0" u="none" strike="noStrike" kern="0" cap="none" spc="-5" normalizeH="0" baseline="0" noProof="0" dirty="0">
                <a:ln>
                  <a:noFill/>
                </a:ln>
                <a:solidFill>
                  <a:srgbClr val="3F458B"/>
                </a:solidFill>
                <a:effectLst/>
                <a:uLnTx/>
                <a:uFillTx/>
                <a:latin typeface="Tahoma"/>
                <a:cs typeface="Tahoma"/>
              </a:rPr>
              <a:t>o</a:t>
            </a:r>
            <a:r>
              <a:rPr kumimoji="0" sz="2400" b="0" i="0" u="none" strike="noStrike" kern="0" cap="none" spc="-15" normalizeH="0" baseline="0" noProof="0" dirty="0">
                <a:ln>
                  <a:noFill/>
                </a:ln>
                <a:solidFill>
                  <a:srgbClr val="3F458B"/>
                </a:solidFill>
                <a:effectLst/>
                <a:uLnTx/>
                <a:uFillTx/>
                <a:latin typeface="Tahoma"/>
                <a:cs typeface="Tahoma"/>
              </a:rPr>
              <a:t>n</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10" normalizeH="0" baseline="0" noProof="0" dirty="0">
                <a:ln>
                  <a:noFill/>
                </a:ln>
                <a:solidFill>
                  <a:srgbClr val="3F458B"/>
                </a:solidFill>
                <a:effectLst/>
                <a:uLnTx/>
                <a:uFillTx/>
                <a:latin typeface="Tahoma"/>
                <a:cs typeface="Tahoma"/>
              </a:rPr>
              <a:t>(</a:t>
            </a: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T</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competen</a:t>
            </a:r>
            <a:r>
              <a:rPr kumimoji="0" sz="2400" b="0" i="0" u="none" strike="noStrike" kern="0" cap="none" spc="5" normalizeH="0" baseline="0" noProof="0" dirty="0">
                <a:ln>
                  <a:noFill/>
                </a:ln>
                <a:solidFill>
                  <a:srgbClr val="3F458B"/>
                </a:solidFill>
                <a:effectLst/>
                <a:uLnTx/>
                <a:uFillTx/>
                <a:latin typeface="Tahoma"/>
                <a:cs typeface="Tahoma"/>
              </a:rPr>
              <a:t>t</a:t>
            </a:r>
            <a:r>
              <a:rPr kumimoji="0" sz="2400" b="0" i="0" u="none" strike="noStrike" kern="0" cap="none" spc="-10" normalizeH="0" baseline="0" noProof="0" dirty="0">
                <a:ln>
                  <a:noFill/>
                </a:ln>
                <a:solidFill>
                  <a:srgbClr val="3F458B"/>
                </a:solidFill>
                <a:effectLst/>
                <a:uLnTx/>
                <a:uFillTx/>
                <a:latin typeface="Tahoma"/>
                <a:cs typeface="Tahoma"/>
              </a:rPr>
              <a:t>)</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469265"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0" normalizeH="0" baseline="0" noProof="0" dirty="0">
                <a:ln>
                  <a:noFill/>
                </a:ln>
                <a:solidFill>
                  <a:srgbClr val="3F458B"/>
                </a:solidFill>
                <a:effectLst/>
                <a:uLnTx/>
                <a:uFillTx/>
                <a:latin typeface="Tahoma"/>
                <a:cs typeface="Tahoma"/>
              </a:rPr>
              <a:t>T</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companie</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5"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(e.g.</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240" normalizeH="0" baseline="0" noProof="0" dirty="0">
                <a:ln>
                  <a:noFill/>
                </a:ln>
                <a:solidFill>
                  <a:srgbClr val="3F458B"/>
                </a:solidFill>
                <a:effectLst/>
                <a:uLnTx/>
                <a:uFillTx/>
                <a:latin typeface="Tahoma"/>
                <a:cs typeface="Tahoma"/>
              </a:rPr>
              <a:t>T</a:t>
            </a:r>
            <a:r>
              <a:rPr kumimoji="0" sz="2400" b="0" i="0" u="none" strike="noStrike" kern="0" cap="none" spc="-5" normalizeH="0" baseline="0" noProof="0" dirty="0">
                <a:ln>
                  <a:noFill/>
                </a:ln>
                <a:solidFill>
                  <a:srgbClr val="3F458B"/>
                </a:solidFill>
                <a:effectLst/>
                <a:uLnTx/>
                <a:uFillTx/>
                <a:latin typeface="Tahoma"/>
                <a:cs typeface="Tahoma"/>
              </a:rPr>
              <a:t>echnol</a:t>
            </a:r>
            <a:r>
              <a:rPr kumimoji="0" sz="2400" b="0" i="0" u="none" strike="noStrike" kern="0" cap="none" spc="10" normalizeH="0" baseline="0" noProof="0" dirty="0">
                <a:ln>
                  <a:noFill/>
                </a:ln>
                <a:solidFill>
                  <a:srgbClr val="3F458B"/>
                </a:solidFill>
                <a:effectLst/>
                <a:uLnTx/>
                <a:uFillTx/>
                <a:latin typeface="Tahoma"/>
                <a:cs typeface="Tahoma"/>
              </a:rPr>
              <a:t>o</a:t>
            </a:r>
            <a:r>
              <a:rPr kumimoji="0" sz="2400" b="0" i="0" u="none" strike="noStrike" kern="0" cap="none" spc="0" normalizeH="0" baseline="0" noProof="0" dirty="0">
                <a:ln>
                  <a:noFill/>
                </a:ln>
                <a:solidFill>
                  <a:srgbClr val="3F458B"/>
                </a:solidFill>
                <a:effectLst/>
                <a:uLnTx/>
                <a:uFillTx/>
                <a:latin typeface="Tahoma"/>
                <a:cs typeface="Tahoma"/>
              </a:rPr>
              <a:t>gy</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1)</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p</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epa</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0" normalizeH="0" baseline="0" noProof="0" dirty="0">
                <a:ln>
                  <a:noFill/>
                </a:ln>
                <a:solidFill>
                  <a:srgbClr val="3F458B"/>
                </a:solidFill>
                <a:effectLst/>
                <a:uLnTx/>
                <a:uFillTx/>
                <a:latin typeface="Tahoma"/>
                <a:cs typeface="Tahoma"/>
              </a:rPr>
              <a:t>e</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469265"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20" normalizeH="0" baseline="0" noProof="0" dirty="0">
                <a:ln>
                  <a:noFill/>
                </a:ln>
                <a:solidFill>
                  <a:srgbClr val="3F458B"/>
                </a:solidFill>
                <a:effectLst/>
                <a:uLnTx/>
                <a:uFillTx/>
                <a:latin typeface="Tahoma"/>
                <a:cs typeface="Tahoma"/>
              </a:rPr>
              <a:t>equ</a:t>
            </a:r>
            <a:r>
              <a:rPr kumimoji="0" sz="2400" b="0" i="0" u="none" strike="noStrike" kern="0" cap="none" spc="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ement</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specificat</a:t>
            </a:r>
            <a:r>
              <a:rPr kumimoji="0" sz="2400" b="0" i="0" u="none" strike="noStrike" kern="0" cap="none" spc="10"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o</a:t>
            </a:r>
            <a:r>
              <a:rPr kumimoji="0" sz="2400" b="0" i="0" u="none" strike="noStrike" kern="0" cap="none" spc="-10" normalizeH="0" baseline="0" noProof="0" dirty="0">
                <a:ln>
                  <a:noFill/>
                </a:ln>
                <a:solidFill>
                  <a:srgbClr val="3F458B"/>
                </a:solidFill>
                <a:effectLst/>
                <a:uLnTx/>
                <a:uFillTx/>
                <a:latin typeface="Tahoma"/>
                <a:cs typeface="Tahoma"/>
              </a:rPr>
              <a:t>n</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f</a:t>
            </a:r>
            <a:r>
              <a:rPr kumimoji="0" sz="2400" b="0" i="0" u="none" strike="noStrike" kern="0" cap="none" spc="0" normalizeH="0" baseline="0" noProof="0" dirty="0">
                <a:ln>
                  <a:noFill/>
                </a:ln>
                <a:solidFill>
                  <a:srgbClr val="3F458B"/>
                </a:solidFill>
                <a:effectLst/>
                <a:uLnTx/>
                <a:uFillTx/>
                <a:latin typeface="Tahoma"/>
                <a:cs typeface="Tahoma"/>
              </a:rPr>
              <a:t>or</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the</a:t>
            </a: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0" normalizeH="0" baseline="0" noProof="0" dirty="0">
                <a:ln>
                  <a:noFill/>
                </a:ln>
                <a:solidFill>
                  <a:srgbClr val="3F458B"/>
                </a:solidFill>
                <a:effectLst/>
                <a:uLnTx/>
                <a:uFillTx/>
                <a:latin typeface="Tahoma"/>
                <a:cs typeface="Tahoma"/>
              </a:rPr>
              <a:t>r</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c</a:t>
            </a:r>
            <a:r>
              <a:rPr kumimoji="0" sz="2400" b="0" i="0" u="none" strike="noStrike" kern="0" cap="none" spc="-10" normalizeH="0" baseline="0" noProof="0" dirty="0">
                <a:ln>
                  <a:noFill/>
                </a:ln>
                <a:solidFill>
                  <a:srgbClr val="3F458B"/>
                </a:solidFill>
                <a:effectLst/>
                <a:uLnTx/>
                <a:uFillTx/>
                <a:latin typeface="Tahoma"/>
                <a:cs typeface="Tahoma"/>
              </a:rPr>
              <a:t>lient</a:t>
            </a:r>
            <a:r>
              <a:rPr kumimoji="0" sz="2400" b="0" i="0" u="none" strike="noStrike" kern="0" cap="none" spc="0" normalizeH="0" baseline="0" noProof="0" dirty="0">
                <a:ln>
                  <a:noFill/>
                </a:ln>
                <a:solidFill>
                  <a:srgbClr val="3F458B"/>
                </a:solidFill>
                <a:effectLst/>
                <a:uLnTx/>
                <a:uFillTx/>
                <a:latin typeface="Tahoma"/>
                <a:cs typeface="Tahoma"/>
              </a:rPr>
              <a:t>s</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ysClr val="windowText" lastClr="000000"/>
              </a:solidFill>
              <a:effectLst/>
              <a:uLnTx/>
              <a:uFillTx/>
              <a:latin typeface="Times New Roman"/>
              <a:cs typeface="Times New Roman"/>
            </a:endParaRPr>
          </a:p>
          <a:p>
            <a:pPr marL="469265" marR="5080" lvl="0" indent="-457200" defTabSz="914400" eaLnBrk="1" fontAlgn="auto" latinLnBrk="0" hangingPunct="1">
              <a:lnSpc>
                <a:spcPct val="100000"/>
              </a:lnSpc>
              <a:spcBef>
                <a:spcPts val="1535"/>
              </a:spcBef>
              <a:spcAft>
                <a:spcPts val="0"/>
              </a:spcAft>
              <a:buClrTx/>
              <a:buSzTx/>
              <a:buFontTx/>
              <a:buNone/>
              <a:tabLst/>
              <a:defRPr/>
            </a:pPr>
            <a:r>
              <a:rPr kumimoji="0" sz="2400" b="0" i="0" u="none" strike="noStrike" kern="0" cap="none" spc="-15" normalizeH="0" baseline="0" noProof="0" dirty="0">
                <a:ln>
                  <a:noFill/>
                </a:ln>
                <a:solidFill>
                  <a:srgbClr val="3F458B"/>
                </a:solidFill>
                <a:effectLst/>
                <a:uLnTx/>
                <a:uFillTx/>
                <a:latin typeface="Tahoma"/>
                <a:cs typeface="Tahoma"/>
              </a:rPr>
              <a:t>T</a:t>
            </a:r>
            <a:r>
              <a:rPr kumimoji="0" sz="2400" b="0" i="0" u="none" strike="noStrike" kern="0" cap="none" spc="-10" normalizeH="0" baseline="0" noProof="0" dirty="0">
                <a:ln>
                  <a:noFill/>
                </a:ln>
                <a:solidFill>
                  <a:srgbClr val="3F458B"/>
                </a:solidFill>
                <a:effectLst/>
                <a:uLnTx/>
                <a:uFillTx/>
                <a:latin typeface="Tahoma"/>
                <a:cs typeface="Tahoma"/>
              </a:rPr>
              <a:t>hi</a:t>
            </a:r>
            <a:r>
              <a:rPr kumimoji="0" sz="2400" b="0" i="0" u="none" strike="noStrike" kern="0" cap="none" spc="-25" normalizeH="0" baseline="0" noProof="0" dirty="0">
                <a:ln>
                  <a:noFill/>
                </a:ln>
                <a:solidFill>
                  <a:srgbClr val="3F458B"/>
                </a:solidFill>
                <a:effectLst/>
                <a:uLnTx/>
                <a:uFillTx/>
                <a:latin typeface="Tahoma"/>
                <a:cs typeface="Tahoma"/>
              </a:rPr>
              <a:t>r</a:t>
            </a:r>
            <a:r>
              <a:rPr kumimoji="0" sz="2400" b="0" i="0" u="none" strike="noStrike" kern="0" cap="none" spc="-15" normalizeH="0" baseline="0" noProof="0" dirty="0">
                <a:ln>
                  <a:noFill/>
                </a:ln>
                <a:solidFill>
                  <a:srgbClr val="3F458B"/>
                </a:solidFill>
                <a:effectLst/>
                <a:uLnTx/>
                <a:uFillTx/>
                <a:latin typeface="Tahoma"/>
                <a:cs typeface="Tahoma"/>
              </a:rPr>
              <a:t>d</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par</a:t>
            </a:r>
            <a:r>
              <a:rPr kumimoji="0" sz="2400" b="0" i="0" u="none" strike="noStrike" kern="0" cap="none" spc="-20" normalizeH="0" baseline="0" noProof="0" dirty="0">
                <a:ln>
                  <a:noFill/>
                </a:ln>
                <a:solidFill>
                  <a:srgbClr val="3F458B"/>
                </a:solidFill>
                <a:effectLst/>
                <a:uLnTx/>
                <a:uFillTx/>
                <a:latin typeface="Tahoma"/>
                <a:cs typeface="Tahoma"/>
              </a:rPr>
              <a:t>t</a:t>
            </a:r>
            <a:r>
              <a:rPr kumimoji="0" sz="2400" b="0" i="0" u="none" strike="noStrike" kern="0" cap="none" spc="0" normalizeH="0" baseline="0" noProof="0" dirty="0">
                <a:ln>
                  <a:noFill/>
                </a:ln>
                <a:solidFill>
                  <a:srgbClr val="3F458B"/>
                </a:solidFill>
                <a:effectLst/>
                <a:uLnTx/>
                <a:uFillTx/>
                <a:latin typeface="Tahoma"/>
                <a:cs typeface="Tahoma"/>
              </a:rPr>
              <a:t>y</a:t>
            </a:r>
            <a:r>
              <a:rPr kumimoji="0" sz="2400" b="0" i="0" u="none" strike="noStrike" kern="0" cap="none" spc="150"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o</a:t>
            </a:r>
            <a:r>
              <a:rPr kumimoji="0" sz="2400" b="0" i="0" u="none" strike="noStrike" kern="0" cap="none" spc="-15" normalizeH="0" baseline="0" noProof="0" dirty="0">
                <a:ln>
                  <a:noFill/>
                </a:ln>
                <a:solidFill>
                  <a:srgbClr val="3F458B"/>
                </a:solidFill>
                <a:effectLst/>
                <a:uLnTx/>
                <a:uFillTx/>
                <a:latin typeface="Tahoma"/>
                <a:cs typeface="Tahoma"/>
              </a:rPr>
              <a:t>rga</a:t>
            </a:r>
            <a:r>
              <a:rPr kumimoji="0" sz="2400" b="0" i="0" u="none" strike="noStrike" kern="0" cap="none" spc="-10" normalizeH="0" baseline="0" noProof="0" dirty="0">
                <a:ln>
                  <a:noFill/>
                </a:ln>
                <a:solidFill>
                  <a:srgbClr val="3F458B"/>
                </a:solidFill>
                <a:effectLst/>
                <a:uLnTx/>
                <a:uFillTx/>
                <a:latin typeface="Tahoma"/>
                <a:cs typeface="Tahoma"/>
              </a:rPr>
              <a:t>nisation</a:t>
            </a:r>
            <a:r>
              <a:rPr kumimoji="0" sz="2400" b="0" i="0" u="none" strike="noStrike" kern="0" cap="none" spc="110"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a:t>
            </a:r>
            <a:r>
              <a:rPr kumimoji="0" sz="2400" b="0" i="0" u="none" strike="noStrike" kern="0" cap="none" spc="5" normalizeH="0" baseline="0" noProof="0" dirty="0">
                <a:ln>
                  <a:noFill/>
                </a:ln>
                <a:solidFill>
                  <a:srgbClr val="3F458B"/>
                </a:solidFill>
                <a:effectLst/>
                <a:uLnTx/>
                <a:uFillTx/>
                <a:latin typeface="Tahoma"/>
                <a:cs typeface="Tahoma"/>
              </a:rPr>
              <a:t>D</a:t>
            </a:r>
            <a:r>
              <a:rPr kumimoji="0" sz="2400" b="0" i="0" u="none" strike="noStrike" kern="0" cap="none" spc="-20" normalizeH="0" baseline="0" noProof="0" dirty="0">
                <a:ln>
                  <a:noFill/>
                </a:ln>
                <a:solidFill>
                  <a:srgbClr val="3F458B"/>
                </a:solidFill>
                <a:effectLst/>
                <a:uLnTx/>
                <a:uFillTx/>
                <a:latin typeface="Tahoma"/>
                <a:cs typeface="Tahoma"/>
              </a:rPr>
              <a:t>oma</a:t>
            </a: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15" normalizeH="0" baseline="0" noProof="0" dirty="0">
                <a:ln>
                  <a:noFill/>
                </a:ln>
                <a:solidFill>
                  <a:srgbClr val="3F458B"/>
                </a:solidFill>
                <a:effectLst/>
                <a:uLnTx/>
                <a:uFillTx/>
                <a:latin typeface="Tahoma"/>
                <a:cs typeface="Tahoma"/>
              </a:rPr>
              <a:t>n</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and</a:t>
            </a:r>
            <a:r>
              <a:rPr kumimoji="0" sz="2400" b="0" i="0" u="none" strike="noStrike" kern="0" cap="none" spc="14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I</a:t>
            </a:r>
            <a:r>
              <a:rPr kumimoji="0" sz="2400" b="0" i="0" u="none" strike="noStrike" kern="0" cap="none" spc="0" normalizeH="0" baseline="0" noProof="0" dirty="0">
                <a:ln>
                  <a:noFill/>
                </a:ln>
                <a:solidFill>
                  <a:srgbClr val="3F458B"/>
                </a:solidFill>
                <a:effectLst/>
                <a:uLnTx/>
                <a:uFillTx/>
                <a:latin typeface="Tahoma"/>
                <a:cs typeface="Tahoma"/>
              </a:rPr>
              <a:t>T</a:t>
            </a:r>
            <a:r>
              <a:rPr kumimoji="0" sz="2400" b="0" i="0" u="none" strike="noStrike" kern="0" cap="none" spc="160"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com</a:t>
            </a:r>
            <a:r>
              <a:rPr kumimoji="0" sz="2400" b="0" i="0" u="none" strike="noStrike" kern="0" cap="none" spc="-10" normalizeH="0" baseline="0" noProof="0" dirty="0">
                <a:ln>
                  <a:noFill/>
                </a:ln>
                <a:solidFill>
                  <a:srgbClr val="3F458B"/>
                </a:solidFill>
                <a:effectLst/>
                <a:uLnTx/>
                <a:uFillTx/>
                <a:latin typeface="Tahoma"/>
                <a:cs typeface="Tahoma"/>
              </a:rPr>
              <a:t>p</a:t>
            </a:r>
            <a:r>
              <a:rPr kumimoji="0" sz="2400" b="0" i="0" u="none" strike="noStrike" kern="0" cap="none" spc="-5" normalizeH="0" baseline="0" noProof="0" dirty="0">
                <a:ln>
                  <a:noFill/>
                </a:ln>
                <a:solidFill>
                  <a:srgbClr val="3F458B"/>
                </a:solidFill>
                <a:effectLst/>
                <a:uLnTx/>
                <a:uFillTx/>
                <a:latin typeface="Tahoma"/>
                <a:cs typeface="Tahoma"/>
              </a:rPr>
              <a:t>etent</a:t>
            </a:r>
            <a:r>
              <a:rPr kumimoji="0" sz="2400" b="0" i="0" u="none" strike="noStrike" kern="0" cap="none" spc="5" normalizeH="0" baseline="0" noProof="0" dirty="0">
                <a:ln>
                  <a:noFill/>
                </a:ln>
                <a:solidFill>
                  <a:srgbClr val="3F458B"/>
                </a:solidFill>
                <a:effectLst/>
                <a:uLnTx/>
                <a:uFillTx/>
                <a:latin typeface="Tahoma"/>
                <a:cs typeface="Tahoma"/>
              </a:rPr>
              <a:t>)</a:t>
            </a:r>
            <a:r>
              <a:rPr kumimoji="0" sz="2400" b="0" i="0" u="none" strike="noStrike" kern="0" cap="none" spc="-10"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Cons</a:t>
            </a:r>
            <a:r>
              <a:rPr kumimoji="0" sz="2400" b="0" i="0" u="none" strike="noStrike" kern="0" cap="none" spc="-10" normalizeH="0" baseline="0" noProof="0" dirty="0">
                <a:ln>
                  <a:noFill/>
                </a:ln>
                <a:solidFill>
                  <a:srgbClr val="3F458B"/>
                </a:solidFill>
                <a:effectLst/>
                <a:uLnTx/>
                <a:uFillTx/>
                <a:latin typeface="Tahoma"/>
                <a:cs typeface="Tahoma"/>
              </a:rPr>
              <a:t>ulting</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20" normalizeH="0" baseline="0" noProof="0" dirty="0">
                <a:ln>
                  <a:noFill/>
                </a:ln>
                <a:solidFill>
                  <a:srgbClr val="3F458B"/>
                </a:solidFill>
                <a:effectLst/>
                <a:uLnTx/>
                <a:uFillTx/>
                <a:latin typeface="Tahoma"/>
                <a:cs typeface="Tahoma"/>
              </a:rPr>
              <a:t>com</a:t>
            </a:r>
            <a:r>
              <a:rPr kumimoji="0" sz="2400" b="0" i="0" u="none" strike="noStrike" kern="0" cap="none" spc="-10" normalizeH="0" baseline="0" noProof="0" dirty="0">
                <a:ln>
                  <a:noFill/>
                </a:ln>
                <a:solidFill>
                  <a:srgbClr val="3F458B"/>
                </a:solidFill>
                <a:effectLst/>
                <a:uLnTx/>
                <a:uFillTx/>
                <a:latin typeface="Tahoma"/>
                <a:cs typeface="Tahoma"/>
              </a:rPr>
              <a:t>p</a:t>
            </a:r>
            <a:r>
              <a:rPr kumimoji="0" sz="2400" b="0" i="0" u="none" strike="noStrike" kern="0" cap="none" spc="-15" normalizeH="0" baseline="0" noProof="0" dirty="0">
                <a:ln>
                  <a:noFill/>
                </a:ln>
                <a:solidFill>
                  <a:srgbClr val="3F458B"/>
                </a:solidFill>
                <a:effectLst/>
                <a:uLnTx/>
                <a:uFillTx/>
                <a:latin typeface="Tahoma"/>
                <a:cs typeface="Tahoma"/>
              </a:rPr>
              <a:t>an</a:t>
            </a:r>
            <a:r>
              <a:rPr kumimoji="0" sz="2400" b="0" i="0" u="none" strike="noStrike" kern="0" cap="none" spc="-5" normalizeH="0" baseline="0" noProof="0" dirty="0">
                <a:ln>
                  <a:noFill/>
                </a:ln>
                <a:solidFill>
                  <a:srgbClr val="3F458B"/>
                </a:solidFill>
                <a:effectLst/>
                <a:uLnTx/>
                <a:uFillTx/>
                <a:latin typeface="Tahoma"/>
                <a:cs typeface="Tahoma"/>
              </a:rPr>
              <a:t>ie</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10" normalizeH="0" baseline="0" noProof="0" dirty="0">
                <a:ln>
                  <a:noFill/>
                </a:ln>
                <a:solidFill>
                  <a:srgbClr val="3F458B"/>
                </a:solidFill>
                <a:effectLst/>
                <a:uLnTx/>
                <a:uFillTx/>
                <a:latin typeface="Tahoma"/>
                <a:cs typeface="Tahoma"/>
              </a:rPr>
              <a:t>(e.g.</a:t>
            </a:r>
            <a:r>
              <a:rPr lang="en-AU" sz="2400" kern="0" spc="135" dirty="0">
                <a:solidFill>
                  <a:srgbClr val="3F458B"/>
                </a:solidFill>
                <a:latin typeface="Times New Roman"/>
                <a:cs typeface="Times New Roman"/>
              </a:rPr>
              <a:t> </a:t>
            </a:r>
            <a:r>
              <a:rPr lang="en-AU" sz="2400" kern="0" spc="135" dirty="0">
                <a:solidFill>
                  <a:srgbClr val="3F458B"/>
                </a:solidFill>
                <a:latin typeface="Tahoma" panose="020B0604030504040204" pitchFamily="34" charset="0"/>
                <a:ea typeface="Tahoma" panose="020B0604030504040204" pitchFamily="34" charset="0"/>
                <a:cs typeface="Tahoma" panose="020B0604030504040204" pitchFamily="34" charset="0"/>
              </a:rPr>
              <a:t>Accenture</a:t>
            </a:r>
            <a:r>
              <a:rPr kumimoji="0" sz="2400" b="0" i="0" u="none" strike="noStrike" kern="0" cap="none" spc="-10" normalizeH="0" baseline="0" noProof="0" dirty="0">
                <a:ln>
                  <a:noFill/>
                </a:ln>
                <a:solidFill>
                  <a:srgbClr val="3F458B"/>
                </a:solidFill>
                <a:effectLst/>
                <a:uLnTx/>
                <a:uFillTx/>
                <a:latin typeface="Tahoma"/>
                <a:cs typeface="Tahoma"/>
              </a:rPr>
              <a:t>)</a:t>
            </a:r>
            <a:r>
              <a:rPr kumimoji="0" sz="2400" b="0" i="0" u="none" strike="noStrike" kern="0" cap="none" spc="-10" normalizeH="0" baseline="0" noProof="0" dirty="0">
                <a:ln>
                  <a:noFill/>
                </a:ln>
                <a:solidFill>
                  <a:srgbClr val="3F458B"/>
                </a:solidFill>
                <a:effectLst/>
                <a:uLnTx/>
                <a:uFillTx/>
                <a:latin typeface="Times New Roman"/>
                <a:cs typeface="Times New Roman"/>
              </a:rPr>
              <a:t> </a:t>
            </a:r>
            <a:r>
              <a:rPr kumimoji="0" sz="2400" b="0" i="0" u="none" strike="noStrike" kern="0" cap="none" spc="0" normalizeH="0" baseline="0" noProof="0" dirty="0">
                <a:ln>
                  <a:noFill/>
                </a:ln>
                <a:solidFill>
                  <a:srgbClr val="3F458B"/>
                </a:solidFill>
                <a:effectLst/>
                <a:uLnTx/>
                <a:uFillTx/>
                <a:latin typeface="Tahoma"/>
                <a:cs typeface="Tahoma"/>
              </a:rPr>
              <a:t>p</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epa</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0" normalizeH="0" baseline="0" noProof="0" dirty="0">
                <a:ln>
                  <a:noFill/>
                </a:ln>
                <a:solidFill>
                  <a:srgbClr val="3F458B"/>
                </a:solidFill>
                <a:effectLst/>
                <a:uLnTx/>
                <a:uFillTx/>
                <a:latin typeface="Tahoma"/>
                <a:cs typeface="Tahoma"/>
              </a:rPr>
              <a:t>e</a:t>
            </a:r>
            <a:r>
              <a:rPr kumimoji="0" sz="2400" b="0" i="0" u="none" strike="noStrike" kern="0" cap="none" spc="13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r</a:t>
            </a:r>
            <a:r>
              <a:rPr kumimoji="0" sz="2400" b="0" i="0" u="none" strike="noStrike" kern="0" cap="none" spc="-5" normalizeH="0" baseline="0" noProof="0" dirty="0">
                <a:ln>
                  <a:noFill/>
                </a:ln>
                <a:solidFill>
                  <a:srgbClr val="3F458B"/>
                </a:solidFill>
                <a:effectLst/>
                <a:uLnTx/>
                <a:uFillTx/>
                <a:latin typeface="Tahoma"/>
                <a:cs typeface="Tahoma"/>
              </a:rPr>
              <a:t>equirem</a:t>
            </a:r>
            <a:r>
              <a:rPr kumimoji="0" sz="2400" b="0" i="0" u="none" strike="noStrike" kern="0" cap="none" spc="-10" normalizeH="0" baseline="0" noProof="0" dirty="0">
                <a:ln>
                  <a:noFill/>
                </a:ln>
                <a:solidFill>
                  <a:srgbClr val="3F458B"/>
                </a:solidFill>
                <a:effectLst/>
                <a:uLnTx/>
                <a:uFillTx/>
                <a:latin typeface="Tahoma"/>
                <a:cs typeface="Tahoma"/>
              </a:rPr>
              <a:t>e</a:t>
            </a:r>
            <a:r>
              <a:rPr kumimoji="0" sz="2400" b="0" i="0" u="none" strike="noStrike" kern="0" cap="none" spc="0" normalizeH="0" baseline="0" noProof="0" dirty="0">
                <a:ln>
                  <a:noFill/>
                </a:ln>
                <a:solidFill>
                  <a:srgbClr val="3F458B"/>
                </a:solidFill>
                <a:effectLst/>
                <a:uLnTx/>
                <a:uFillTx/>
                <a:latin typeface="Tahoma"/>
                <a:cs typeface="Tahoma"/>
              </a:rPr>
              <a:t>nts</a:t>
            </a:r>
            <a:r>
              <a:rPr kumimoji="0" sz="2400" b="0" i="0" u="none" strike="noStrike" kern="0" cap="none" spc="125"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specification</a:t>
            </a:r>
            <a:r>
              <a:rPr kumimoji="0" sz="2400" b="0" i="0" u="none" strike="noStrike" kern="0" cap="none" spc="0" normalizeH="0" baseline="0" noProof="0" dirty="0">
                <a:ln>
                  <a:noFill/>
                </a:ln>
                <a:solidFill>
                  <a:srgbClr val="3F458B"/>
                </a:solidFill>
                <a:effectLst/>
                <a:uLnTx/>
                <a:uFillTx/>
                <a:latin typeface="Tahoma"/>
                <a:cs typeface="Tahoma"/>
              </a:rPr>
              <a:t>s</a:t>
            </a:r>
            <a:r>
              <a:rPr kumimoji="0" sz="2400" b="0" i="0" u="none" strike="noStrike" kern="0" cap="none" spc="165"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f</a:t>
            </a:r>
            <a:r>
              <a:rPr kumimoji="0" sz="2400" b="0" i="0" u="none" strike="noStrike" kern="0" cap="none" spc="0" normalizeH="0" baseline="0" noProof="0" dirty="0">
                <a:ln>
                  <a:noFill/>
                </a:ln>
                <a:solidFill>
                  <a:srgbClr val="3F458B"/>
                </a:solidFill>
                <a:effectLst/>
                <a:uLnTx/>
                <a:uFillTx/>
                <a:latin typeface="Tahoma"/>
                <a:cs typeface="Tahoma"/>
              </a:rPr>
              <a:t>or</a:t>
            </a:r>
            <a:r>
              <a:rPr kumimoji="0" sz="2400" b="0" i="0" u="none" strike="noStrike" kern="0" cap="none" spc="130" normalizeH="0" baseline="0" noProof="0" dirty="0">
                <a:ln>
                  <a:noFill/>
                </a:ln>
                <a:solidFill>
                  <a:srgbClr val="3F458B"/>
                </a:solidFill>
                <a:effectLst/>
                <a:uLnTx/>
                <a:uFillTx/>
                <a:latin typeface="Times New Roman"/>
                <a:cs typeface="Times New Roman"/>
              </a:rPr>
              <a:t> </a:t>
            </a:r>
            <a:r>
              <a:rPr kumimoji="0" sz="2400" b="0" i="0" u="none" strike="noStrike" kern="0" cap="none" spc="-5" normalizeH="0" baseline="0" noProof="0" dirty="0">
                <a:ln>
                  <a:noFill/>
                </a:ln>
                <a:solidFill>
                  <a:srgbClr val="3F458B"/>
                </a:solidFill>
                <a:effectLst/>
                <a:uLnTx/>
                <a:uFillTx/>
                <a:latin typeface="Tahoma"/>
                <a:cs typeface="Tahoma"/>
              </a:rPr>
              <a:t>thei</a:t>
            </a:r>
            <a:r>
              <a:rPr kumimoji="0" sz="2400" b="0" i="0" u="none" strike="noStrike" kern="0" cap="none" spc="0" normalizeH="0" baseline="0" noProof="0" dirty="0">
                <a:ln>
                  <a:noFill/>
                </a:ln>
                <a:solidFill>
                  <a:srgbClr val="3F458B"/>
                </a:solidFill>
                <a:effectLst/>
                <a:uLnTx/>
                <a:uFillTx/>
                <a:latin typeface="Tahoma"/>
                <a:cs typeface="Tahoma"/>
              </a:rPr>
              <a:t>r</a:t>
            </a:r>
            <a:r>
              <a:rPr kumimoji="0" sz="2400" b="0" i="0" u="none" strike="noStrike" kern="0" cap="none" spc="160" normalizeH="0" baseline="0" noProof="0" dirty="0">
                <a:ln>
                  <a:noFill/>
                </a:ln>
                <a:solidFill>
                  <a:srgbClr val="3F458B"/>
                </a:solidFill>
                <a:effectLst/>
                <a:uLnTx/>
                <a:uFillTx/>
                <a:latin typeface="Times New Roman"/>
                <a:cs typeface="Times New Roman"/>
              </a:rPr>
              <a:t> </a:t>
            </a:r>
            <a:r>
              <a:rPr kumimoji="0" sz="2400" b="0" i="0" u="none" strike="noStrike" kern="0" cap="none" spc="-15" normalizeH="0" baseline="0" noProof="0" dirty="0">
                <a:ln>
                  <a:noFill/>
                </a:ln>
                <a:solidFill>
                  <a:srgbClr val="3F458B"/>
                </a:solidFill>
                <a:effectLst/>
                <a:uLnTx/>
                <a:uFillTx/>
                <a:latin typeface="Tahoma"/>
                <a:cs typeface="Tahoma"/>
              </a:rPr>
              <a:t>c</a:t>
            </a:r>
            <a:r>
              <a:rPr kumimoji="0" sz="2400" b="0" i="0" u="none" strike="noStrike" kern="0" cap="none" spc="0" normalizeH="0" baseline="0" noProof="0" dirty="0">
                <a:ln>
                  <a:noFill/>
                </a:ln>
                <a:solidFill>
                  <a:srgbClr val="3F458B"/>
                </a:solidFill>
                <a:effectLst/>
                <a:uLnTx/>
                <a:uFillTx/>
                <a:latin typeface="Tahoma"/>
                <a:cs typeface="Tahoma"/>
              </a:rPr>
              <a:t>lients</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9175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a:lnSpc>
                <a:spcPct val="100000"/>
              </a:lnSpc>
            </a:pPr>
            <a:r>
              <a:rPr spc="-5" dirty="0"/>
              <a:t>Summary</a:t>
            </a:r>
          </a:p>
        </p:txBody>
      </p:sp>
      <p:sp>
        <p:nvSpPr>
          <p:cNvPr id="3" name="object 3"/>
          <p:cNvSpPr txBox="1"/>
          <p:nvPr/>
        </p:nvSpPr>
        <p:spPr>
          <a:xfrm>
            <a:off x="896521" y="1578066"/>
            <a:ext cx="7866479" cy="4154984"/>
          </a:xfrm>
          <a:prstGeom prst="rect">
            <a:avLst/>
          </a:prstGeom>
        </p:spPr>
        <p:txBody>
          <a:bodyPr vert="horz" wrap="square" lIns="0" tIns="0" rIns="0" bIns="0" rtlCol="0">
            <a:spAutoFit/>
          </a:bodyPr>
          <a:lstStyle/>
          <a:p>
            <a:pPr marL="370840" marR="206375" lvl="0" indent="-358140" defTabSz="914400" eaLnBrk="1" fontAlgn="auto" latinLnBrk="0" hangingPunct="1">
              <a:lnSpc>
                <a:spcPct val="100000"/>
              </a:lnSpc>
              <a:spcBef>
                <a:spcPts val="0"/>
              </a:spcBef>
              <a:spcAft>
                <a:spcPts val="0"/>
              </a:spcAft>
              <a:buClrTx/>
              <a:buSzPct val="110416"/>
              <a:buFont typeface="Wingdings"/>
              <a:buChar char=""/>
              <a:tabLst>
                <a:tab pos="37084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Requirement</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eng</a:t>
            </a:r>
            <a:r>
              <a:rPr kumimoji="0" sz="2400" b="0" i="0" u="none" strike="noStrike" kern="0" cap="none" spc="0"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neering</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c</a:t>
            </a:r>
            <a:r>
              <a:rPr kumimoji="0" sz="2400" b="0" i="0" u="none" strike="noStrike" kern="0" cap="none" spc="0" normalizeH="0" baseline="0" noProof="0" dirty="0">
                <a:ln>
                  <a:noFill/>
                </a:ln>
                <a:solidFill>
                  <a:sysClr val="windowText" lastClr="000000"/>
                </a:solidFill>
                <a:effectLst/>
                <a:uLnTx/>
                <a:uFillTx/>
                <a:latin typeface="Tahoma"/>
                <a:cs typeface="Tahoma"/>
              </a:rPr>
              <a:t>oncerned</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ith</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licitin</a:t>
            </a:r>
            <a:r>
              <a:rPr kumimoji="0" sz="2400" b="0" i="0" u="none" strike="noStrike" kern="0" cap="none" spc="-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ana</a:t>
            </a:r>
            <a:r>
              <a:rPr kumimoji="0" sz="2400" b="0" i="0" u="none" strike="noStrike" kern="0" cap="none" spc="-5" normalizeH="0" baseline="0" noProof="0" dirty="0">
                <a:ln>
                  <a:noFill/>
                </a:ln>
                <a:solidFill>
                  <a:sysClr val="windowText" lastClr="000000"/>
                </a:solidFill>
                <a:effectLst/>
                <a:uLnTx/>
                <a:uFillTx/>
                <a:latin typeface="Tahoma"/>
                <a:cs typeface="Tahoma"/>
              </a:rPr>
              <a:t>l</a:t>
            </a:r>
            <a:r>
              <a:rPr kumimoji="0" sz="2400" b="0" i="0" u="none" strike="noStrike" kern="0" cap="none" spc="-15" normalizeH="0" baseline="0" noProof="0" dirty="0">
                <a:ln>
                  <a:noFill/>
                </a:ln>
                <a:solidFill>
                  <a:sysClr val="windowText" lastClr="000000"/>
                </a:solidFill>
                <a:effectLst/>
                <a:uLnTx/>
                <a:uFillTx/>
                <a:latin typeface="Tahoma"/>
                <a:cs typeface="Tahoma"/>
              </a:rPr>
              <a:t>ysi</a:t>
            </a:r>
            <a:r>
              <a:rPr kumimoji="0" sz="2400" b="0" i="0" u="none" strike="noStrike" kern="0" cap="none" spc="-10" normalizeH="0" baseline="0" noProof="0" dirty="0">
                <a:ln>
                  <a:noFill/>
                </a:ln>
                <a:solidFill>
                  <a:sysClr val="windowText" lastClr="000000"/>
                </a:solidFill>
                <a:effectLst/>
                <a:uLnTx/>
                <a:uFillTx/>
                <a:latin typeface="Tahoma"/>
                <a:cs typeface="Tahoma"/>
              </a:rPr>
              <a:t>n</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0" normalizeH="0" baseline="0" noProof="0" dirty="0">
                <a:ln>
                  <a:noFill/>
                </a:ln>
                <a:solidFill>
                  <a:sysClr val="windowText" lastClr="000000"/>
                </a:solidFill>
                <a:effectLst/>
                <a:uLnTx/>
                <a:uFillTx/>
                <a:latin typeface="Tahoma"/>
                <a:cs typeface="Tahoma"/>
              </a:rPr>
              <a:t>o</a:t>
            </a:r>
            <a:r>
              <a:rPr kumimoji="0" sz="2400" b="0" i="0" u="none" strike="noStrike" kern="0" cap="none" spc="-5" normalizeH="0" baseline="0" noProof="0" dirty="0">
                <a:ln>
                  <a:noFill/>
                </a:ln>
                <a:solidFill>
                  <a:sysClr val="windowText" lastClr="000000"/>
                </a:solidFill>
                <a:effectLst/>
                <a:uLnTx/>
                <a:uFillTx/>
                <a:latin typeface="Tahoma"/>
                <a:cs typeface="Tahoma"/>
              </a:rPr>
              <a:t>cumen</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va</a:t>
            </a:r>
            <a:r>
              <a:rPr kumimoji="0" sz="2400" b="0" i="0" u="none" strike="noStrike" kern="0" cap="none" spc="-5" normalizeH="0" baseline="0" noProof="0" dirty="0">
                <a:ln>
                  <a:noFill/>
                </a:ln>
                <a:solidFill>
                  <a:sysClr val="windowText" lastClr="000000"/>
                </a:solidFill>
                <a:effectLst/>
                <a:uLnTx/>
                <a:uFillTx/>
                <a:latin typeface="Tahoma"/>
                <a:cs typeface="Tahoma"/>
              </a:rPr>
              <a:t>l</a:t>
            </a:r>
            <a:r>
              <a:rPr kumimoji="0" sz="2400" b="0" i="0" u="none" strike="noStrike" kern="0" cap="none" spc="-10" normalizeH="0" baseline="0" noProof="0" dirty="0">
                <a:ln>
                  <a:noFill/>
                </a:ln>
                <a:solidFill>
                  <a:sysClr val="windowText" lastClr="000000"/>
                </a:solidFill>
                <a:effectLst/>
                <a:uLnTx/>
                <a:uFillTx/>
                <a:latin typeface="Tahoma"/>
                <a:cs typeface="Tahoma"/>
              </a:rPr>
              <a:t>idatin</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mana</a:t>
            </a:r>
            <a:r>
              <a:rPr kumimoji="0" sz="2400" b="0" i="0" u="none" strike="noStrike" kern="0" cap="none" spc="-10" normalizeH="0" baseline="0" noProof="0" dirty="0">
                <a:ln>
                  <a:noFill/>
                </a:ln>
                <a:solidFill>
                  <a:sysClr val="windowText" lastClr="000000"/>
                </a:solidFill>
                <a:effectLst/>
                <a:uLnTx/>
                <a:uFillTx/>
                <a:latin typeface="Tahoma"/>
                <a:cs typeface="Tahoma"/>
              </a:rPr>
              <a:t>g</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req</a:t>
            </a:r>
            <a:r>
              <a:rPr kumimoji="0" sz="2400" b="0" i="0" u="none" strike="noStrike" kern="0" cap="none" spc="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irements.</a:t>
            </a:r>
          </a:p>
          <a:p>
            <a:pPr marL="370840" marR="5080"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The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proc</a:t>
            </a:r>
            <a:r>
              <a:rPr kumimoji="0" sz="2400" b="0" i="0" u="none" strike="noStrike" kern="0" cap="none" spc="-15"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ss</a:t>
            </a:r>
            <a:r>
              <a:rPr kumimoji="0"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specificatio</a:t>
            </a:r>
            <a:r>
              <a:rPr kumimoji="0" sz="2400" b="0" i="0" u="none" strike="noStrike" kern="0" cap="none" spc="0" normalizeH="0" baseline="0" noProof="0" dirty="0">
                <a:ln>
                  <a:noFill/>
                </a:ln>
                <a:solidFill>
                  <a:sysClr val="windowText" lastClr="000000"/>
                </a:solidFill>
                <a:effectLst/>
                <a:uLnTx/>
                <a:uFillTx/>
                <a:latin typeface="Tahoma"/>
                <a:cs typeface="Tahoma"/>
              </a:rPr>
              <a:t>n</a:t>
            </a:r>
            <a:r>
              <a:rPr kumimoji="0" sz="24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it</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pr</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0" normalizeH="0" baseline="0" noProof="0" dirty="0">
                <a:ln>
                  <a:noFill/>
                </a:ln>
                <a:solidFill>
                  <a:sysClr val="windowText" lastClr="000000"/>
                </a:solidFill>
                <a:effectLst/>
                <a:uLnTx/>
                <a:uFillTx/>
                <a:latin typeface="Tahoma"/>
                <a:cs typeface="Tahoma"/>
              </a:rPr>
              <a:t>u</a:t>
            </a:r>
            <a:r>
              <a:rPr kumimoji="0" sz="2400" b="0" i="0" u="none" strike="noStrike" kern="0" cap="none" spc="-5" normalizeH="0" baseline="0" noProof="0" dirty="0">
                <a:ln>
                  <a:noFill/>
                </a:ln>
                <a:solidFill>
                  <a:sysClr val="windowText" lastClr="000000"/>
                </a:solidFill>
                <a:effectLst/>
                <a:uLnTx/>
                <a:uFillTx/>
                <a:latin typeface="Tahoma"/>
                <a:cs typeface="Tahoma"/>
              </a:rPr>
              <a:t>ces</a:t>
            </a:r>
            <a:r>
              <a:rPr kumimoji="0" sz="2400" b="0" i="0" u="none" strike="noStrike" kern="0" cap="none" spc="0" normalizeH="0" baseline="0" noProof="0" dirty="0">
                <a:ln>
                  <a:noFill/>
                </a:ln>
                <a:solidFill>
                  <a:sysClr val="windowText" lastClr="000000"/>
                </a:solidFill>
                <a:effectLst/>
                <a:uLnTx/>
                <a:uFillTx/>
                <a:latin typeface="Tahoma"/>
                <a:cs typeface="Tahoma"/>
              </a:rPr>
              <a:t>,</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primary</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lin</a:t>
            </a:r>
            <a:r>
              <a:rPr kumimoji="0" sz="2400" b="0" i="0" u="none" strike="noStrike" kern="0" cap="none" spc="0" normalizeH="0" baseline="0" noProof="0" dirty="0">
                <a:ln>
                  <a:noFill/>
                </a:ln>
                <a:solidFill>
                  <a:sysClr val="windowText" lastClr="000000"/>
                </a:solidFill>
                <a:effectLst/>
                <a:uLnTx/>
                <a:uFillTx/>
                <a:latin typeface="Tahoma"/>
                <a:cs typeface="Tahoma"/>
              </a:rPr>
              <a:t>k</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betwe</a:t>
            </a:r>
            <a:r>
              <a:rPr kumimoji="0" sz="2400" b="0" i="0" u="none" strike="noStrike" kern="0" cap="none" spc="-15" normalizeH="0" baseline="0" noProof="0" dirty="0">
                <a:ln>
                  <a:noFill/>
                </a:ln>
                <a:solidFill>
                  <a:sysClr val="windowText" lastClr="000000"/>
                </a:solidFill>
                <a:effectLst/>
                <a:uLnTx/>
                <a:uFillTx/>
                <a:latin typeface="Tahoma"/>
                <a:cs typeface="Tahoma"/>
              </a:rPr>
              <a:t>en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user</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the</a:t>
            </a:r>
            <a:r>
              <a:rPr kumimoji="0" sz="24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syste</a:t>
            </a:r>
            <a:r>
              <a:rPr kumimoji="0" sz="2400" b="0" i="0" u="none" strike="noStrike" kern="0" cap="none" spc="0" normalizeH="0" baseline="0" noProof="0" dirty="0">
                <a:ln>
                  <a:noFill/>
                </a:ln>
                <a:solidFill>
                  <a:sysClr val="windowText" lastClr="000000"/>
                </a:solidFill>
                <a:effectLst/>
                <a:uLnTx/>
                <a:uFillTx/>
                <a:latin typeface="Tahoma"/>
                <a:cs typeface="Tahoma"/>
              </a:rPr>
              <a:t>m</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a:t>
            </a:r>
            <a:r>
              <a:rPr kumimoji="0" sz="2400" b="0" i="0" u="none" strike="noStrike" kern="0" cap="none" spc="-5" normalizeH="0" baseline="0" noProof="0" dirty="0">
                <a:ln>
                  <a:noFill/>
                </a:ln>
                <a:solidFill>
                  <a:sysClr val="windowText" lastClr="000000"/>
                </a:solidFill>
                <a:effectLst/>
                <a:uLnTx/>
                <a:uFillTx/>
                <a:latin typeface="Tahoma"/>
                <a:cs typeface="Tahoma"/>
              </a:rPr>
              <a:t>evel</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per.</a:t>
            </a:r>
          </a:p>
          <a:p>
            <a:pPr marL="370840" marR="84455"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kumimoji="0" lang="en-AU" sz="2400" b="0" i="0" u="none" strike="noStrike" kern="0" cap="none" spc="-5" normalizeH="0" baseline="0" noProof="0" dirty="0">
                <a:ln>
                  <a:noFill/>
                </a:ln>
                <a:solidFill>
                  <a:sysClr val="windowText" lastClr="000000"/>
                </a:solidFill>
                <a:effectLst/>
                <a:uLnTx/>
                <a:uFillTx/>
                <a:latin typeface="Tahoma"/>
                <a:cs typeface="Tahoma"/>
              </a:rPr>
              <a:t>R</a:t>
            </a:r>
            <a:r>
              <a:rPr kumimoji="0" sz="2400" b="0" i="0" u="none" strike="noStrike" kern="0" cap="none" spc="-5" normalizeH="0" baseline="0" noProof="0" dirty="0" err="1">
                <a:ln>
                  <a:noFill/>
                </a:ln>
                <a:solidFill>
                  <a:sysClr val="windowText" lastClr="000000"/>
                </a:solidFill>
                <a:effectLst/>
                <a:uLnTx/>
                <a:uFillTx/>
                <a:latin typeface="Tahoma"/>
                <a:cs typeface="Tahoma"/>
              </a:rPr>
              <a:t>eq</a:t>
            </a:r>
            <a:r>
              <a:rPr kumimoji="0" sz="2400" b="0" i="0" u="none" strike="noStrike" kern="0" cap="none" spc="5" normalizeH="0" baseline="0" noProof="0" dirty="0" err="1">
                <a:ln>
                  <a:noFill/>
                </a:ln>
                <a:solidFill>
                  <a:sysClr val="windowText" lastClr="000000"/>
                </a:solidFill>
                <a:effectLst/>
                <a:uLnTx/>
                <a:uFillTx/>
                <a:latin typeface="Tahoma"/>
                <a:cs typeface="Tahoma"/>
              </a:rPr>
              <a:t>u</a:t>
            </a:r>
            <a:r>
              <a:rPr kumimoji="0" sz="2400" b="0" i="0" u="none" strike="noStrike" kern="0" cap="none" spc="0" normalizeH="0" baseline="0" noProof="0" dirty="0" err="1">
                <a:ln>
                  <a:noFill/>
                </a:ln>
                <a:solidFill>
                  <a:sysClr val="windowText" lastClr="000000"/>
                </a:solidFill>
                <a:effectLst/>
                <a:uLnTx/>
                <a:uFillTx/>
                <a:latin typeface="Tahoma"/>
                <a:cs typeface="Tahoma"/>
              </a:rPr>
              <a:t>irements</a:t>
            </a:r>
            <a:r>
              <a:rPr kumimoji="0" sz="24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specificat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is</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basis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f</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subse</a:t>
            </a:r>
            <a:r>
              <a:rPr kumimoji="0" sz="2400" b="0" i="0" u="none" strike="noStrike" kern="0" cap="none" spc="5" normalizeH="0" baseline="0" noProof="0" dirty="0">
                <a:ln>
                  <a:noFill/>
                </a:ln>
                <a:solidFill>
                  <a:sysClr val="windowText" lastClr="000000"/>
                </a:solidFill>
                <a:effectLst/>
                <a:uLnTx/>
                <a:uFillTx/>
                <a:latin typeface="Tahoma"/>
                <a:cs typeface="Tahoma"/>
              </a:rPr>
              <a:t>q</a:t>
            </a:r>
            <a:r>
              <a:rPr kumimoji="0" sz="2400" b="0" i="0" u="none" strike="noStrike" kern="0" cap="none" spc="0" normalizeH="0" baseline="0" noProof="0" dirty="0">
                <a:ln>
                  <a:noFill/>
                </a:ln>
                <a:solidFill>
                  <a:sysClr val="windowText" lastClr="000000"/>
                </a:solidFill>
                <a:effectLst/>
                <a:uLnTx/>
                <a:uFillTx/>
                <a:latin typeface="Tahoma"/>
                <a:cs typeface="Tahoma"/>
              </a:rPr>
              <a:t>uent</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dev</a:t>
            </a:r>
            <a:r>
              <a:rPr kumimoji="0" sz="2400" b="0" i="0" u="none" strike="noStrike" kern="0" cap="none" spc="-20" normalizeH="0" baseline="0" noProof="0" dirty="0">
                <a:ln>
                  <a:noFill/>
                </a:ln>
                <a:solidFill>
                  <a:sysClr val="windowText" lastClr="000000"/>
                </a:solidFill>
                <a:effectLst/>
                <a:uLnTx/>
                <a:uFillTx/>
                <a:latin typeface="Tahoma"/>
                <a:cs typeface="Tahoma"/>
              </a:rPr>
              <a:t>elo</a:t>
            </a:r>
            <a:r>
              <a:rPr kumimoji="0" sz="2400" b="0" i="0" u="none" strike="noStrike" kern="0" cap="none" spc="-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ment</a:t>
            </a:r>
            <a:r>
              <a:rPr kumimoji="0" sz="24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activity</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must</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10" normalizeH="0" baseline="0" noProof="0" dirty="0">
                <a:ln>
                  <a:noFill/>
                </a:ln>
                <a:solidFill>
                  <a:sysClr val="windowText" lastClr="000000"/>
                </a:solidFill>
                <a:effectLst/>
                <a:uLnTx/>
                <a:uFillTx/>
                <a:latin typeface="Tahoma"/>
                <a:cs typeface="Tahoma"/>
              </a:rPr>
              <a:t>uid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decisions</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determine</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re</a:t>
            </a:r>
            <a:r>
              <a:rPr kumimoji="0" sz="2400" b="0" i="0" u="none" strike="noStrike" kern="0" cap="none" spc="-10" normalizeH="0" baseline="0" noProof="0" dirty="0">
                <a:ln>
                  <a:noFill/>
                </a:ln>
                <a:solidFill>
                  <a:sysClr val="windowText" lastClr="000000"/>
                </a:solidFill>
                <a:effectLst/>
                <a:uLnTx/>
                <a:uFillTx/>
                <a:latin typeface="Tahoma"/>
                <a:cs typeface="Tahoma"/>
              </a:rPr>
              <a:t>sul</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ant</a:t>
            </a:r>
            <a:r>
              <a:rPr kumimoji="0" sz="24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pr</a:t>
            </a:r>
            <a:r>
              <a:rPr kumimoji="0" sz="2400" b="0" i="0" u="none" strike="noStrike" kern="0" cap="none" spc="5" normalizeH="0" baseline="0" noProof="0" dirty="0">
                <a:ln>
                  <a:noFill/>
                </a:ln>
                <a:solidFill>
                  <a:sysClr val="windowText" lastClr="000000"/>
                </a:solidFill>
                <a:effectLst/>
                <a:uLnTx/>
                <a:uFillTx/>
                <a:latin typeface="Tahoma"/>
                <a:cs typeface="Tahoma"/>
              </a:rPr>
              <a:t>o</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0" normalizeH="0" baseline="0" noProof="0" dirty="0">
                <a:ln>
                  <a:noFill/>
                </a:ln>
                <a:solidFill>
                  <a:sysClr val="windowText" lastClr="000000"/>
                </a:solidFill>
                <a:effectLst/>
                <a:uLnTx/>
                <a:uFillTx/>
                <a:latin typeface="Tahoma"/>
                <a:cs typeface="Tahoma"/>
              </a:rPr>
              <a:t>u</a:t>
            </a:r>
            <a:r>
              <a:rPr kumimoji="0" sz="2400" b="0" i="0" u="none" strike="noStrike" kern="0" cap="none" spc="-5" normalizeH="0" baseline="0" noProof="0" dirty="0">
                <a:ln>
                  <a:noFill/>
                </a:ln>
                <a:solidFill>
                  <a:sysClr val="windowText" lastClr="000000"/>
                </a:solidFill>
                <a:effectLst/>
                <a:uLnTx/>
                <a:uFillTx/>
                <a:latin typeface="Tahoma"/>
                <a:cs typeface="Tahoma"/>
              </a:rPr>
              <a:t>c</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q</a:t>
            </a:r>
            <a:r>
              <a:rPr kumimoji="0" sz="2400" b="0" i="0" u="none" strike="noStrike" kern="0" cap="none" spc="-10" normalizeH="0" baseline="0" noProof="0" dirty="0">
                <a:ln>
                  <a:noFill/>
                </a:ln>
                <a:solidFill>
                  <a:sysClr val="windowText" lastClr="000000"/>
                </a:solidFill>
                <a:effectLst/>
                <a:uLnTx/>
                <a:uFillTx/>
                <a:latin typeface="Tahoma"/>
                <a:cs typeface="Tahoma"/>
              </a:rPr>
              <a:t>uali</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y.</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0840" marR="0" lvl="0" indent="-358140" defTabSz="914400" eaLnBrk="1" fontAlgn="auto" latinLnBrk="0" hangingPunct="1">
              <a:lnSpc>
                <a:spcPct val="100000"/>
              </a:lnSpc>
              <a:spcBef>
                <a:spcPts val="1150"/>
              </a:spcBef>
              <a:spcAft>
                <a:spcPts val="0"/>
              </a:spcAft>
              <a:buClrTx/>
              <a:buSzPct val="110416"/>
              <a:buFont typeface="Wingdings"/>
              <a:buChar char=""/>
              <a:tabLst>
                <a:tab pos="370840" algn="l"/>
              </a:tabLst>
              <a:defRPr/>
            </a:pPr>
            <a:r>
              <a:rPr kumimoji="0" lang="en-AU" sz="2400" b="0" i="0" u="none" strike="noStrike" kern="0" cap="none" spc="-5" normalizeH="0" baseline="0" noProof="0" dirty="0">
                <a:ln>
                  <a:noFill/>
                </a:ln>
                <a:solidFill>
                  <a:sysClr val="windowText" lastClr="000000"/>
                </a:solidFill>
                <a:effectLst/>
                <a:uLnTx/>
                <a:uFillTx/>
                <a:latin typeface="Tahoma"/>
                <a:cs typeface="Tahoma"/>
              </a:rPr>
              <a:t>R</a:t>
            </a:r>
            <a:r>
              <a:rPr kumimoji="0" sz="2400" b="0" i="0" u="none" strike="noStrike" kern="0" cap="none" spc="-5" normalizeH="0" baseline="0" noProof="0" dirty="0" err="1">
                <a:ln>
                  <a:noFill/>
                </a:ln>
                <a:solidFill>
                  <a:sysClr val="windowText" lastClr="000000"/>
                </a:solidFill>
                <a:effectLst/>
                <a:uLnTx/>
                <a:uFillTx/>
                <a:latin typeface="Tahoma"/>
                <a:cs typeface="Tahoma"/>
              </a:rPr>
              <a:t>eq</a:t>
            </a:r>
            <a:r>
              <a:rPr kumimoji="0" sz="2400" b="0" i="0" u="none" strike="noStrike" kern="0" cap="none" spc="5" normalizeH="0" baseline="0" noProof="0" dirty="0" err="1">
                <a:ln>
                  <a:noFill/>
                </a:ln>
                <a:solidFill>
                  <a:sysClr val="windowText" lastClr="000000"/>
                </a:solidFill>
                <a:effectLst/>
                <a:uLnTx/>
                <a:uFillTx/>
                <a:latin typeface="Tahoma"/>
                <a:cs typeface="Tahoma"/>
              </a:rPr>
              <a:t>u</a:t>
            </a:r>
            <a:r>
              <a:rPr kumimoji="0" sz="2400" b="0" i="0" u="none" strike="noStrike" kern="0" cap="none" spc="0" normalizeH="0" baseline="0" noProof="0" dirty="0" err="1">
                <a:ln>
                  <a:noFill/>
                </a:ln>
                <a:solidFill>
                  <a:sysClr val="windowText" lastClr="000000"/>
                </a:solidFill>
                <a:effectLst/>
                <a:uLnTx/>
                <a:uFillTx/>
                <a:latin typeface="Tahoma"/>
                <a:cs typeface="Tahoma"/>
              </a:rPr>
              <a:t>irements</a:t>
            </a:r>
            <a:r>
              <a:rPr kumimoji="0" sz="24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eng</a:t>
            </a:r>
            <a:r>
              <a:rPr kumimoji="0" sz="2400" b="0" i="0" u="none" strike="noStrike" kern="0" cap="none" spc="0" normalizeH="0" baseline="0" noProof="0" dirty="0">
                <a:ln>
                  <a:noFill/>
                </a:ln>
                <a:solidFill>
                  <a:sysClr val="windowText" lastClr="000000"/>
                </a:solidFill>
                <a:effectLst/>
                <a:uLnTx/>
                <a:uFillTx/>
                <a:latin typeface="Tahoma"/>
                <a:cs typeface="Tahoma"/>
              </a:rPr>
              <a:t>i</a:t>
            </a:r>
            <a:r>
              <a:rPr kumimoji="0" sz="2400" b="0" i="0" u="none" strike="noStrike" kern="0" cap="none" spc="-15" normalizeH="0" baseline="0" noProof="0" dirty="0">
                <a:ln>
                  <a:noFill/>
                </a:ln>
                <a:solidFill>
                  <a:sysClr val="windowText" lastClr="000000"/>
                </a:solidFill>
                <a:effectLst/>
                <a:uLnTx/>
                <a:uFillTx/>
                <a:latin typeface="Tahoma"/>
                <a:cs typeface="Tahoma"/>
              </a:rPr>
              <a:t>neering</a:t>
            </a:r>
            <a:r>
              <a:rPr kumimoji="0" sz="24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a:t>
            </a:r>
            <a:r>
              <a:rPr kumimoji="0" sz="2400" b="0" i="0" u="none" strike="noStrike" kern="0" cap="none" spc="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ke</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to</a:t>
            </a:r>
            <a:r>
              <a:rPr kumimoji="0" lang="en-AU" sz="2400" b="0" i="0" u="none" strike="noStrike" kern="0" cap="none" spc="0" normalizeH="0" baseline="0" noProof="0" dirty="0">
                <a:ln>
                  <a:noFill/>
                </a:ln>
                <a:solidFill>
                  <a:sysClr val="windowText" lastClr="000000"/>
                </a:solidFill>
                <a:effectLst/>
                <a:uLnTx/>
                <a:uFillTx/>
                <a:latin typeface="Tahoma"/>
                <a:cs typeface="Tahoma"/>
              </a:rPr>
              <a:t> </a:t>
            </a:r>
            <a:r>
              <a:rPr kumimoji="0" sz="2400" b="0" i="0" u="none" strike="noStrike" kern="0" cap="none" spc="0" normalizeH="0" baseline="0" noProof="0" dirty="0">
                <a:ln>
                  <a:noFill/>
                </a:ln>
                <a:solidFill>
                  <a:sysClr val="windowText" lastClr="000000"/>
                </a:solidFill>
                <a:effectLst/>
                <a:uLnTx/>
                <a:uFillTx/>
                <a:latin typeface="Tahoma"/>
                <a:cs typeface="Tahoma"/>
              </a:rPr>
              <a:t>pro</a:t>
            </a:r>
            <a:r>
              <a:rPr kumimoji="0" sz="2400" b="0" i="0" u="none" strike="noStrike" kern="0" cap="none" spc="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uct</a:t>
            </a:r>
            <a:r>
              <a:rPr kumimoji="0" sz="24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qua</a:t>
            </a:r>
            <a:r>
              <a:rPr kumimoji="0" sz="2400" b="0" i="0" u="none" strike="noStrike" kern="0" cap="none" spc="5"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ity.</a:t>
            </a:r>
          </a:p>
        </p:txBody>
      </p:sp>
      <p:sp>
        <p:nvSpPr>
          <p:cNvPr id="5"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938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ctrTitle" sz="quarter"/>
          </p:nvPr>
        </p:nvSpPr>
        <p:spPr/>
        <p:txBody>
          <a:bodyPr/>
          <a:lstStyle/>
          <a:p>
            <a:pPr algn="ctr"/>
            <a:r>
              <a:rPr lang="en-US" altLang="en-US" dirty="0"/>
              <a:t>Requirements Elicitation</a:t>
            </a:r>
          </a:p>
        </p:txBody>
      </p:sp>
      <p:sp>
        <p:nvSpPr>
          <p:cNvPr id="3" name="Subtitle 2"/>
          <p:cNvSpPr>
            <a:spLocks noGrp="1"/>
          </p:cNvSpPr>
          <p:nvPr>
            <p:ph type="subTitle" sz="quarter" idx="1"/>
          </p:nvPr>
        </p:nvSpPr>
        <p:spPr>
          <a:xfrm>
            <a:off x="1524000" y="2636912"/>
            <a:ext cx="6400800" cy="1752600"/>
          </a:xfrm>
        </p:spPr>
        <p:txBody>
          <a:bodyPr/>
          <a:lstStyle/>
          <a:p>
            <a:r>
              <a:rPr lang="en-AU" dirty="0"/>
              <a:t>How do you know what your stakeholders want?</a:t>
            </a:r>
          </a:p>
        </p:txBody>
      </p:sp>
      <p:pic>
        <p:nvPicPr>
          <p:cNvPr id="4" name="Picture 4" descr="http://vignette1.wikia.nocookie.net/buffy/images/d/df/Buffy_school_hard_episode_still_2.jpg/revision/latest?cb=20131105055027">
            <a:extLst>
              <a:ext uri="{FF2B5EF4-FFF2-40B4-BE49-F238E27FC236}">
                <a16:creationId xmlns:a16="http://schemas.microsoft.com/office/drawing/2014/main" id="{CF711236-4DA1-4AD6-8B33-79C8B2729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937" y="3573016"/>
            <a:ext cx="4996926" cy="32736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14C954-9F22-45D0-BDEE-CA8E58C4FDD4}"/>
              </a:ext>
            </a:extLst>
          </p:cNvPr>
          <p:cNvSpPr txBox="1"/>
          <p:nvPr/>
        </p:nvSpPr>
        <p:spPr>
          <a:xfrm>
            <a:off x="6754319" y="6522147"/>
            <a:ext cx="2340962" cy="276999"/>
          </a:xfrm>
          <a:prstGeom prst="rect">
            <a:avLst/>
          </a:prstGeom>
          <a:noFill/>
        </p:spPr>
        <p:txBody>
          <a:bodyPr wrap="none" rtlCol="0">
            <a:spAutoFit/>
          </a:bodyPr>
          <a:lstStyle/>
          <a:p>
            <a:r>
              <a:rPr lang="en-AU" sz="1200" dirty="0">
                <a:solidFill>
                  <a:srgbClr val="000000"/>
                </a:solidFill>
              </a:rPr>
              <a:t>http://buffy.wikia.com/wiki/Stake</a:t>
            </a:r>
          </a:p>
        </p:txBody>
      </p:sp>
    </p:spTree>
    <p:extLst>
      <p:ext uri="{BB962C8B-B14F-4D97-AF65-F5344CB8AC3E}">
        <p14:creationId xmlns:p14="http://schemas.microsoft.com/office/powerpoint/2010/main" val="259991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3"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004355"/>
            <a:r>
              <a:rPr dirty="0"/>
              <a:t>O</a:t>
            </a:r>
            <a:r>
              <a:rPr spc="-4" dirty="0"/>
              <a:t>v</a:t>
            </a:r>
            <a:r>
              <a:rPr dirty="0"/>
              <a:t>er</a:t>
            </a:r>
            <a:r>
              <a:rPr spc="-4" dirty="0"/>
              <a:t>v</a:t>
            </a:r>
            <a:r>
              <a:rPr dirty="0"/>
              <a:t>iew</a:t>
            </a:r>
          </a:p>
        </p:txBody>
      </p:sp>
      <p:sp>
        <p:nvSpPr>
          <p:cNvPr id="5" name="object 5"/>
          <p:cNvSpPr txBox="1"/>
          <p:nvPr/>
        </p:nvSpPr>
        <p:spPr>
          <a:xfrm>
            <a:off x="1339325" y="1741275"/>
            <a:ext cx="7337131" cy="2416046"/>
          </a:xfrm>
          <a:prstGeom prst="rect">
            <a:avLst/>
          </a:prstGeom>
        </p:spPr>
        <p:txBody>
          <a:bodyPr vert="horz" wrap="square" lIns="0" tIns="0" rIns="0" bIns="0" rtlCol="0">
            <a:spAutoFit/>
          </a:bodyPr>
          <a:lstStyle/>
          <a:p>
            <a:pPr marL="327965" indent="-317105"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principles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activities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techni</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ues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Product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hase</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240" b="0" i="0" kern="1200">
                <a:solidFill>
                  <a:srgbClr val="40458C"/>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59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60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9C67EA24-8A62-4F38-90F8-0012A616F9B2}" type="slidenum">
              <a:rPr lang="en-AU" altLang="en-US"/>
              <a:pPr/>
              <a:t>6</a:t>
            </a:fld>
            <a:endParaRPr lang="en-AU" altLang="en-US"/>
          </a:p>
        </p:txBody>
      </p:sp>
      <p:sp>
        <p:nvSpPr>
          <p:cNvPr id="643074" name="Rectangle 2"/>
          <p:cNvSpPr>
            <a:spLocks noGrp="1" noChangeArrowheads="1"/>
          </p:cNvSpPr>
          <p:nvPr>
            <p:ph type="title"/>
          </p:nvPr>
        </p:nvSpPr>
        <p:spPr/>
        <p:txBody>
          <a:bodyPr/>
          <a:lstStyle/>
          <a:p>
            <a:r>
              <a:rPr lang="en-US" altLang="en-US"/>
              <a:t>Process hierarchy modeling</a:t>
            </a:r>
          </a:p>
        </p:txBody>
      </p:sp>
      <p:sp>
        <p:nvSpPr>
          <p:cNvPr id="643075" name="Rectangle 3"/>
          <p:cNvSpPr>
            <a:spLocks noGrp="1" noChangeArrowheads="1"/>
          </p:cNvSpPr>
          <p:nvPr>
            <p:ph type="body" idx="1"/>
          </p:nvPr>
        </p:nvSpPr>
        <p:spPr/>
        <p:txBody>
          <a:bodyPr/>
          <a:lstStyle/>
          <a:p>
            <a:pPr>
              <a:spcBef>
                <a:spcPts val="1200"/>
              </a:spcBef>
            </a:pPr>
            <a:r>
              <a:rPr lang="en-US" altLang="en-US" sz="2400" dirty="0"/>
              <a:t>A process may contain other processes (</a:t>
            </a:r>
            <a:r>
              <a:rPr lang="en-US" altLang="en-US" sz="2400" b="1" i="1" dirty="0"/>
              <a:t>sub-processes</a:t>
            </a:r>
            <a:r>
              <a:rPr lang="en-US" altLang="en-US" sz="2400" dirty="0"/>
              <a:t>)</a:t>
            </a:r>
          </a:p>
          <a:p>
            <a:pPr>
              <a:spcBef>
                <a:spcPts val="1200"/>
              </a:spcBef>
            </a:pPr>
            <a:r>
              <a:rPr lang="en-US" altLang="en-US" sz="2400" dirty="0"/>
              <a:t>An atomic activity within a process is called a </a:t>
            </a:r>
            <a:r>
              <a:rPr lang="en-US" altLang="en-US" sz="2400" b="1" i="1" dirty="0"/>
              <a:t>task</a:t>
            </a:r>
            <a:endParaRPr lang="en-US" altLang="en-US" sz="2400" b="1" dirty="0"/>
          </a:p>
          <a:p>
            <a:pPr>
              <a:spcBef>
                <a:spcPts val="1200"/>
              </a:spcBef>
            </a:pPr>
            <a:r>
              <a:rPr lang="en-US" altLang="en-US" sz="2400" dirty="0"/>
              <a:t>A </a:t>
            </a:r>
            <a:r>
              <a:rPr lang="en-US" altLang="en-US" sz="2400" b="1" i="1" dirty="0"/>
              <a:t>process hierarchy diagram</a:t>
            </a:r>
            <a:r>
              <a:rPr lang="en-US" altLang="en-US" sz="2400" dirty="0"/>
              <a:t> – not part of BPMN</a:t>
            </a:r>
          </a:p>
          <a:p>
            <a:pPr lvl="1">
              <a:spcBef>
                <a:spcPts val="1200"/>
              </a:spcBef>
            </a:pPr>
            <a:r>
              <a:rPr lang="en-US" altLang="en-US" sz="2000" dirty="0"/>
              <a:t>A business process can be performed </a:t>
            </a:r>
            <a:r>
              <a:rPr lang="en-US" altLang="en-US" sz="2000" u="sng" dirty="0"/>
              <a:t>manually</a:t>
            </a:r>
            <a:r>
              <a:rPr lang="en-US" altLang="en-US" sz="2000" dirty="0"/>
              <a:t> or an </a:t>
            </a:r>
            <a:r>
              <a:rPr lang="en-US" altLang="en-US" sz="2000" u="sng" dirty="0"/>
              <a:t>automated</a:t>
            </a:r>
            <a:r>
              <a:rPr lang="en-US" altLang="en-US" sz="2000" dirty="0"/>
              <a:t> service </a:t>
            </a:r>
          </a:p>
          <a:p>
            <a:pPr lvl="1">
              <a:spcBef>
                <a:spcPts val="1200"/>
              </a:spcBef>
            </a:pPr>
            <a:r>
              <a:rPr lang="en-US" altLang="en-US" sz="2000" dirty="0"/>
              <a:t>A process has at least one </a:t>
            </a:r>
            <a:r>
              <a:rPr lang="en-US" altLang="en-US" sz="2000" u="sng" dirty="0"/>
              <a:t>input</a:t>
            </a:r>
            <a:r>
              <a:rPr lang="en-US" altLang="en-US" sz="2000" dirty="0"/>
              <a:t> flow and one </a:t>
            </a:r>
            <a:r>
              <a:rPr lang="en-US" altLang="en-US" sz="2000" u="sng" dirty="0"/>
              <a:t>output</a:t>
            </a:r>
            <a:r>
              <a:rPr lang="en-US" altLang="en-US" sz="2000" dirty="0"/>
              <a:t> flow </a:t>
            </a:r>
          </a:p>
          <a:p>
            <a:pPr lvl="2">
              <a:spcBef>
                <a:spcPts val="1200"/>
              </a:spcBef>
            </a:pPr>
            <a:r>
              <a:rPr lang="en-US" altLang="en-US" sz="1800" dirty="0"/>
              <a:t>When the process gains the control, it performs its activity, typically by transforming the input flow into the output flow</a:t>
            </a:r>
          </a:p>
          <a:p>
            <a:pPr lvl="1">
              <a:spcBef>
                <a:spcPts val="1200"/>
              </a:spcBef>
            </a:pPr>
            <a:r>
              <a:rPr lang="en-US" altLang="en-US" sz="2000" dirty="0"/>
              <a:t>A process can be </a:t>
            </a:r>
            <a:r>
              <a:rPr lang="en-US" altLang="en-US" sz="2000" u="sng" dirty="0"/>
              <a:t>atomic</a:t>
            </a:r>
            <a:r>
              <a:rPr lang="en-US" altLang="en-US" sz="2000" dirty="0"/>
              <a:t> or </a:t>
            </a:r>
            <a:r>
              <a:rPr lang="en-US" altLang="en-US" sz="2000" u="sng" dirty="0"/>
              <a:t>composite</a:t>
            </a:r>
            <a:r>
              <a:rPr lang="en-US" altLang="en-US" sz="20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5692" y="980728"/>
            <a:ext cx="7679682" cy="3937382"/>
          </a:xfrm>
          <a:prstGeom prst="rect">
            <a:avLst/>
          </a:prstGeom>
          <a:blipFill>
            <a:blip r:embed="rId3" cstate="print"/>
            <a:stretch>
              <a:fillRect/>
            </a:stretch>
          </a:blipFill>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5" name="Slide Number Placeholder 4"/>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240" b="0" i="0" kern="1200">
                <a:solidFill>
                  <a:srgbClr val="40458C"/>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992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7234" y="548680"/>
            <a:ext cx="7609530" cy="434286"/>
          </a:xfrm>
          <a:prstGeom prst="rect">
            <a:avLst/>
          </a:prstGeom>
        </p:spPr>
        <p:txBody>
          <a:bodyPr vert="horz" wrap="square" lIns="0" tIns="0" rIns="0" bIns="0" rtlCol="0">
            <a:spAutoFit/>
          </a:bodyPr>
          <a:lstStyle/>
          <a:p>
            <a:pPr algn="ctr"/>
            <a:r>
              <a:rPr dirty="0"/>
              <a:t>Require</a:t>
            </a:r>
            <a:r>
              <a:rPr spc="-4" dirty="0"/>
              <a:t>m</a:t>
            </a:r>
            <a:r>
              <a:rPr dirty="0"/>
              <a:t>ents</a:t>
            </a:r>
            <a:r>
              <a:rPr spc="180" dirty="0">
                <a:latin typeface="Times New Roman"/>
                <a:cs typeface="Times New Roman"/>
              </a:rPr>
              <a:t> </a:t>
            </a:r>
            <a:r>
              <a:rPr spc="-4" dirty="0"/>
              <a:t>E</a:t>
            </a:r>
            <a:r>
              <a:rPr dirty="0"/>
              <a:t>li</a:t>
            </a:r>
            <a:r>
              <a:rPr spc="-4" dirty="0"/>
              <a:t>c</a:t>
            </a:r>
            <a:r>
              <a:rPr dirty="0"/>
              <a:t>itation</a:t>
            </a:r>
            <a:r>
              <a:rPr spc="180" dirty="0">
                <a:latin typeface="Times New Roman"/>
                <a:cs typeface="Times New Roman"/>
              </a:rPr>
              <a:t> </a:t>
            </a:r>
            <a:r>
              <a:rPr dirty="0"/>
              <a:t>Prin</a:t>
            </a:r>
            <a:r>
              <a:rPr spc="-4" dirty="0"/>
              <a:t>c</a:t>
            </a:r>
            <a:r>
              <a:rPr dirty="0"/>
              <a:t>iples</a:t>
            </a:r>
          </a:p>
        </p:txBody>
      </p:sp>
      <p:sp>
        <p:nvSpPr>
          <p:cNvPr id="5" name="object 5"/>
          <p:cNvSpPr txBox="1"/>
          <p:nvPr/>
        </p:nvSpPr>
        <p:spPr>
          <a:xfrm>
            <a:off x="1227582" y="1800021"/>
            <a:ext cx="7520882" cy="4278094"/>
          </a:xfrm>
          <a:prstGeom prst="rect">
            <a:avLst/>
          </a:prstGeom>
        </p:spPr>
        <p:txBody>
          <a:bodyPr vert="horz" wrap="square" lIns="0" tIns="0" rIns="0" bIns="0" rtlCol="0">
            <a:spAutoFit/>
          </a:bodyPr>
          <a:lstStyle/>
          <a:p>
            <a:pPr marL="325250" indent="-314390" defTabSz="781903" eaLnBrk="1" fontAlgn="auto" hangingPunct="1">
              <a:spcBef>
                <a:spcPts val="1026"/>
              </a:spcBef>
              <a:spcAft>
                <a:spcPts val="0"/>
              </a:spcAft>
              <a:buSzPct val="110204"/>
              <a:buFont typeface="Wingdings"/>
              <a:buChar char=""/>
              <a:tabLst>
                <a:tab pos="328508" algn="l"/>
              </a:tabLst>
            </a:pP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elop</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otiv</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ated</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endParaRPr sz="26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15747" indent="-314390" defTabSz="781903" eaLnBrk="1" fontAlgn="auto" hangingPunct="1">
              <a:spcBef>
                <a:spcPts val="1026"/>
              </a:spcBef>
              <a:spcAft>
                <a:spcPts val="0"/>
              </a:spcAft>
              <a:buSzPct val="110204"/>
              <a:buFont typeface="Wingdings"/>
              <a:buChar char=""/>
              <a:tabLst>
                <a:tab pos="328508" algn="l"/>
              </a:tabLst>
            </a:pPr>
            <a:r>
              <a:rPr lang="en-AU"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6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im</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elicitation</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un</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erstand</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roblem</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clearl</a:t>
            </a:r>
            <a:r>
              <a:rPr sz="26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p>
          <a:p>
            <a:pPr marL="325250" marR="4344" indent="-314390" defTabSz="781903" eaLnBrk="1" fontAlgn="auto" hangingPunct="1">
              <a:spcBef>
                <a:spcPts val="1026"/>
              </a:spcBef>
              <a:spcAft>
                <a:spcPts val="0"/>
              </a:spcAft>
              <a:buSzPct val="110204"/>
              <a:buFont typeface="Wingdings"/>
              <a:buChar char=""/>
              <a:tabLst>
                <a:tab pos="328508" algn="l"/>
              </a:tabLst>
            </a:pPr>
            <a:r>
              <a:rPr lang="en-AU"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6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roblem</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can</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only</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un</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erstood</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iscovering</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who</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affected</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a:t>
            </a:r>
            <a:r>
              <a:rPr sz="26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endParaRPr sz="26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026"/>
              </a:spcBef>
              <a:spcAft>
                <a:spcPts val="0"/>
              </a:spcAft>
              <a:buSzPct val="110204"/>
              <a:buFont typeface="Wingdings"/>
              <a:buChar char=""/>
              <a:tabLst>
                <a:tab pos="328508" algn="l"/>
              </a:tabLst>
            </a:pP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Se</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eral</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activities</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should</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6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6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covere</a:t>
            </a:r>
            <a:r>
              <a:rPr sz="26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endParaRPr sz="26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9913" lvl="1" indent="-337196" defTabSz="781903" eaLnBrk="1" fontAlgn="auto" hangingPunct="1">
              <a:spcBef>
                <a:spcPts val="1026"/>
              </a:spcBef>
              <a:spcAft>
                <a:spcPts val="0"/>
              </a:spcAft>
              <a:buSzPct val="61224"/>
              <a:buFont typeface="Wingdings"/>
              <a:buChar char=""/>
              <a:tabLst>
                <a:tab pos="820456"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Anal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roblem</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9913" lvl="1" indent="-337196" defTabSz="781903" eaLnBrk="1" fontAlgn="auto" hangingPunct="1">
              <a:spcBef>
                <a:spcPts val="1026"/>
              </a:spcBef>
              <a:spcAft>
                <a:spcPts val="0"/>
              </a:spcAft>
              <a:buSzPct val="61224"/>
              <a:buFont typeface="Wingdings"/>
              <a:buChar char=""/>
              <a:tabLst>
                <a:tab pos="820456"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Identify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sources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9913" lvl="1" indent="-337196" defTabSz="781903" eaLnBrk="1" fontAlgn="auto" hangingPunct="1">
              <a:spcBef>
                <a:spcPts val="1026"/>
              </a:spcBef>
              <a:spcAft>
                <a:spcPts val="0"/>
              </a:spcAft>
              <a:buSzPct val="61224"/>
              <a:buFont typeface="Wingdings"/>
              <a:buChar char=""/>
              <a:tabLst>
                <a:tab pos="820456"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Eliciting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from</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these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sources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240" b="0" i="0" kern="1200">
                <a:solidFill>
                  <a:srgbClr val="40458C"/>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61</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10"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1"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636358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28073" y="1640094"/>
            <a:ext cx="7739908" cy="4880182"/>
          </a:xfrm>
          <a:prstGeom prst="rect">
            <a:avLst/>
          </a:prstGeom>
        </p:spPr>
        <p:txBody>
          <a:bodyPr vert="horz" wrap="square" lIns="0" tIns="0" rIns="0" bIns="0" rtlCol="0">
            <a:spAutoFit/>
          </a:bodyPr>
          <a:lstStyle/>
          <a:p>
            <a:pPr marL="325250" indent="-314390" defTabSz="781903" eaLnBrk="1" fontAlgn="auto" hangingPunct="1">
              <a:spcBef>
                <a:spcPts val="1026"/>
              </a:spcBef>
              <a:spcAft>
                <a:spcPts val="0"/>
              </a:spcAft>
              <a:buSzPct val="110204"/>
              <a:buFont typeface="Wingdings"/>
              <a:buChar char=""/>
              <a:tabLst>
                <a:tab pos="328508"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Identify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oals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j</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ect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otiv</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604889" lvl="1" indent="-258463" defTabSz="781903" eaLnBrk="1" fontAlgn="auto" hangingPunct="1">
              <a:spcBef>
                <a:spcPts val="513"/>
              </a:spcBef>
              <a:spcAft>
                <a:spcPts val="0"/>
              </a:spcAft>
              <a:buSzPct val="60975"/>
              <a:buFont typeface="Wingdings"/>
              <a:buChar char=""/>
              <a:tabLst>
                <a:tab pos="736292" algn="l"/>
              </a:tabLst>
            </a:pP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e.g.</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rre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syste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cost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ly</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main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ain (p</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obl</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du</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main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nan</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cost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(goal)</a:t>
            </a:r>
          </a:p>
          <a:p>
            <a:pPr marL="327965" indent="-317105" defTabSz="781903" eaLnBrk="1" fontAlgn="auto" hangingPunct="1">
              <a:spcBef>
                <a:spcPts val="900"/>
              </a:spcBef>
              <a:spcAft>
                <a:spcPts val="0"/>
              </a:spcAft>
              <a:buSzPct val="110204"/>
              <a:buFont typeface="Wingdings"/>
              <a:buChar char=""/>
              <a:tabLst>
                <a:tab pos="328508"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Identify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constraints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solution</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4344" lvl="1" indent="-258463" defTabSz="781903" eaLnBrk="1" fontAlgn="auto" hangingPunct="1">
              <a:spcBef>
                <a:spcPts val="513"/>
              </a:spcBef>
              <a:spcAft>
                <a:spcPts val="0"/>
              </a:spcAft>
              <a:buSzPct val="60975"/>
              <a:buFont typeface="Wingdings"/>
              <a:buChar char=""/>
              <a:tabLst>
                <a:tab pos="736292" algn="l"/>
              </a:tabLst>
            </a:pP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e.g.</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ain</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xi</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OS</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look</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fee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ain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ts</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res</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ou</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rces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im</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opl</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budg</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p>
          <a:p>
            <a:pPr marL="325250" marR="373576" indent="-314390" defTabSz="781903" eaLnBrk="1" fontAlgn="auto" hangingPunct="1">
              <a:spcBef>
                <a:spcPts val="900"/>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Defining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scope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roblem</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(bounda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syste</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p>
          <a:p>
            <a:pPr marL="815568" lvl="1" indent="-332852" defTabSz="781903" eaLnBrk="1" fontAlgn="auto" hangingPunct="1">
              <a:spcBef>
                <a:spcPts val="513"/>
              </a:spcBef>
              <a:spcAft>
                <a:spcPts val="0"/>
              </a:spcAft>
              <a:buSzPct val="60975"/>
              <a:buFont typeface="Wingdings"/>
              <a:buChar char=""/>
              <a:tabLst>
                <a:tab pos="816112" algn="l"/>
              </a:tabLst>
            </a:pPr>
            <a:r>
              <a:rPr sz="2052"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x</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nal</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obl</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nvi</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onm</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p>
          <a:p>
            <a:pPr marL="815568" indent="-332852" defTabSz="781903" eaLnBrk="1" fontAlgn="auto" hangingPunct="1">
              <a:spcBef>
                <a:spcPts val="513"/>
              </a:spcBef>
              <a:spcAft>
                <a:spcPts val="0"/>
              </a:spcAft>
              <a:buSzPct val="60975"/>
              <a:buFont typeface="Wingdings"/>
              <a:buChar char=""/>
              <a:tabLst>
                <a:tab pos="816112" algn="l"/>
              </a:tabLst>
            </a:pPr>
            <a:r>
              <a:rPr sz="2052"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nal</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obl</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core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052"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052"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52"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syste</a:t>
            </a:r>
            <a:r>
              <a:rPr sz="2052"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p>
          <a:p>
            <a:pPr marL="327965" indent="-317105" defTabSz="781903" eaLnBrk="1" fontAlgn="auto" hangingPunct="1">
              <a:spcBef>
                <a:spcPts val="900"/>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Assessing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risk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financial,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technical,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900"/>
              </a:spcBef>
              <a:spcAft>
                <a:spcPts val="0"/>
              </a:spcAft>
              <a:buSzPct val="110204"/>
              <a:buFont typeface="Wingdings"/>
              <a:buChar char=""/>
              <a:tabLst>
                <a:tab pos="328508"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Esti</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roxi</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j</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ect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cost</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767234" y="526847"/>
            <a:ext cx="7609530" cy="434286"/>
          </a:xfrm>
          <a:prstGeom prst="rect">
            <a:avLst/>
          </a:prstGeom>
        </p:spPr>
        <p:txBody>
          <a:bodyPr vert="horz" wrap="square" lIns="0" tIns="0" rIns="0" bIns="0" rtlCol="0">
            <a:spAutoFit/>
          </a:bodyPr>
          <a:lstStyle/>
          <a:p>
            <a:pPr marL="992583"/>
            <a:r>
              <a:rPr dirty="0"/>
              <a:t>A</a:t>
            </a:r>
            <a:r>
              <a:rPr spc="-4" dirty="0"/>
              <a:t>c</a:t>
            </a:r>
            <a:r>
              <a:rPr dirty="0"/>
              <a:t>ti</a:t>
            </a:r>
            <a:r>
              <a:rPr spc="-4" dirty="0"/>
              <a:t>v</a:t>
            </a:r>
            <a:r>
              <a:rPr dirty="0"/>
              <a:t>ity</a:t>
            </a:r>
            <a:r>
              <a:rPr spc="174" dirty="0">
                <a:latin typeface="Times New Roman"/>
                <a:cs typeface="Times New Roman"/>
              </a:rPr>
              <a:t> </a:t>
            </a:r>
            <a:r>
              <a:rPr spc="-4" dirty="0"/>
              <a:t>#</a:t>
            </a:r>
            <a:r>
              <a:rPr dirty="0"/>
              <a:t>1:</a:t>
            </a:r>
            <a:r>
              <a:rPr spc="180" dirty="0">
                <a:latin typeface="Times New Roman"/>
                <a:cs typeface="Times New Roman"/>
              </a:rPr>
              <a:t> </a:t>
            </a:r>
            <a:r>
              <a:rPr dirty="0"/>
              <a:t>Anal</a:t>
            </a:r>
            <a:r>
              <a:rPr spc="-4" dirty="0"/>
              <a:t>y</a:t>
            </a:r>
            <a:r>
              <a:rPr dirty="0"/>
              <a:t>sing</a:t>
            </a:r>
            <a:r>
              <a:rPr spc="180" dirty="0">
                <a:latin typeface="Times New Roman"/>
                <a:cs typeface="Times New Roman"/>
              </a:rPr>
              <a:t> </a:t>
            </a:r>
            <a:r>
              <a:rPr dirty="0"/>
              <a:t>the</a:t>
            </a:r>
            <a:r>
              <a:rPr spc="180" dirty="0">
                <a:latin typeface="Times New Roman"/>
                <a:cs typeface="Times New Roman"/>
              </a:rPr>
              <a:t> </a:t>
            </a:r>
            <a:r>
              <a:rPr dirty="0"/>
              <a:t>Pro</a:t>
            </a:r>
            <a:r>
              <a:rPr spc="-4" dirty="0"/>
              <a:t>b</a:t>
            </a:r>
            <a:r>
              <a:rPr dirty="0"/>
              <a:t>lem</a:t>
            </a:r>
          </a:p>
        </p:txBody>
      </p:sp>
      <p:sp>
        <p:nvSpPr>
          <p:cNvPr id="8" name="Slide Number Placeholder 4"/>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240" b="0" i="0" kern="1200">
                <a:solidFill>
                  <a:srgbClr val="40458C"/>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62</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10"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1"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1582849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259632" y="1513288"/>
            <a:ext cx="7708422" cy="5101397"/>
          </a:xfrm>
          <a:prstGeom prst="rect">
            <a:avLst/>
          </a:prstGeom>
        </p:spPr>
        <p:txBody>
          <a:bodyPr vert="horz" wrap="square" lIns="0" tIns="0" rIns="0" bIns="0" rtlCol="0">
            <a:spAutoFit/>
          </a:bodyPr>
          <a:lstStyle/>
          <a:p>
            <a:pPr marL="325250" indent="-314390" defTabSz="781903" eaLnBrk="1" fontAlgn="auto" hangingPunct="1">
              <a:spcBef>
                <a:spcPts val="1026"/>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n</a:t>
            </a:r>
            <a:r>
              <a:rPr sz="22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yo</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ne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who</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affected</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who</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will</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influence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decisions about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endParaRPr sz="22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50498"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2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resent</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roles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such</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job</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that</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someone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oes,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typ</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user,</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operational</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area</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such</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depart</a:t>
            </a:r>
            <a:r>
              <a:rPr sz="22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a:t>
            </a:r>
            <a:endParaRPr sz="22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335024" lvl="1" indent="-258463" defTabSz="781903" eaLnBrk="1" fontAlgn="auto" hangingPunct="1">
              <a:spcBef>
                <a:spcPts val="513"/>
              </a:spcBef>
              <a:spcAft>
                <a:spcPts val="0"/>
              </a:spcAft>
              <a:buSzPct val="61224"/>
              <a:buFont typeface="Wingdings"/>
              <a:buChar char=""/>
              <a:tabLst>
                <a:tab pos="736292" algn="l"/>
              </a:tabLst>
            </a:pPr>
            <a:r>
              <a:rPr lang="en-AU"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licit</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2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from</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resentati</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roles</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any</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different</a:t>
            </a:r>
            <a:r>
              <a:rPr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iew</a:t>
            </a:r>
            <a:r>
              <a:rPr sz="22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oints</a:t>
            </a:r>
            <a:endParaRPr lang="en-AU" sz="22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1166882" marR="335024" lvl="2" indent="-293214" defTabSz="781903" eaLnBrk="1" fontAlgn="auto" hangingPunct="1">
              <a:spcBef>
                <a:spcPts val="513"/>
              </a:spcBef>
              <a:spcAft>
                <a:spcPts val="0"/>
              </a:spcAft>
              <a:buSzPct val="61224"/>
              <a:buFont typeface="Wingdings" panose="05000000000000000000" pitchFamily="2" charset="2"/>
              <a:buChar char="q"/>
              <a:tabLst>
                <a:tab pos="736292" algn="l"/>
              </a:tabLst>
            </a:pPr>
            <a:r>
              <a:rPr sz="20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a:t>
            </a:r>
            <a:r>
              <a:rPr sz="20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com</a:t>
            </a:r>
            <a:r>
              <a:rPr sz="20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0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leteness</a:t>
            </a:r>
            <a:r>
              <a:rPr sz="20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0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0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consistenc</a:t>
            </a:r>
            <a:r>
              <a:rPr sz="20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endParaRPr sz="20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800"/>
              </a:spcBef>
              <a:spcAft>
                <a:spcPts val="0"/>
              </a:spcAft>
              <a:buSzPct val="110204"/>
              <a:buFont typeface="Wingdings"/>
              <a:buChar char=""/>
              <a:tabLst>
                <a:tab pos="413213"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omain</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perational</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environment</a:t>
            </a:r>
            <a:endPar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rganisational</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environment</a:t>
            </a:r>
            <a:endPar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pplication</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domain</a:t>
            </a:r>
          </a:p>
        </p:txBody>
      </p:sp>
      <p:sp>
        <p:nvSpPr>
          <p:cNvPr id="4" name="object 4"/>
          <p:cNvSpPr txBox="1"/>
          <p:nvPr/>
        </p:nvSpPr>
        <p:spPr>
          <a:xfrm>
            <a:off x="909921" y="503088"/>
            <a:ext cx="7329861" cy="434286"/>
          </a:xfrm>
          <a:prstGeom prst="rect">
            <a:avLst/>
          </a:prstGeom>
        </p:spPr>
        <p:txBody>
          <a:bodyPr vert="horz" wrap="square" lIns="0" tIns="0" rIns="0" bIns="0" rtlCol="0">
            <a:spAutoFit/>
          </a:bodyPr>
          <a:lstStyle/>
          <a:p>
            <a:pPr marL="10860" algn="ctr" defTabSz="781903" eaLnBrk="1" fontAlgn="auto" hangingPunct="1">
              <a:spcBef>
                <a:spcPts val="0"/>
              </a:spcBef>
              <a:spcAft>
                <a:spcPts val="0"/>
              </a:spcAft>
            </a:pPr>
            <a:r>
              <a:rPr sz="2822" kern="0" dirty="0">
                <a:solidFill>
                  <a:srgbClr val="6F89F7"/>
                </a:solidFill>
                <a:latin typeface="Tahoma"/>
                <a:cs typeface="Tahoma"/>
              </a:rPr>
              <a:t>A</a:t>
            </a:r>
            <a:r>
              <a:rPr sz="2822" kern="0" spc="-4" dirty="0">
                <a:solidFill>
                  <a:srgbClr val="6F89F7"/>
                </a:solidFill>
                <a:latin typeface="Tahoma"/>
                <a:cs typeface="Tahoma"/>
              </a:rPr>
              <a:t>c</a:t>
            </a:r>
            <a:r>
              <a:rPr sz="2822" kern="0" dirty="0">
                <a:solidFill>
                  <a:srgbClr val="6F89F7"/>
                </a:solidFill>
                <a:latin typeface="Tahoma"/>
                <a:cs typeface="Tahoma"/>
              </a:rPr>
              <a:t>ti</a:t>
            </a:r>
            <a:r>
              <a:rPr sz="2822" kern="0" spc="-4" dirty="0">
                <a:solidFill>
                  <a:srgbClr val="6F89F7"/>
                </a:solidFill>
                <a:latin typeface="Tahoma"/>
                <a:cs typeface="Tahoma"/>
              </a:rPr>
              <a:t>v</a:t>
            </a:r>
            <a:r>
              <a:rPr sz="2822" kern="0" dirty="0">
                <a:solidFill>
                  <a:srgbClr val="6F89F7"/>
                </a:solidFill>
                <a:latin typeface="Tahoma"/>
                <a:cs typeface="Tahoma"/>
              </a:rPr>
              <a:t>ity</a:t>
            </a:r>
            <a:r>
              <a:rPr sz="2822" kern="0" spc="174" dirty="0">
                <a:solidFill>
                  <a:srgbClr val="6F89F7"/>
                </a:solidFill>
                <a:latin typeface="Times New Roman"/>
                <a:cs typeface="Times New Roman"/>
              </a:rPr>
              <a:t> </a:t>
            </a:r>
            <a:r>
              <a:rPr sz="2822" kern="0" spc="-4" dirty="0">
                <a:solidFill>
                  <a:srgbClr val="6F89F7"/>
                </a:solidFill>
                <a:latin typeface="Tahoma"/>
                <a:cs typeface="Tahoma"/>
              </a:rPr>
              <a:t>#</a:t>
            </a:r>
            <a:r>
              <a:rPr sz="2822" kern="0" dirty="0">
                <a:solidFill>
                  <a:srgbClr val="6F89F7"/>
                </a:solidFill>
                <a:latin typeface="Tahoma"/>
                <a:cs typeface="Tahoma"/>
              </a:rPr>
              <a:t>2:</a:t>
            </a:r>
            <a:r>
              <a:rPr sz="2822" kern="0" spc="180" dirty="0">
                <a:solidFill>
                  <a:srgbClr val="6F89F7"/>
                </a:solidFill>
                <a:latin typeface="Times New Roman"/>
                <a:cs typeface="Times New Roman"/>
              </a:rPr>
              <a:t> </a:t>
            </a:r>
            <a:r>
              <a:rPr sz="2822" kern="0" spc="-4" dirty="0">
                <a:solidFill>
                  <a:srgbClr val="6F89F7"/>
                </a:solidFill>
                <a:latin typeface="Tahoma"/>
                <a:cs typeface="Tahoma"/>
              </a:rPr>
              <a:t>Id</a:t>
            </a:r>
            <a:r>
              <a:rPr sz="2822" kern="0" dirty="0">
                <a:solidFill>
                  <a:srgbClr val="6F89F7"/>
                </a:solidFill>
                <a:latin typeface="Tahoma"/>
                <a:cs typeface="Tahoma"/>
              </a:rPr>
              <a:t>entif</a:t>
            </a:r>
            <a:r>
              <a:rPr sz="2822" kern="0" spc="-4" dirty="0">
                <a:solidFill>
                  <a:srgbClr val="6F89F7"/>
                </a:solidFill>
                <a:latin typeface="Tahoma"/>
                <a:cs typeface="Tahoma"/>
              </a:rPr>
              <a:t>y</a:t>
            </a:r>
            <a:r>
              <a:rPr sz="2822" kern="0" dirty="0">
                <a:solidFill>
                  <a:srgbClr val="6F89F7"/>
                </a:solidFill>
                <a:latin typeface="Tahoma"/>
                <a:cs typeface="Tahoma"/>
              </a:rPr>
              <a:t>ing</a:t>
            </a:r>
            <a:r>
              <a:rPr sz="2822" kern="0" spc="180" dirty="0">
                <a:solidFill>
                  <a:srgbClr val="6F89F7"/>
                </a:solidFill>
                <a:latin typeface="Times New Roman"/>
                <a:cs typeface="Times New Roman"/>
              </a:rPr>
              <a:t> </a:t>
            </a:r>
            <a:r>
              <a:rPr sz="2822" kern="0" dirty="0">
                <a:solidFill>
                  <a:srgbClr val="6F89F7"/>
                </a:solidFill>
                <a:latin typeface="Tahoma"/>
                <a:cs typeface="Tahoma"/>
              </a:rPr>
              <a:t>Require</a:t>
            </a:r>
            <a:r>
              <a:rPr sz="2822" kern="0" spc="-4" dirty="0">
                <a:solidFill>
                  <a:srgbClr val="6F89F7"/>
                </a:solidFill>
                <a:latin typeface="Tahoma"/>
                <a:cs typeface="Tahoma"/>
              </a:rPr>
              <a:t>m</a:t>
            </a:r>
            <a:r>
              <a:rPr sz="2822" kern="0" dirty="0">
                <a:solidFill>
                  <a:srgbClr val="6F89F7"/>
                </a:solidFill>
                <a:latin typeface="Tahoma"/>
                <a:cs typeface="Tahoma"/>
              </a:rPr>
              <a:t>ents</a:t>
            </a:r>
            <a:r>
              <a:rPr sz="2822" kern="0" spc="180" dirty="0">
                <a:solidFill>
                  <a:srgbClr val="6F89F7"/>
                </a:solidFill>
                <a:latin typeface="Times New Roman"/>
                <a:cs typeface="Times New Roman"/>
              </a:rPr>
              <a:t> </a:t>
            </a:r>
            <a:r>
              <a:rPr sz="2822" kern="0" spc="-4" dirty="0">
                <a:solidFill>
                  <a:srgbClr val="6F89F7"/>
                </a:solidFill>
                <a:latin typeface="Tahoma"/>
                <a:cs typeface="Tahoma"/>
              </a:rPr>
              <a:t>S</a:t>
            </a:r>
            <a:r>
              <a:rPr sz="2822" kern="0" dirty="0">
                <a:solidFill>
                  <a:srgbClr val="6F89F7"/>
                </a:solidFill>
                <a:latin typeface="Tahoma"/>
                <a:cs typeface="Tahoma"/>
              </a:rPr>
              <a:t>our</a:t>
            </a:r>
            <a:r>
              <a:rPr sz="2822" kern="0" spc="-4" dirty="0">
                <a:solidFill>
                  <a:srgbClr val="6F89F7"/>
                </a:solidFill>
                <a:latin typeface="Tahoma"/>
                <a:cs typeface="Tahoma"/>
              </a:rPr>
              <a:t>c</a:t>
            </a:r>
            <a:r>
              <a:rPr sz="2822" kern="0" dirty="0">
                <a:solidFill>
                  <a:srgbClr val="6F89F7"/>
                </a:solidFill>
                <a:latin typeface="Tahoma"/>
                <a:cs typeface="Tahoma"/>
              </a:rPr>
              <a:t>es</a:t>
            </a:r>
            <a:endParaRPr sz="2822" kern="0" dirty="0">
              <a:solidFill>
                <a:sysClr val="windowText" lastClr="000000"/>
              </a:solidFill>
              <a:latin typeface="Tahoma"/>
              <a:cs typeface="Tahoma"/>
            </a:endParaRPr>
          </a:p>
        </p:txBody>
      </p:sp>
      <p:sp>
        <p:nvSpPr>
          <p:cNvPr id="8" name="Slide Number Placeholder 4"/>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240" b="0" i="0" kern="1200">
                <a:solidFill>
                  <a:srgbClr val="40458C"/>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63</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762075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09818" y="1700808"/>
            <a:ext cx="7605582" cy="4896212"/>
          </a:xfrm>
          <a:prstGeom prst="rect">
            <a:avLst/>
          </a:prstGeom>
        </p:spPr>
        <p:txBody>
          <a:bodyPr vert="horz" wrap="square" lIns="0" tIns="0" rIns="0" bIns="0" rtlCol="0">
            <a:spAutoFit/>
          </a:bodyPr>
          <a:lstStyle/>
          <a:p>
            <a:pPr marL="10860" defTabSz="781903" eaLnBrk="1" fontAlgn="auto" hangingPunct="1">
              <a:spcBef>
                <a:spcPts val="1026"/>
              </a:spcBef>
              <a:spcAft>
                <a:spcPts val="0"/>
              </a:spcAf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Ty</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pical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infor</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yo</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iscover</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1026"/>
              </a:spcBef>
              <a:spcAft>
                <a:spcPts val="0"/>
              </a:spcAft>
              <a:buSzPct val="110204"/>
              <a:buFont typeface="Wingdings"/>
              <a:buChar char=""/>
              <a:tabLst>
                <a:tab pos="412671"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Other</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existing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(su</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interact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with</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endPar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nterface</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requirements such as prescribed protocols</a:t>
            </a:r>
            <a:endPar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iming</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constraints for a real-time system</a:t>
            </a:r>
          </a:p>
          <a:p>
            <a:pPr marL="325250" marR="249232" indent="-314390" defTabSz="781903" eaLnBrk="1" fontAlgn="auto" hangingPunct="1">
              <a:spcBef>
                <a:spcPts val="1026"/>
              </a:spcBef>
              <a:spcAft>
                <a:spcPts val="0"/>
              </a:spcAft>
              <a:buSzPct val="110204"/>
              <a:buFont typeface="Wingdings"/>
              <a:buChar char=""/>
              <a:tabLst>
                <a:tab pos="412671" algn="l"/>
              </a:tabLst>
            </a:pP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How</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run-ti</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eliability</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availability, and performance</a:t>
            </a: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requirements</a:t>
            </a:r>
          </a:p>
          <a:p>
            <a:pPr marL="412671" indent="-401811" defTabSz="781903" eaLnBrk="1" fontAlgn="auto" hangingPunct="1">
              <a:spcBef>
                <a:spcPts val="1026"/>
              </a:spcBef>
              <a:spcAft>
                <a:spcPts val="0"/>
              </a:spcAft>
              <a:buSzPct val="110204"/>
              <a:buFont typeface="Wingdings"/>
              <a:buChar char=""/>
              <a:tabLst>
                <a:tab pos="412671" algn="l"/>
              </a:tabLst>
            </a:pP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cross-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platfor</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ardware</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or design constraints</a:t>
            </a:r>
          </a:p>
          <a:p>
            <a:pPr marL="412671" indent="-401811" defTabSz="781903" eaLnBrk="1" fontAlgn="auto" hangingPunct="1">
              <a:spcBef>
                <a:spcPts val="1026"/>
              </a:spcBef>
              <a:spcAft>
                <a:spcPts val="0"/>
              </a:spcAft>
              <a:buSzPct val="110204"/>
              <a:buFont typeface="Wingdings"/>
              <a:buChar char=""/>
              <a:tabLst>
                <a:tab pos="412671" algn="l"/>
              </a:tabLst>
            </a:pP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safety</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issue?</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513"/>
              </a:spcBef>
              <a:spcAft>
                <a:spcPts val="0"/>
              </a:spcAft>
              <a:buSzPct val="61224"/>
              <a:buFont typeface="Wingdings"/>
              <a:buChar char=""/>
              <a:tabLst>
                <a:tab pos="736292" algn="l"/>
              </a:tabLst>
            </a:pPr>
            <a:r>
              <a:rPr lang="en-AU"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2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afety</a:t>
            </a:r>
            <a:r>
              <a:rPr sz="22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requirements</a:t>
            </a:r>
          </a:p>
        </p:txBody>
      </p:sp>
      <p:sp>
        <p:nvSpPr>
          <p:cNvPr id="4" name="object 4"/>
          <p:cNvSpPr txBox="1">
            <a:spLocks noGrp="1"/>
          </p:cNvSpPr>
          <p:nvPr>
            <p:ph type="title"/>
          </p:nvPr>
        </p:nvSpPr>
        <p:spPr>
          <a:xfrm>
            <a:off x="767234" y="476672"/>
            <a:ext cx="7609530" cy="434286"/>
          </a:xfrm>
          <a:prstGeom prst="rect">
            <a:avLst/>
          </a:prstGeom>
        </p:spPr>
        <p:txBody>
          <a:bodyPr vert="horz" wrap="square" lIns="0" tIns="0" rIns="0" bIns="0" rtlCol="0">
            <a:spAutoFit/>
          </a:bodyPr>
          <a:lstStyle/>
          <a:p>
            <a:pPr algn="ctr">
              <a:lnSpc>
                <a:spcPct val="100000"/>
              </a:lnSpc>
            </a:pPr>
            <a:r>
              <a:rPr dirty="0"/>
              <a:t>Operational</a:t>
            </a:r>
            <a:r>
              <a:rPr spc="180" dirty="0">
                <a:latin typeface="Times New Roman"/>
                <a:cs typeface="Times New Roman"/>
              </a:rPr>
              <a:t> </a:t>
            </a:r>
            <a:r>
              <a:rPr spc="-4" dirty="0"/>
              <a:t>E</a:t>
            </a:r>
            <a:r>
              <a:rPr dirty="0"/>
              <a:t>n</a:t>
            </a:r>
            <a:r>
              <a:rPr spc="-4" dirty="0"/>
              <a:t>v</a:t>
            </a:r>
            <a:r>
              <a:rPr dirty="0"/>
              <a:t>iron</a:t>
            </a:r>
            <a:r>
              <a:rPr spc="-4" dirty="0"/>
              <a:t>m</a:t>
            </a:r>
            <a:r>
              <a:rPr dirty="0"/>
              <a:t>ent</a:t>
            </a: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64</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3092961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7234" y="476672"/>
            <a:ext cx="7609530" cy="434286"/>
          </a:xfrm>
          <a:prstGeom prst="rect">
            <a:avLst/>
          </a:prstGeom>
        </p:spPr>
        <p:txBody>
          <a:bodyPr vert="horz" wrap="square" lIns="0" tIns="0" rIns="0" bIns="0" rtlCol="0">
            <a:spAutoFit/>
          </a:bodyPr>
          <a:lstStyle/>
          <a:p>
            <a:pPr algn="ctr">
              <a:lnSpc>
                <a:spcPct val="100000"/>
              </a:lnSpc>
            </a:pPr>
            <a:r>
              <a:rPr dirty="0" err="1"/>
              <a:t>Organi</a:t>
            </a:r>
            <a:r>
              <a:rPr lang="en-AU" spc="-4" dirty="0"/>
              <a:t>s</a:t>
            </a:r>
            <a:r>
              <a:rPr dirty="0" err="1"/>
              <a:t>ational</a:t>
            </a:r>
            <a:r>
              <a:rPr spc="180" dirty="0">
                <a:latin typeface="Times New Roman"/>
                <a:cs typeface="Times New Roman"/>
              </a:rPr>
              <a:t> </a:t>
            </a:r>
            <a:r>
              <a:rPr spc="-4" dirty="0"/>
              <a:t>E</a:t>
            </a:r>
            <a:r>
              <a:rPr dirty="0"/>
              <a:t>n</a:t>
            </a:r>
            <a:r>
              <a:rPr spc="-4" dirty="0"/>
              <a:t>v</a:t>
            </a:r>
            <a:r>
              <a:rPr dirty="0"/>
              <a:t>iron</a:t>
            </a:r>
            <a:r>
              <a:rPr spc="-4" dirty="0"/>
              <a:t>m</a:t>
            </a:r>
            <a:r>
              <a:rPr dirty="0"/>
              <a:t>ent</a:t>
            </a:r>
          </a:p>
        </p:txBody>
      </p:sp>
      <p:sp>
        <p:nvSpPr>
          <p:cNvPr id="5" name="object 5"/>
          <p:cNvSpPr txBox="1"/>
          <p:nvPr/>
        </p:nvSpPr>
        <p:spPr>
          <a:xfrm>
            <a:off x="1319647" y="1656836"/>
            <a:ext cx="7595753" cy="4344779"/>
          </a:xfrm>
          <a:prstGeom prst="rect">
            <a:avLst/>
          </a:prstGeom>
        </p:spPr>
        <p:txBody>
          <a:bodyPr vert="horz" wrap="square" lIns="0" tIns="0" rIns="0" bIns="0" rtlCol="0">
            <a:spAutoFit/>
          </a:bodyPr>
          <a:lstStyle/>
          <a:p>
            <a:pPr marL="10860" defTabSz="781903" eaLnBrk="1" fontAlgn="auto" hangingPunct="1">
              <a:spcBef>
                <a:spcPts val="1539"/>
              </a:spcBef>
              <a:spcAft>
                <a:spcPts val="0"/>
              </a:spcAf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Ty</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pical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infor</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that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yo</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iscover</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indent="-314390" defTabSz="781903" eaLnBrk="1" fontAlgn="auto" hangingPunct="1">
              <a:spcBef>
                <a:spcPts val="1539"/>
              </a:spcBef>
              <a:spcAft>
                <a:spcPts val="0"/>
              </a:spcAft>
              <a:buSzPct val="110204"/>
              <a:buFont typeface="Wingdings"/>
              <a:buChar char=""/>
              <a:tabLst>
                <a:tab pos="413213" algn="l"/>
              </a:tabLst>
            </a:pP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Who</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10861" indent="-300002" defTabSz="781903" eaLnBrk="1" fontAlgn="auto" hangingPunct="1">
              <a:spcBef>
                <a:spcPts val="1539"/>
              </a:spcBef>
              <a:spcAft>
                <a:spcPts val="0"/>
              </a:spcAft>
              <a:buSzPct val="110204"/>
              <a:buFont typeface="Wingdings"/>
              <a:buChar char=""/>
              <a:tabLst>
                <a:tab pos="230770"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oes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this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iron</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203078" indent="-314390" defTabSz="781903" eaLnBrk="1" fontAlgn="auto" hangingPunct="1">
              <a:spcBef>
                <a:spcPts val="1539"/>
              </a:spcBef>
              <a:spcAft>
                <a:spcPts val="0"/>
              </a:spcAft>
              <a:buSzPct val="110204"/>
              <a:buFont typeface="Wingdings"/>
              <a:buChar char=""/>
              <a:tabLst>
                <a:tab pos="328508" algn="l"/>
              </a:tabLst>
            </a:pP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How</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fixed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this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iron</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a:t>
            </a:r>
            <a:endParaRPr lang="en-AU"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207422" lvl="1" indent="-258463" defTabSz="781903" eaLnBrk="1" fontAlgn="auto" hangingPunct="1">
              <a:spcBef>
                <a:spcPts val="1026"/>
              </a:spcBef>
              <a:spcAft>
                <a:spcPts val="0"/>
              </a:spcAft>
              <a:buSzPct val="61224"/>
              <a:buFont typeface="Wingdings"/>
              <a:buChar char=""/>
              <a:tabLst>
                <a:tab pos="736292"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Can our solution change it?</a:t>
            </a:r>
          </a:p>
          <a:p>
            <a:pPr marL="325250" marR="140634" indent="-314390" defTabSz="781903" eaLnBrk="1" fontAlgn="auto" hangingPunct="1">
              <a:spcBef>
                <a:spcPts val="1539"/>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Does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sz="28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ani</a:t>
            </a:r>
            <a:r>
              <a:rPr lang="en-AU"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about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quality</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rocess?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65</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2589978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7234" y="476672"/>
            <a:ext cx="7609530" cy="434286"/>
          </a:xfrm>
          <a:prstGeom prst="rect">
            <a:avLst/>
          </a:prstGeom>
        </p:spPr>
        <p:txBody>
          <a:bodyPr vert="horz" wrap="square" lIns="0" tIns="0" rIns="0" bIns="0" rtlCol="0">
            <a:spAutoFit/>
          </a:bodyPr>
          <a:lstStyle/>
          <a:p>
            <a:pPr algn="ctr">
              <a:lnSpc>
                <a:spcPct val="100000"/>
              </a:lnSpc>
            </a:pPr>
            <a:r>
              <a:rPr dirty="0"/>
              <a:t>Appli</a:t>
            </a:r>
            <a:r>
              <a:rPr spc="-4" dirty="0"/>
              <a:t>c</a:t>
            </a:r>
            <a:r>
              <a:rPr dirty="0"/>
              <a:t>ation</a:t>
            </a:r>
            <a:r>
              <a:rPr spc="180" dirty="0">
                <a:latin typeface="Times New Roman"/>
                <a:cs typeface="Times New Roman"/>
              </a:rPr>
              <a:t> </a:t>
            </a:r>
            <a:r>
              <a:rPr spc="-4" dirty="0"/>
              <a:t>D</a:t>
            </a:r>
            <a:r>
              <a:rPr dirty="0"/>
              <a:t>o</a:t>
            </a:r>
            <a:r>
              <a:rPr spc="-4" dirty="0"/>
              <a:t>m</a:t>
            </a:r>
            <a:r>
              <a:rPr dirty="0"/>
              <a:t>ain</a:t>
            </a:r>
          </a:p>
        </p:txBody>
      </p:sp>
      <p:sp>
        <p:nvSpPr>
          <p:cNvPr id="5" name="object 5"/>
          <p:cNvSpPr txBox="1"/>
          <p:nvPr/>
        </p:nvSpPr>
        <p:spPr>
          <a:xfrm>
            <a:off x="1326674" y="1744077"/>
            <a:ext cx="7277774" cy="3308598"/>
          </a:xfrm>
          <a:prstGeom prst="rect">
            <a:avLst/>
          </a:prstGeom>
        </p:spPr>
        <p:txBody>
          <a:bodyPr vert="horz" wrap="square" lIns="0" tIns="0" rIns="0" bIns="0" rtlCol="0">
            <a:spAutoFit/>
          </a:bodyPr>
          <a:lstStyle/>
          <a:p>
            <a:pPr marL="325250" marR="7059" indent="-314390"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Prov</a:t>
            </a:r>
            <a:r>
              <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nowle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eneral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area</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where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pplied.</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18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athered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from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arious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sources</a:t>
            </a:r>
            <a:endParaRPr lang="en-AU"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text</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ook</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operating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anuals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hea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eople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wor</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area</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66</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1154799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3776" y="476672"/>
            <a:ext cx="5491287" cy="434286"/>
          </a:xfrm>
          <a:prstGeom prst="rect">
            <a:avLst/>
          </a:prstGeom>
        </p:spPr>
        <p:txBody>
          <a:bodyPr vert="horz" wrap="square" lIns="0" tIns="0" rIns="0" bIns="0" rtlCol="0">
            <a:spAutoFit/>
          </a:bodyPr>
          <a:lstStyle/>
          <a:p>
            <a:pPr marL="10860" defTabSz="781903" eaLnBrk="1" fontAlgn="auto" hangingPunct="1">
              <a:spcBef>
                <a:spcPts val="0"/>
              </a:spcBef>
              <a:spcAft>
                <a:spcPts val="0"/>
              </a:spcAft>
            </a:pPr>
            <a:r>
              <a:rPr sz="2822" kern="0" dirty="0">
                <a:solidFill>
                  <a:srgbClr val="6F89F7"/>
                </a:solidFill>
                <a:latin typeface="Tahoma"/>
                <a:cs typeface="Tahoma"/>
              </a:rPr>
              <a:t>A</a:t>
            </a:r>
            <a:r>
              <a:rPr sz="2822" kern="0" spc="-4" dirty="0">
                <a:solidFill>
                  <a:srgbClr val="6F89F7"/>
                </a:solidFill>
                <a:latin typeface="Tahoma"/>
                <a:cs typeface="Tahoma"/>
              </a:rPr>
              <a:t>c</a:t>
            </a:r>
            <a:r>
              <a:rPr sz="2822" kern="0" dirty="0">
                <a:solidFill>
                  <a:srgbClr val="6F89F7"/>
                </a:solidFill>
                <a:latin typeface="Tahoma"/>
                <a:cs typeface="Tahoma"/>
              </a:rPr>
              <a:t>ti</a:t>
            </a:r>
            <a:r>
              <a:rPr sz="2822" kern="0" spc="-4" dirty="0">
                <a:solidFill>
                  <a:srgbClr val="6F89F7"/>
                </a:solidFill>
                <a:latin typeface="Tahoma"/>
                <a:cs typeface="Tahoma"/>
              </a:rPr>
              <a:t>v</a:t>
            </a:r>
            <a:r>
              <a:rPr sz="2822" kern="0" dirty="0">
                <a:solidFill>
                  <a:srgbClr val="6F89F7"/>
                </a:solidFill>
                <a:latin typeface="Tahoma"/>
                <a:cs typeface="Tahoma"/>
              </a:rPr>
              <a:t>ity</a:t>
            </a:r>
            <a:r>
              <a:rPr sz="2822" kern="0" spc="174" dirty="0">
                <a:solidFill>
                  <a:srgbClr val="6F89F7"/>
                </a:solidFill>
                <a:latin typeface="Times New Roman"/>
                <a:cs typeface="Times New Roman"/>
              </a:rPr>
              <a:t> </a:t>
            </a:r>
            <a:r>
              <a:rPr sz="2822" kern="0" spc="-4" dirty="0">
                <a:solidFill>
                  <a:srgbClr val="6F89F7"/>
                </a:solidFill>
                <a:latin typeface="Tahoma"/>
                <a:cs typeface="Tahoma"/>
              </a:rPr>
              <a:t>#</a:t>
            </a:r>
            <a:r>
              <a:rPr sz="2822" kern="0" dirty="0">
                <a:solidFill>
                  <a:srgbClr val="6F89F7"/>
                </a:solidFill>
                <a:latin typeface="Tahoma"/>
                <a:cs typeface="Tahoma"/>
              </a:rPr>
              <a:t>3:</a:t>
            </a:r>
            <a:r>
              <a:rPr sz="2822" kern="0" spc="180" dirty="0">
                <a:solidFill>
                  <a:srgbClr val="6F89F7"/>
                </a:solidFill>
                <a:latin typeface="Times New Roman"/>
                <a:cs typeface="Times New Roman"/>
              </a:rPr>
              <a:t> </a:t>
            </a:r>
            <a:r>
              <a:rPr sz="2822" kern="0" spc="-4" dirty="0">
                <a:solidFill>
                  <a:srgbClr val="6F89F7"/>
                </a:solidFill>
                <a:latin typeface="Tahoma"/>
                <a:cs typeface="Tahoma"/>
              </a:rPr>
              <a:t>E</a:t>
            </a:r>
            <a:r>
              <a:rPr sz="2822" kern="0" dirty="0">
                <a:solidFill>
                  <a:srgbClr val="6F89F7"/>
                </a:solidFill>
                <a:latin typeface="Tahoma"/>
                <a:cs typeface="Tahoma"/>
              </a:rPr>
              <a:t>li</a:t>
            </a:r>
            <a:r>
              <a:rPr sz="2822" kern="0" spc="-4" dirty="0">
                <a:solidFill>
                  <a:srgbClr val="6F89F7"/>
                </a:solidFill>
                <a:latin typeface="Tahoma"/>
                <a:cs typeface="Tahoma"/>
              </a:rPr>
              <a:t>c</a:t>
            </a:r>
            <a:r>
              <a:rPr sz="2822" kern="0" dirty="0">
                <a:solidFill>
                  <a:srgbClr val="6F89F7"/>
                </a:solidFill>
                <a:latin typeface="Tahoma"/>
                <a:cs typeface="Tahoma"/>
              </a:rPr>
              <a:t>iting</a:t>
            </a:r>
            <a:r>
              <a:rPr sz="2822" kern="0" spc="180" dirty="0">
                <a:solidFill>
                  <a:srgbClr val="6F89F7"/>
                </a:solidFill>
                <a:latin typeface="Times New Roman"/>
                <a:cs typeface="Times New Roman"/>
              </a:rPr>
              <a:t> </a:t>
            </a:r>
            <a:r>
              <a:rPr sz="2822" kern="0" dirty="0">
                <a:solidFill>
                  <a:srgbClr val="6F89F7"/>
                </a:solidFill>
                <a:latin typeface="Tahoma"/>
                <a:cs typeface="Tahoma"/>
              </a:rPr>
              <a:t>Require</a:t>
            </a:r>
            <a:r>
              <a:rPr sz="2822" kern="0" spc="-4" dirty="0">
                <a:solidFill>
                  <a:srgbClr val="6F89F7"/>
                </a:solidFill>
                <a:latin typeface="Tahoma"/>
                <a:cs typeface="Tahoma"/>
              </a:rPr>
              <a:t>m</a:t>
            </a:r>
            <a:r>
              <a:rPr sz="2822" kern="0" dirty="0">
                <a:solidFill>
                  <a:srgbClr val="6F89F7"/>
                </a:solidFill>
                <a:latin typeface="Tahoma"/>
                <a:cs typeface="Tahoma"/>
              </a:rPr>
              <a:t>ents</a:t>
            </a:r>
            <a:endParaRPr sz="2822" kern="0">
              <a:solidFill>
                <a:sysClr val="windowText" lastClr="000000"/>
              </a:solidFill>
              <a:latin typeface="Tahoma"/>
              <a:cs typeface="Tahoma"/>
            </a:endParaRPr>
          </a:p>
        </p:txBody>
      </p:sp>
      <p:sp>
        <p:nvSpPr>
          <p:cNvPr id="5" name="object 5"/>
          <p:cNvSpPr txBox="1"/>
          <p:nvPr/>
        </p:nvSpPr>
        <p:spPr>
          <a:xfrm>
            <a:off x="1315433" y="1700808"/>
            <a:ext cx="7557070" cy="3788217"/>
          </a:xfrm>
          <a:prstGeom prst="rect">
            <a:avLst/>
          </a:prstGeom>
        </p:spPr>
        <p:txBody>
          <a:bodyPr vert="horz" wrap="square" lIns="0" tIns="0" rIns="0" bIns="0" rtlCol="0">
            <a:spAutoFit/>
          </a:bodyPr>
          <a:lstStyle/>
          <a:p>
            <a:pPr marL="325250" indent="-314390" defTabSz="781903" eaLnBrk="1" fontAlgn="auto" hangingPunct="1">
              <a:spcBef>
                <a:spcPts val="1539"/>
              </a:spcBef>
              <a:spcAft>
                <a:spcPts val="0"/>
              </a:spcAft>
              <a:buSzPct val="110204"/>
              <a:buFont typeface="Wingdings"/>
              <a:buChar char=""/>
              <a:tabLst>
                <a:tab pos="328508" algn="l"/>
              </a:tabLst>
            </a:pP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Two</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ain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oals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lvl="1" indent="-258463" defTabSz="781903" eaLnBrk="1" fontAlgn="auto" hangingPunct="1">
              <a:spcBef>
                <a:spcPts val="600"/>
              </a:spcBef>
              <a:spcAft>
                <a:spcPts val="0"/>
              </a:spcAft>
              <a:buSzPct val="61224"/>
              <a:buFont typeface="Wingdings"/>
              <a:buChar char=""/>
              <a:tabLst>
                <a:tab pos="820456"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ind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out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‘nee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41179" marR="4344" lvl="1" indent="-258463" defTabSz="781903" eaLnBrk="1" fontAlgn="auto" hangingPunct="1">
              <a:spcBef>
                <a:spcPts val="600"/>
              </a:spcBef>
              <a:spcAft>
                <a:spcPts val="0"/>
              </a:spcAft>
              <a:buSzPct val="61224"/>
              <a:buFont typeface="Wingdings"/>
              <a:buChar char=""/>
              <a:tabLst>
                <a:tab pos="820456" algn="l"/>
              </a:tabLst>
            </a:pP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collect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infor</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out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feasi</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ble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376291" indent="-314390" defTabSz="781903" eaLnBrk="1" fontAlgn="auto" hangingPunct="1">
              <a:spcBef>
                <a:spcPts val="1539"/>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ders’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li</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539"/>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infor</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useful</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539"/>
              </a:spcBef>
              <a:spcAft>
                <a:spcPts val="0"/>
              </a:spcAft>
              <a:buSzPct val="110204"/>
              <a:buFont typeface="Wingdings"/>
              <a:buChar char=""/>
              <a:tabLst>
                <a:tab pos="328508"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this</a:t>
            </a:r>
            <a:r>
              <a:rPr sz="2400" kern="0" spc="14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just</a:t>
            </a:r>
            <a:r>
              <a:rPr sz="2400" kern="0" spc="13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3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collect</a:t>
            </a:r>
            <a:r>
              <a:rPr sz="2400" kern="0" spc="115" dirty="0">
                <a:solidFill>
                  <a:srgbClr val="660066"/>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it!</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67</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717038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Elicitation Challenges</a:t>
            </a:r>
          </a:p>
        </p:txBody>
      </p:sp>
      <p:sp>
        <p:nvSpPr>
          <p:cNvPr id="3" name="Text Placeholder 2"/>
          <p:cNvSpPr>
            <a:spLocks noGrp="1"/>
          </p:cNvSpPr>
          <p:nvPr>
            <p:ph type="body" idx="1"/>
          </p:nvPr>
        </p:nvSpPr>
        <p:spPr>
          <a:xfrm>
            <a:off x="774679" y="1524091"/>
            <a:ext cx="8045793" cy="4539704"/>
          </a:xfrm>
        </p:spPr>
        <p:txBody>
          <a:bodyPr/>
          <a:lstStyle/>
          <a:p>
            <a:r>
              <a:rPr lang="en-AU" sz="2800" dirty="0"/>
              <a:t>Stakeholders &amp; users may not be able to describe their tasks well</a:t>
            </a:r>
          </a:p>
          <a:p>
            <a:pPr lvl="1"/>
            <a:r>
              <a:rPr lang="en-AU" sz="2400" dirty="0"/>
              <a:t>make assumptions</a:t>
            </a:r>
          </a:p>
          <a:p>
            <a:pPr lvl="1"/>
            <a:r>
              <a:rPr lang="en-AU" sz="2400" dirty="0"/>
              <a:t>leave things unstated</a:t>
            </a:r>
          </a:p>
          <a:p>
            <a:r>
              <a:rPr lang="en-AU" sz="2800" dirty="0"/>
              <a:t>No-one knows everything</a:t>
            </a:r>
          </a:p>
          <a:p>
            <a:r>
              <a:rPr lang="en-AU" sz="2800" dirty="0"/>
              <a:t>Requirements conflict</a:t>
            </a:r>
          </a:p>
          <a:p>
            <a:r>
              <a:rPr lang="en-AU" sz="2800" dirty="0"/>
              <a:t>Implicit requirements</a:t>
            </a:r>
          </a:p>
          <a:p>
            <a:pPr lvl="1"/>
            <a:r>
              <a:rPr lang="en-AU" sz="2400" dirty="0"/>
              <a:t>e.g. changing user names</a:t>
            </a:r>
          </a:p>
          <a:p>
            <a:endParaRPr lang="en-AU" sz="2800" dirty="0"/>
          </a:p>
        </p:txBody>
      </p:sp>
      <p:sp>
        <p:nvSpPr>
          <p:cNvPr id="4" name="Slide Number Placeholder 4">
            <a:extLst>
              <a:ext uri="{FF2B5EF4-FFF2-40B4-BE49-F238E27FC236}">
                <a16:creationId xmlns:a16="http://schemas.microsoft.com/office/drawing/2014/main" id="{0EF7E37E-4D5E-4457-84D7-46DFE1AA7D4C}"/>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68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472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27" y="476672"/>
            <a:ext cx="8908345" cy="492443"/>
          </a:xfrm>
        </p:spPr>
        <p:txBody>
          <a:bodyPr/>
          <a:lstStyle/>
          <a:p>
            <a:pPr algn="ctr"/>
            <a:r>
              <a:rPr lang="en-AU" dirty="0"/>
              <a:t>Elicitation Process</a:t>
            </a:r>
          </a:p>
        </p:txBody>
      </p:sp>
      <p:graphicFrame>
        <p:nvGraphicFramePr>
          <p:cNvPr id="3" name="Content Placeholder 3"/>
          <p:cNvGraphicFramePr>
            <a:graphicFrameLocks/>
          </p:cNvGraphicFramePr>
          <p:nvPr>
            <p:extLst>
              <p:ext uri="{D42A27DB-BD31-4B8C-83A1-F6EECF244321}">
                <p14:modId xmlns:p14="http://schemas.microsoft.com/office/powerpoint/2010/main" val="3077045845"/>
              </p:ext>
            </p:extLst>
          </p:nvPr>
        </p:nvGraphicFramePr>
        <p:xfrm>
          <a:off x="659560" y="1772816"/>
          <a:ext cx="7947891" cy="4055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15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1BA0195E-EB08-473A-A577-FD30363CCD3F}" type="slidenum">
              <a:rPr lang="en-AU" altLang="en-US"/>
              <a:pPr/>
              <a:t>7</a:t>
            </a:fld>
            <a:endParaRPr lang="en-AU" altLang="en-US"/>
          </a:p>
        </p:txBody>
      </p:sp>
      <p:sp>
        <p:nvSpPr>
          <p:cNvPr id="644098" name="Rectangle 2"/>
          <p:cNvSpPr>
            <a:spLocks noGrp="1" noChangeArrowheads="1"/>
          </p:cNvSpPr>
          <p:nvPr>
            <p:ph type="title"/>
          </p:nvPr>
        </p:nvSpPr>
        <p:spPr/>
        <p:txBody>
          <a:bodyPr/>
          <a:lstStyle/>
          <a:p>
            <a:r>
              <a:rPr lang="en-US" altLang="en-US">
                <a:solidFill>
                  <a:srgbClr val="000000"/>
                </a:solidFill>
                <a:effectLst/>
              </a:rPr>
              <a:t>Process hierarchy diagram - notation</a:t>
            </a:r>
          </a:p>
        </p:txBody>
      </p:sp>
      <p:pic>
        <p:nvPicPr>
          <p:cNvPr id="64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8748712" cy="34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781300" indent="-2781300"/>
            <a:r>
              <a:rPr lang="en-AU" dirty="0"/>
              <a:t>Preparation – Sources of Requirements</a:t>
            </a:r>
          </a:p>
        </p:txBody>
      </p:sp>
      <p:sp>
        <p:nvSpPr>
          <p:cNvPr id="3" name="Content Placeholder 2"/>
          <p:cNvSpPr>
            <a:spLocks noGrp="1"/>
          </p:cNvSpPr>
          <p:nvPr>
            <p:ph idx="1"/>
          </p:nvPr>
        </p:nvSpPr>
        <p:spPr>
          <a:xfrm>
            <a:off x="774679" y="1524091"/>
            <a:ext cx="8045793" cy="3636893"/>
          </a:xfrm>
        </p:spPr>
        <p:txBody>
          <a:bodyPr/>
          <a:lstStyle/>
          <a:p>
            <a:r>
              <a:rPr lang="en-AU" sz="2800" dirty="0"/>
              <a:t>Stakeholders</a:t>
            </a:r>
          </a:p>
          <a:p>
            <a:pPr lvl="1"/>
            <a:r>
              <a:rPr lang="en-AU" sz="2600" dirty="0"/>
              <a:t>Users</a:t>
            </a:r>
          </a:p>
          <a:p>
            <a:pPr lvl="2"/>
            <a:r>
              <a:rPr lang="en-AU" sz="2200" dirty="0"/>
              <a:t>identify classes of users</a:t>
            </a:r>
          </a:p>
          <a:p>
            <a:pPr lvl="2"/>
            <a:r>
              <a:rPr lang="en-AU" sz="2200" dirty="0"/>
              <a:t>how will they use the system?</a:t>
            </a:r>
          </a:p>
          <a:p>
            <a:r>
              <a:rPr lang="en-AU" sz="2800" dirty="0"/>
              <a:t>Environment</a:t>
            </a:r>
          </a:p>
          <a:p>
            <a:pPr lvl="1"/>
            <a:r>
              <a:rPr lang="en-AU" sz="2400" dirty="0"/>
              <a:t>application domain</a:t>
            </a:r>
          </a:p>
          <a:p>
            <a:pPr lvl="1"/>
            <a:r>
              <a:rPr lang="en-AU" sz="2400" dirty="0"/>
              <a:t>organisation</a:t>
            </a:r>
          </a:p>
          <a:p>
            <a:pPr lvl="1"/>
            <a:r>
              <a:rPr lang="en-AU" sz="2400" dirty="0"/>
              <a:t>operations</a:t>
            </a:r>
          </a:p>
        </p:txBody>
      </p:sp>
    </p:spTree>
    <p:extLst>
      <p:ext uri="{BB962C8B-B14F-4D97-AF65-F5344CB8AC3E}">
        <p14:creationId xmlns:p14="http://schemas.microsoft.com/office/powerpoint/2010/main" val="2697499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414879"/>
            <a:ext cx="7794380" cy="709865"/>
          </a:xfrm>
        </p:spPr>
        <p:txBody>
          <a:bodyPr/>
          <a:lstStyle/>
          <a:p>
            <a:r>
              <a:rPr lang="en-AU" dirty="0"/>
              <a:t>Know Your Users – User Role Modelling</a:t>
            </a:r>
          </a:p>
        </p:txBody>
      </p:sp>
      <p:sp>
        <p:nvSpPr>
          <p:cNvPr id="3" name="Content Placeholder 2"/>
          <p:cNvSpPr>
            <a:spLocks noGrp="1"/>
          </p:cNvSpPr>
          <p:nvPr>
            <p:ph idx="1"/>
          </p:nvPr>
        </p:nvSpPr>
        <p:spPr>
          <a:xfrm>
            <a:off x="755576" y="1502379"/>
            <a:ext cx="7795968" cy="4862870"/>
          </a:xfrm>
        </p:spPr>
        <p:txBody>
          <a:bodyPr/>
          <a:lstStyle/>
          <a:p>
            <a:r>
              <a:rPr lang="en-US" sz="2800" dirty="0"/>
              <a:t>What types of people will use the system?</a:t>
            </a:r>
          </a:p>
          <a:p>
            <a:pPr lvl="1"/>
            <a:r>
              <a:rPr lang="en-US" sz="2400" dirty="0"/>
              <a:t>each will have different goals</a:t>
            </a:r>
            <a:endParaRPr lang="en-AU" sz="2400" dirty="0"/>
          </a:p>
          <a:p>
            <a:r>
              <a:rPr lang="en-AU" sz="2800" dirty="0"/>
              <a:t>Don’t think of an anonymous user</a:t>
            </a:r>
          </a:p>
          <a:p>
            <a:pPr lvl="1"/>
            <a:r>
              <a:rPr lang="en-AU" sz="2400" dirty="0"/>
              <a:t>over simplification</a:t>
            </a:r>
          </a:p>
          <a:p>
            <a:r>
              <a:rPr lang="en-AU" sz="2800" dirty="0"/>
              <a:t>Identify different user roles</a:t>
            </a:r>
          </a:p>
          <a:p>
            <a:pPr lvl="1"/>
            <a:r>
              <a:rPr lang="en-AU" sz="2400" dirty="0"/>
              <a:t>brainstorm initial set</a:t>
            </a:r>
          </a:p>
          <a:p>
            <a:pPr lvl="1"/>
            <a:r>
              <a:rPr lang="en-AU" sz="2400" dirty="0"/>
              <a:t>group related roles</a:t>
            </a:r>
          </a:p>
          <a:p>
            <a:pPr lvl="1"/>
            <a:r>
              <a:rPr lang="en-AU" sz="2400" dirty="0"/>
              <a:t>consolidate roles</a:t>
            </a:r>
          </a:p>
          <a:p>
            <a:pPr lvl="1"/>
            <a:r>
              <a:rPr lang="en-AU" sz="2400" dirty="0"/>
              <a:t>refine roles</a:t>
            </a:r>
          </a:p>
          <a:p>
            <a:r>
              <a:rPr lang="en-AU" sz="2800" dirty="0"/>
              <a:t>Don’t get stuck on organisational roles</a:t>
            </a:r>
          </a:p>
        </p:txBody>
      </p:sp>
    </p:spTree>
    <p:extLst>
      <p:ext uri="{BB962C8B-B14F-4D97-AF65-F5344CB8AC3E}">
        <p14:creationId xmlns:p14="http://schemas.microsoft.com/office/powerpoint/2010/main" val="3716034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61" y="132121"/>
            <a:ext cx="8117278" cy="984885"/>
          </a:xfrm>
        </p:spPr>
        <p:txBody>
          <a:bodyPr/>
          <a:lstStyle/>
          <a:p>
            <a:r>
              <a:rPr lang="en-AU" dirty="0"/>
              <a:t>User Role Modelling Example</a:t>
            </a:r>
            <a:br>
              <a:rPr lang="en-AU" dirty="0"/>
            </a:br>
            <a:r>
              <a:rPr lang="en-AU" dirty="0"/>
              <a:t>University Student Information System</a:t>
            </a:r>
          </a:p>
        </p:txBody>
      </p:sp>
      <p:sp>
        <p:nvSpPr>
          <p:cNvPr id="4" name="AutoShape 6"/>
          <p:cNvSpPr>
            <a:spLocks noChangeArrowheads="1"/>
          </p:cNvSpPr>
          <p:nvPr/>
        </p:nvSpPr>
        <p:spPr bwMode="auto">
          <a:xfrm>
            <a:off x="790575" y="1557962"/>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square" anchor="ctr"/>
          <a:lstStyle/>
          <a:p>
            <a:pPr algn="ctr"/>
            <a:r>
              <a:rPr lang="en-US" sz="1600" b="1" dirty="0">
                <a:solidFill>
                  <a:schemeClr val="bg1"/>
                </a:solidFill>
                <a:latin typeface="Arial" panose="020B0604020202020204" pitchFamily="34" charset="0"/>
                <a:cs typeface="Arial" panose="020B0604020202020204" pitchFamily="34" charset="0"/>
              </a:rPr>
              <a:t>Undergrad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5" name="AutoShape 8"/>
          <p:cNvSpPr>
            <a:spLocks noChangeArrowheads="1"/>
          </p:cNvSpPr>
          <p:nvPr/>
        </p:nvSpPr>
        <p:spPr bwMode="auto">
          <a:xfrm>
            <a:off x="790575" y="2328140"/>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square" anchor="ctr"/>
          <a:lstStyle/>
          <a:p>
            <a:pPr algn="ctr"/>
            <a:r>
              <a:rPr lang="en-US" sz="1600" b="1" dirty="0" err="1">
                <a:solidFill>
                  <a:schemeClr val="bg1"/>
                </a:solidFill>
                <a:latin typeface="Arial" panose="020B0604020202020204" pitchFamily="34" charset="0"/>
                <a:cs typeface="Arial" panose="020B0604020202020204" pitchFamily="34" charset="0"/>
              </a:rPr>
              <a:t>Postgrad</a:t>
            </a:r>
            <a:r>
              <a:rPr lang="en-US" sz="1600" b="1" dirty="0">
                <a:solidFill>
                  <a:schemeClr val="bg1"/>
                </a:solidFill>
                <a:latin typeface="Arial" panose="020B0604020202020204" pitchFamily="34" charset="0"/>
                <a:cs typeface="Arial" panose="020B0604020202020204" pitchFamily="34" charset="0"/>
              </a:rPr>
              <a:t>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6" name="AutoShape 9"/>
          <p:cNvSpPr>
            <a:spLocks noChangeArrowheads="1"/>
          </p:cNvSpPr>
          <p:nvPr/>
        </p:nvSpPr>
        <p:spPr bwMode="auto">
          <a:xfrm>
            <a:off x="790575" y="3868496"/>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Full-Time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7" name="AutoShape 10"/>
          <p:cNvSpPr>
            <a:spLocks noChangeArrowheads="1"/>
          </p:cNvSpPr>
          <p:nvPr/>
        </p:nvSpPr>
        <p:spPr bwMode="auto">
          <a:xfrm>
            <a:off x="790575" y="4638674"/>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Part-Time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8" name="AutoShape 11"/>
          <p:cNvSpPr>
            <a:spLocks noChangeArrowheads="1"/>
          </p:cNvSpPr>
          <p:nvPr/>
        </p:nvSpPr>
        <p:spPr bwMode="auto">
          <a:xfrm>
            <a:off x="790575" y="5408853"/>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External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2843629" y="1557962"/>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Academic Staff</a:t>
            </a:r>
            <a:endParaRPr lang="en-AU" sz="1600" b="1" dirty="0">
              <a:solidFill>
                <a:schemeClr val="bg1"/>
              </a:solidFill>
              <a:latin typeface="Arial" panose="020B0604020202020204" pitchFamily="34" charset="0"/>
              <a:cs typeface="Arial" panose="020B0604020202020204" pitchFamily="34" charset="0"/>
            </a:endParaRPr>
          </a:p>
        </p:txBody>
      </p:sp>
      <p:sp>
        <p:nvSpPr>
          <p:cNvPr id="10" name="AutoShape 6"/>
          <p:cNvSpPr>
            <a:spLocks noChangeArrowheads="1"/>
          </p:cNvSpPr>
          <p:nvPr/>
        </p:nvSpPr>
        <p:spPr bwMode="auto">
          <a:xfrm>
            <a:off x="4895153" y="1557962"/>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none" anchor="ctr"/>
          <a:lstStyle/>
          <a:p>
            <a:pPr algn="ctr"/>
            <a:r>
              <a:rPr lang="en-US" sz="1600" b="1" dirty="0">
                <a:solidFill>
                  <a:schemeClr val="bg1"/>
                </a:solidFill>
                <a:latin typeface="Arial" panose="020B0604020202020204" pitchFamily="34" charset="0"/>
                <a:cs typeface="Arial" panose="020B0604020202020204" pitchFamily="34" charset="0"/>
              </a:rPr>
              <a:t>Admin Staff</a:t>
            </a:r>
            <a:endParaRPr lang="en-AU" sz="1600" b="1" dirty="0">
              <a:solidFill>
                <a:schemeClr val="bg1"/>
              </a:solidFill>
              <a:latin typeface="Arial" panose="020B0604020202020204" pitchFamily="34" charset="0"/>
              <a:cs typeface="Arial" panose="020B0604020202020204" pitchFamily="34" charset="0"/>
            </a:endParaRPr>
          </a:p>
        </p:txBody>
      </p:sp>
      <p:sp>
        <p:nvSpPr>
          <p:cNvPr id="11" name="AutoShape 6"/>
          <p:cNvSpPr>
            <a:spLocks noChangeArrowheads="1"/>
          </p:cNvSpPr>
          <p:nvPr/>
        </p:nvSpPr>
        <p:spPr bwMode="auto">
          <a:xfrm>
            <a:off x="4895153" y="3384024"/>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none" anchor="ctr"/>
          <a:lstStyle/>
          <a:p>
            <a:pPr algn="ctr"/>
            <a:r>
              <a:rPr lang="en-US" sz="1600" b="1">
                <a:solidFill>
                  <a:schemeClr val="bg1"/>
                </a:solidFill>
                <a:latin typeface="Arial" panose="020B0604020202020204" pitchFamily="34" charset="0"/>
                <a:cs typeface="Arial" panose="020B0604020202020204" pitchFamily="34" charset="0"/>
              </a:rPr>
              <a:t>IT Support</a:t>
            </a:r>
            <a:endParaRPr lang="en-AU" sz="1600" b="1">
              <a:solidFill>
                <a:schemeClr val="bg1"/>
              </a:solidFill>
              <a:latin typeface="Arial" panose="020B0604020202020204" pitchFamily="34" charset="0"/>
              <a:cs typeface="Arial" panose="020B0604020202020204" pitchFamily="34" charset="0"/>
            </a:endParaRPr>
          </a:p>
        </p:txBody>
      </p:sp>
      <p:sp>
        <p:nvSpPr>
          <p:cNvPr id="12" name="AutoShape 6"/>
          <p:cNvSpPr>
            <a:spLocks noChangeArrowheads="1"/>
          </p:cNvSpPr>
          <p:nvPr/>
        </p:nvSpPr>
        <p:spPr bwMode="auto">
          <a:xfrm>
            <a:off x="6861594" y="1557962"/>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Chancellery Staff</a:t>
            </a:r>
            <a:endParaRPr lang="en-AU" sz="1600" b="1" dirty="0">
              <a:solidFill>
                <a:schemeClr val="bg1"/>
              </a:solidFill>
              <a:latin typeface="Arial" panose="020B0604020202020204" pitchFamily="34" charset="0"/>
              <a:cs typeface="Arial" panose="020B0604020202020204" pitchFamily="34" charset="0"/>
            </a:endParaRPr>
          </a:p>
        </p:txBody>
      </p:sp>
      <p:sp>
        <p:nvSpPr>
          <p:cNvPr id="13" name="AutoShape 6"/>
          <p:cNvSpPr>
            <a:spLocks noChangeArrowheads="1"/>
          </p:cNvSpPr>
          <p:nvPr/>
        </p:nvSpPr>
        <p:spPr bwMode="auto">
          <a:xfrm>
            <a:off x="4895153" y="4437112"/>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Web Dev Team</a:t>
            </a:r>
            <a:endParaRPr lang="en-AU" sz="1600" b="1" dirty="0">
              <a:solidFill>
                <a:schemeClr val="bg1"/>
              </a:solidFill>
              <a:latin typeface="Arial" panose="020B0604020202020204" pitchFamily="34" charset="0"/>
              <a:cs typeface="Arial" panose="020B0604020202020204" pitchFamily="34" charset="0"/>
            </a:endParaRPr>
          </a:p>
        </p:txBody>
      </p:sp>
      <p:sp>
        <p:nvSpPr>
          <p:cNvPr id="14" name="AutoShape 6"/>
          <p:cNvSpPr>
            <a:spLocks noChangeArrowheads="1"/>
          </p:cNvSpPr>
          <p:nvPr/>
        </p:nvSpPr>
        <p:spPr bwMode="auto">
          <a:xfrm>
            <a:off x="2843632" y="4955870"/>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Teaching Support Staff</a:t>
            </a:r>
            <a:endParaRPr lang="en-AU" sz="1600" b="1" dirty="0">
              <a:solidFill>
                <a:schemeClr val="bg1"/>
              </a:solidFill>
              <a:latin typeface="Arial" panose="020B0604020202020204" pitchFamily="34" charset="0"/>
              <a:cs typeface="Arial" panose="020B0604020202020204" pitchFamily="34" charset="0"/>
            </a:endParaRPr>
          </a:p>
        </p:txBody>
      </p:sp>
      <p:sp>
        <p:nvSpPr>
          <p:cNvPr id="15" name="AutoShape 6"/>
          <p:cNvSpPr>
            <a:spLocks noChangeArrowheads="1"/>
          </p:cNvSpPr>
          <p:nvPr/>
        </p:nvSpPr>
        <p:spPr bwMode="auto">
          <a:xfrm>
            <a:off x="2717250" y="2328140"/>
            <a:ext cx="1926758"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Casual Academic Staff</a:t>
            </a:r>
            <a:endParaRPr lang="en-AU" sz="1600" b="1" dirty="0">
              <a:solidFill>
                <a:schemeClr val="bg1"/>
              </a:solidFill>
              <a:latin typeface="Arial" panose="020B0604020202020204" pitchFamily="34" charset="0"/>
              <a:cs typeface="Arial" panose="020B0604020202020204" pitchFamily="34" charset="0"/>
            </a:endParaRPr>
          </a:p>
        </p:txBody>
      </p:sp>
      <p:sp>
        <p:nvSpPr>
          <p:cNvPr id="16" name="AutoShape 6"/>
          <p:cNvSpPr>
            <a:spLocks noChangeArrowheads="1"/>
          </p:cNvSpPr>
          <p:nvPr/>
        </p:nvSpPr>
        <p:spPr bwMode="auto">
          <a:xfrm>
            <a:off x="2843629" y="3098318"/>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Course Coordinators</a:t>
            </a:r>
            <a:endParaRPr lang="en-AU" sz="1600" b="1" dirty="0">
              <a:solidFill>
                <a:schemeClr val="bg1"/>
              </a:solidFill>
              <a:latin typeface="Arial" panose="020B0604020202020204" pitchFamily="34" charset="0"/>
              <a:cs typeface="Arial" panose="020B0604020202020204" pitchFamily="34" charset="0"/>
            </a:endParaRPr>
          </a:p>
        </p:txBody>
      </p:sp>
      <p:sp>
        <p:nvSpPr>
          <p:cNvPr id="17" name="AutoShape 8"/>
          <p:cNvSpPr>
            <a:spLocks noChangeArrowheads="1"/>
          </p:cNvSpPr>
          <p:nvPr/>
        </p:nvSpPr>
        <p:spPr bwMode="auto">
          <a:xfrm>
            <a:off x="772153" y="3098318"/>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square" anchor="ctr"/>
          <a:lstStyle/>
          <a:p>
            <a:pPr algn="ctr"/>
            <a:r>
              <a:rPr lang="en-US" sz="1600" b="1" dirty="0">
                <a:solidFill>
                  <a:schemeClr val="bg1"/>
                </a:solidFill>
                <a:latin typeface="Arial" panose="020B0604020202020204" pitchFamily="34" charset="0"/>
                <a:cs typeface="Arial" panose="020B0604020202020204" pitchFamily="34" charset="0"/>
              </a:rPr>
              <a:t>Research Students</a:t>
            </a:r>
            <a:endParaRPr lang="en-AU" sz="1600" b="1" dirty="0">
              <a:solidFill>
                <a:schemeClr val="bg1"/>
              </a:solidFill>
              <a:latin typeface="Arial" panose="020B0604020202020204" pitchFamily="34" charset="0"/>
              <a:cs typeface="Arial" panose="020B0604020202020204" pitchFamily="34" charset="0"/>
            </a:endParaRPr>
          </a:p>
        </p:txBody>
      </p:sp>
      <p:sp>
        <p:nvSpPr>
          <p:cNvPr id="19" name="AutoShape 6"/>
          <p:cNvSpPr>
            <a:spLocks noChangeArrowheads="1"/>
          </p:cNvSpPr>
          <p:nvPr/>
        </p:nvSpPr>
        <p:spPr bwMode="auto">
          <a:xfrm>
            <a:off x="2843629" y="3868496"/>
            <a:ext cx="1674000" cy="6120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Program Director</a:t>
            </a:r>
            <a:endParaRPr lang="en-AU"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4297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Roles Refined</a:t>
            </a:r>
          </a:p>
        </p:txBody>
      </p:sp>
      <p:sp>
        <p:nvSpPr>
          <p:cNvPr id="4" name="AutoShape 6"/>
          <p:cNvSpPr>
            <a:spLocks noChangeArrowheads="1"/>
          </p:cNvSpPr>
          <p:nvPr/>
        </p:nvSpPr>
        <p:spPr bwMode="auto">
          <a:xfrm>
            <a:off x="171004" y="2483222"/>
            <a:ext cx="1484400"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none" anchor="ctr"/>
          <a:lstStyle/>
          <a:p>
            <a:pPr algn="ctr"/>
            <a:r>
              <a:rPr lang="en-US" sz="1600" b="1" dirty="0">
                <a:solidFill>
                  <a:schemeClr val="bg1"/>
                </a:solidFill>
                <a:latin typeface="Arial" panose="020B0604020202020204" pitchFamily="34" charset="0"/>
                <a:cs typeface="Arial" panose="020B0604020202020204" pitchFamily="34" charset="0"/>
              </a:rPr>
              <a:t>Coursework</a:t>
            </a:r>
            <a:endParaRPr lang="en-AU" sz="1600" b="1" dirty="0">
              <a:solidFill>
                <a:schemeClr val="bg1"/>
              </a:solidFill>
              <a:latin typeface="Arial" panose="020B0604020202020204" pitchFamily="34" charset="0"/>
              <a:cs typeface="Arial" panose="020B0604020202020204" pitchFamily="34" charset="0"/>
            </a:endParaRPr>
          </a:p>
        </p:txBody>
      </p:sp>
      <p:sp>
        <p:nvSpPr>
          <p:cNvPr id="5" name="AutoShape 8"/>
          <p:cNvSpPr>
            <a:spLocks noChangeArrowheads="1"/>
          </p:cNvSpPr>
          <p:nvPr/>
        </p:nvSpPr>
        <p:spPr bwMode="auto">
          <a:xfrm>
            <a:off x="171004" y="3280147"/>
            <a:ext cx="1484400"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wrap="none" anchor="ctr"/>
          <a:lstStyle/>
          <a:p>
            <a:pPr algn="ctr"/>
            <a:r>
              <a:rPr lang="en-US" sz="1600" b="1" dirty="0">
                <a:solidFill>
                  <a:schemeClr val="bg1"/>
                </a:solidFill>
                <a:latin typeface="Arial" panose="020B0604020202020204" pitchFamily="34" charset="0"/>
                <a:cs typeface="Arial" panose="020B0604020202020204" pitchFamily="34" charset="0"/>
              </a:rPr>
              <a:t>Research</a:t>
            </a:r>
            <a:endParaRPr lang="en-AU" sz="1600" b="1" dirty="0">
              <a:solidFill>
                <a:schemeClr val="bg1"/>
              </a:solidFill>
              <a:latin typeface="Arial" panose="020B0604020202020204" pitchFamily="34" charset="0"/>
              <a:cs typeface="Arial" panose="020B0604020202020204" pitchFamily="34" charset="0"/>
            </a:endParaRPr>
          </a:p>
        </p:txBody>
      </p:sp>
      <p:sp>
        <p:nvSpPr>
          <p:cNvPr id="6" name="AutoShape 9"/>
          <p:cNvSpPr>
            <a:spLocks noChangeArrowheads="1"/>
          </p:cNvSpPr>
          <p:nvPr/>
        </p:nvSpPr>
        <p:spPr bwMode="auto">
          <a:xfrm>
            <a:off x="171004" y="4077072"/>
            <a:ext cx="1484400"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External</a:t>
            </a:r>
            <a:endParaRPr lang="en-AU" sz="1600" b="1" dirty="0">
              <a:solidFill>
                <a:schemeClr val="bg1"/>
              </a:solidFill>
              <a:latin typeface="Arial" panose="020B0604020202020204" pitchFamily="34" charset="0"/>
              <a:cs typeface="Arial" panose="020B0604020202020204" pitchFamily="34" charset="0"/>
            </a:endParaRPr>
          </a:p>
        </p:txBody>
      </p:sp>
      <p:sp>
        <p:nvSpPr>
          <p:cNvPr id="7" name="AutoShape 6"/>
          <p:cNvSpPr>
            <a:spLocks noChangeArrowheads="1"/>
          </p:cNvSpPr>
          <p:nvPr/>
        </p:nvSpPr>
        <p:spPr bwMode="auto">
          <a:xfrm>
            <a:off x="7410004" y="1685808"/>
            <a:ext cx="1625600" cy="609600"/>
          </a:xfrm>
          <a:prstGeom prst="roundRect">
            <a:avLst>
              <a:gd name="adj" fmla="val 9921"/>
            </a:avLst>
          </a:prstGeom>
          <a:gradFill rotWithShape="1">
            <a:gsLst>
              <a:gs pos="0">
                <a:schemeClr val="accent4">
                  <a:lumMod val="75000"/>
                </a:schemeClr>
              </a:gs>
              <a:gs pos="50000">
                <a:schemeClr val="accent4">
                  <a:lumMod val="50000"/>
                </a:schemeClr>
              </a:gs>
              <a:gs pos="100000">
                <a:schemeClr val="accent4">
                  <a:lumMod val="75000"/>
                </a:schemeClr>
              </a:gs>
            </a:gsLst>
            <a:lin ang="5400000" scaled="1"/>
          </a:gradFill>
          <a:ln w="9525" algn="ctr">
            <a:solidFill>
              <a:schemeClr val="accent1"/>
            </a:solidFill>
            <a:round/>
            <a:headEnd/>
            <a:tailEnd/>
          </a:ln>
          <a:effectLst/>
        </p:spPr>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Chancellery</a:t>
            </a:r>
            <a:endParaRPr lang="en-AU" sz="1600" b="1" dirty="0">
              <a:solidFill>
                <a:schemeClr val="bg1"/>
              </a:solidFill>
              <a:latin typeface="Arial" panose="020B0604020202020204" pitchFamily="34" charset="0"/>
              <a:cs typeface="Arial" panose="020B0604020202020204" pitchFamily="34" charset="0"/>
            </a:endParaRPr>
          </a:p>
        </p:txBody>
      </p:sp>
      <p:sp>
        <p:nvSpPr>
          <p:cNvPr id="8" name="AutoShape 6"/>
          <p:cNvSpPr>
            <a:spLocks noChangeArrowheads="1"/>
          </p:cNvSpPr>
          <p:nvPr/>
        </p:nvSpPr>
        <p:spPr bwMode="auto">
          <a:xfrm>
            <a:off x="1877567" y="2483222"/>
            <a:ext cx="1596588"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Teaching Staff</a:t>
            </a:r>
            <a:endParaRPr lang="en-AU" sz="1600" b="1" dirty="0">
              <a:solidFill>
                <a:schemeClr val="bg1"/>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1877567" y="3280147"/>
            <a:ext cx="1596588"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Program Director</a:t>
            </a:r>
            <a:endParaRPr lang="en-AU" sz="1600" b="1" dirty="0">
              <a:solidFill>
                <a:schemeClr val="bg1"/>
              </a:solidFill>
              <a:latin typeface="Arial" panose="020B0604020202020204" pitchFamily="34" charset="0"/>
              <a:cs typeface="Arial" panose="020B0604020202020204" pitchFamily="34" charset="0"/>
            </a:endParaRPr>
          </a:p>
        </p:txBody>
      </p:sp>
      <p:sp>
        <p:nvSpPr>
          <p:cNvPr id="10" name="AutoShape 6"/>
          <p:cNvSpPr>
            <a:spLocks noChangeArrowheads="1"/>
          </p:cNvSpPr>
          <p:nvPr/>
        </p:nvSpPr>
        <p:spPr bwMode="auto">
          <a:xfrm>
            <a:off x="85279" y="1685808"/>
            <a:ext cx="1422400" cy="609600"/>
          </a:xfrm>
          <a:prstGeom prst="roundRect">
            <a:avLst>
              <a:gd name="adj" fmla="val 9921"/>
            </a:avLst>
          </a:prstGeom>
          <a:gradFill rotWithShape="1">
            <a:gsLst>
              <a:gs pos="0">
                <a:schemeClr val="accent4">
                  <a:lumMod val="75000"/>
                </a:schemeClr>
              </a:gs>
              <a:gs pos="50000">
                <a:schemeClr val="accent4">
                  <a:lumMod val="50000"/>
                </a:schemeClr>
              </a:gs>
              <a:gs pos="100000">
                <a:schemeClr val="accent4">
                  <a:lumMod val="75000"/>
                </a:schemeClr>
              </a:gs>
            </a:gsLst>
            <a:lin ang="5400000" scaled="1"/>
          </a:gradFill>
          <a:ln w="9525">
            <a:solidFill>
              <a:schemeClr val="accent1"/>
            </a:solidFill>
            <a:round/>
            <a:headEnd/>
            <a:tailEnd/>
          </a:ln>
        </p:spPr>
        <p:txBody>
          <a:bodyPr wrap="none" anchor="ctr"/>
          <a:lstStyle/>
          <a:p>
            <a:pPr algn="ctr">
              <a:defRPr/>
            </a:pPr>
            <a:r>
              <a:rPr lang="en-US" sz="1600" b="1" dirty="0">
                <a:solidFill>
                  <a:schemeClr val="bg1"/>
                </a:solidFill>
                <a:latin typeface="Arial" panose="020B0604020202020204" pitchFamily="34" charset="0"/>
                <a:cs typeface="Arial" panose="020B0604020202020204" pitchFamily="34" charset="0"/>
              </a:rPr>
              <a:t>Students</a:t>
            </a:r>
            <a:endParaRPr lang="en-AU" sz="2000" b="1" i="1" u="sng" dirty="0">
              <a:solidFill>
                <a:schemeClr val="bg1"/>
              </a:solidFill>
              <a:latin typeface="Arial" panose="020B0604020202020204" pitchFamily="34" charset="0"/>
              <a:cs typeface="Arial" panose="020B0604020202020204" pitchFamily="34" charset="0"/>
            </a:endParaRPr>
          </a:p>
        </p:txBody>
      </p:sp>
      <p:sp>
        <p:nvSpPr>
          <p:cNvPr id="11" name="AutoShape 6"/>
          <p:cNvSpPr>
            <a:spLocks noChangeArrowheads="1"/>
          </p:cNvSpPr>
          <p:nvPr/>
        </p:nvSpPr>
        <p:spPr bwMode="auto">
          <a:xfrm>
            <a:off x="1740226" y="1685808"/>
            <a:ext cx="1511300" cy="609600"/>
          </a:xfrm>
          <a:prstGeom prst="roundRect">
            <a:avLst>
              <a:gd name="adj" fmla="val 9921"/>
            </a:avLst>
          </a:prstGeom>
          <a:gradFill rotWithShape="1">
            <a:gsLst>
              <a:gs pos="0">
                <a:schemeClr val="accent4">
                  <a:lumMod val="75000"/>
                </a:schemeClr>
              </a:gs>
              <a:gs pos="50000">
                <a:schemeClr val="accent4">
                  <a:lumMod val="50000"/>
                </a:schemeClr>
              </a:gs>
              <a:gs pos="100000">
                <a:schemeClr val="accent4">
                  <a:lumMod val="75000"/>
                </a:schemeClr>
              </a:gs>
            </a:gsLst>
            <a:lin ang="5400000" scaled="1"/>
          </a:gradFill>
          <a:ln w="9525">
            <a:solidFill>
              <a:schemeClr val="accent1"/>
            </a:solidFill>
            <a:round/>
            <a:headEnd/>
            <a:tailEnd/>
          </a:ln>
        </p:spPr>
        <p:txBody>
          <a:bodyPr anchor="ctr"/>
          <a:lstStyle/>
          <a:p>
            <a:pPr algn="ctr">
              <a:defRPr/>
            </a:pPr>
            <a:r>
              <a:rPr lang="en-US" sz="1600" b="1" dirty="0">
                <a:solidFill>
                  <a:schemeClr val="bg1"/>
                </a:solidFill>
                <a:latin typeface="Arial" panose="020B0604020202020204" pitchFamily="34" charset="0"/>
                <a:cs typeface="Arial" panose="020B0604020202020204" pitchFamily="34" charset="0"/>
              </a:rPr>
              <a:t>Academics</a:t>
            </a:r>
            <a:endParaRPr lang="en-AU" sz="2000" b="1" dirty="0">
              <a:solidFill>
                <a:schemeClr val="bg1"/>
              </a:solidFill>
              <a:latin typeface="Arial" panose="020B0604020202020204" pitchFamily="34" charset="0"/>
              <a:cs typeface="Arial" panose="020B0604020202020204" pitchFamily="34" charset="0"/>
            </a:endParaRPr>
          </a:p>
        </p:txBody>
      </p:sp>
      <p:sp>
        <p:nvSpPr>
          <p:cNvPr id="12" name="AutoShape 6"/>
          <p:cNvSpPr>
            <a:spLocks noChangeArrowheads="1"/>
          </p:cNvSpPr>
          <p:nvPr/>
        </p:nvSpPr>
        <p:spPr bwMode="auto">
          <a:xfrm>
            <a:off x="3484073" y="1685808"/>
            <a:ext cx="1724112" cy="609600"/>
          </a:xfrm>
          <a:prstGeom prst="roundRect">
            <a:avLst>
              <a:gd name="adj" fmla="val 9921"/>
            </a:avLst>
          </a:prstGeom>
          <a:gradFill rotWithShape="1">
            <a:gsLst>
              <a:gs pos="0">
                <a:schemeClr val="accent4">
                  <a:lumMod val="75000"/>
                </a:schemeClr>
              </a:gs>
              <a:gs pos="50000">
                <a:schemeClr val="accent4">
                  <a:lumMod val="50000"/>
                </a:schemeClr>
              </a:gs>
              <a:gs pos="100000">
                <a:schemeClr val="accent4">
                  <a:lumMod val="75000"/>
                </a:schemeClr>
              </a:gs>
            </a:gsLst>
            <a:lin ang="5400000" scaled="1"/>
          </a:gradFill>
          <a:ln w="9525">
            <a:solidFill>
              <a:schemeClr val="accent1"/>
            </a:solidFill>
            <a:round/>
            <a:headEnd/>
            <a:tailEnd/>
          </a:ln>
        </p:spPr>
        <p:txBody>
          <a:bodyPr wrap="none" anchor="ctr"/>
          <a:lstStyle/>
          <a:p>
            <a:pPr algn="ctr">
              <a:defRPr/>
            </a:pPr>
            <a:r>
              <a:rPr lang="en-US" sz="1600" b="1" dirty="0">
                <a:solidFill>
                  <a:schemeClr val="bg1"/>
                </a:solidFill>
                <a:latin typeface="Arial" panose="020B0604020202020204" pitchFamily="34" charset="0"/>
                <a:cs typeface="Arial" panose="020B0604020202020204" pitchFamily="34" charset="0"/>
              </a:rPr>
              <a:t>Admin Staff</a:t>
            </a:r>
            <a:endParaRPr lang="en-AU" sz="1600" b="1" dirty="0">
              <a:solidFill>
                <a:schemeClr val="bg1"/>
              </a:solidFill>
              <a:latin typeface="Arial" panose="020B0604020202020204" pitchFamily="34" charset="0"/>
              <a:cs typeface="Arial" panose="020B0604020202020204" pitchFamily="34" charset="0"/>
            </a:endParaRPr>
          </a:p>
        </p:txBody>
      </p:sp>
      <p:sp>
        <p:nvSpPr>
          <p:cNvPr id="13" name="AutoShape 6"/>
          <p:cNvSpPr>
            <a:spLocks noChangeArrowheads="1"/>
          </p:cNvSpPr>
          <p:nvPr/>
        </p:nvSpPr>
        <p:spPr bwMode="auto">
          <a:xfrm>
            <a:off x="5440732" y="1685808"/>
            <a:ext cx="1736725" cy="609600"/>
          </a:xfrm>
          <a:prstGeom prst="roundRect">
            <a:avLst>
              <a:gd name="adj" fmla="val 9921"/>
            </a:avLst>
          </a:prstGeom>
          <a:gradFill rotWithShape="1">
            <a:gsLst>
              <a:gs pos="0">
                <a:schemeClr val="accent4">
                  <a:lumMod val="75000"/>
                </a:schemeClr>
              </a:gs>
              <a:gs pos="50000">
                <a:schemeClr val="accent4">
                  <a:lumMod val="50000"/>
                </a:schemeClr>
              </a:gs>
              <a:gs pos="100000">
                <a:schemeClr val="accent4">
                  <a:lumMod val="75000"/>
                </a:schemeClr>
              </a:gs>
            </a:gsLst>
            <a:lin ang="5400000" scaled="1"/>
          </a:gradFill>
          <a:ln w="9525">
            <a:solidFill>
              <a:schemeClr val="accent1"/>
            </a:solidFill>
            <a:round/>
            <a:headEnd/>
            <a:tailEnd/>
          </a:ln>
        </p:spPr>
        <p:txBody>
          <a:bodyPr lIns="18000" rIns="18000" anchor="ctr"/>
          <a:lstStyle/>
          <a:p>
            <a:pPr algn="ctr">
              <a:defRPr/>
            </a:pPr>
            <a:r>
              <a:rPr lang="en-US" sz="1600" b="1" dirty="0">
                <a:solidFill>
                  <a:schemeClr val="bg1"/>
                </a:solidFill>
                <a:latin typeface="Arial" panose="020B0604020202020204" pitchFamily="34" charset="0"/>
                <a:cs typeface="Arial" panose="020B0604020202020204" pitchFamily="34" charset="0"/>
              </a:rPr>
              <a:t>IT Services</a:t>
            </a:r>
            <a:endParaRPr lang="en-AU" sz="2000" b="1" dirty="0">
              <a:solidFill>
                <a:schemeClr val="bg1"/>
              </a:solidFill>
              <a:latin typeface="Arial" panose="020B0604020202020204" pitchFamily="34" charset="0"/>
              <a:cs typeface="Arial" panose="020B0604020202020204" pitchFamily="34" charset="0"/>
            </a:endParaRPr>
          </a:p>
        </p:txBody>
      </p:sp>
      <p:sp>
        <p:nvSpPr>
          <p:cNvPr id="14" name="AutoShape 6"/>
          <p:cNvSpPr>
            <a:spLocks noChangeArrowheads="1"/>
          </p:cNvSpPr>
          <p:nvPr/>
        </p:nvSpPr>
        <p:spPr bwMode="auto">
          <a:xfrm>
            <a:off x="2595485" y="4077072"/>
            <a:ext cx="1596588" cy="609600"/>
          </a:xfrm>
          <a:prstGeom prst="roundRect">
            <a:avLst>
              <a:gd name="adj" fmla="val 9921"/>
            </a:avLst>
          </a:prstGeom>
          <a:gradFill rotWithShape="1">
            <a:gsLst>
              <a:gs pos="0">
                <a:schemeClr val="accent5">
                  <a:lumMod val="75000"/>
                </a:schemeClr>
              </a:gs>
              <a:gs pos="50000">
                <a:schemeClr val="accent5">
                  <a:lumMod val="50000"/>
                </a:schemeClr>
              </a:gs>
              <a:gs pos="100000">
                <a:schemeClr val="accent5">
                  <a:lumMod val="75000"/>
                </a:schemeClr>
              </a:gs>
            </a:gsLst>
            <a:lin ang="5400000" scaled="1"/>
          </a:gradFill>
          <a:ln w="9525">
            <a:solidFill>
              <a:srgbClr val="666699"/>
            </a:solidFill>
            <a:round/>
            <a:headEnd/>
            <a:tailEnd/>
          </a:ln>
        </p:spPr>
        <p:txBody>
          <a:bodyPr anchor="ctr"/>
          <a:lstStyle/>
          <a:p>
            <a:pPr algn="ctr"/>
            <a:r>
              <a:rPr lang="en-US" sz="1600" b="1" dirty="0">
                <a:solidFill>
                  <a:schemeClr val="bg1"/>
                </a:solidFill>
                <a:latin typeface="Arial" panose="020B0604020202020204" pitchFamily="34" charset="0"/>
                <a:cs typeface="Arial" panose="020B0604020202020204" pitchFamily="34" charset="0"/>
              </a:rPr>
              <a:t>Teaching Support Staff</a:t>
            </a:r>
            <a:endParaRPr lang="en-AU"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239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Personas</a:t>
            </a:r>
          </a:p>
        </p:txBody>
      </p:sp>
      <p:sp>
        <p:nvSpPr>
          <p:cNvPr id="3" name="Content Placeholder 2"/>
          <p:cNvSpPr>
            <a:spLocks noGrp="1"/>
          </p:cNvSpPr>
          <p:nvPr>
            <p:ph idx="1"/>
          </p:nvPr>
        </p:nvSpPr>
        <p:spPr>
          <a:xfrm>
            <a:off x="755576" y="1556792"/>
            <a:ext cx="7977338" cy="4278094"/>
          </a:xfrm>
        </p:spPr>
        <p:txBody>
          <a:bodyPr/>
          <a:lstStyle/>
          <a:p>
            <a:r>
              <a:rPr lang="en-AU" sz="2800" dirty="0"/>
              <a:t>Fictitious character representing a user role</a:t>
            </a:r>
          </a:p>
          <a:p>
            <a:r>
              <a:rPr lang="en-US" sz="2800" dirty="0"/>
              <a:t>Makes important roles more realistic</a:t>
            </a:r>
          </a:p>
          <a:p>
            <a:pPr lvl="1">
              <a:spcBef>
                <a:spcPts val="1200"/>
              </a:spcBef>
            </a:pPr>
            <a:r>
              <a:rPr lang="en-US" sz="2400" dirty="0"/>
              <a:t>mock person, including photo &amp; profile</a:t>
            </a:r>
          </a:p>
          <a:p>
            <a:r>
              <a:rPr lang="en-US" sz="2800" dirty="0"/>
              <a:t>Mae Koh – Program Director</a:t>
            </a:r>
          </a:p>
          <a:p>
            <a:pPr lvl="1"/>
            <a:r>
              <a:rPr lang="en-US" sz="2400" dirty="0"/>
              <a:t>manages BEng in Software College</a:t>
            </a:r>
          </a:p>
          <a:p>
            <a:pPr lvl="1"/>
            <a:r>
              <a:rPr lang="en-US" sz="2400" dirty="0"/>
              <a:t>accesses enrolment data, including offers </a:t>
            </a:r>
            <a:br>
              <a:rPr lang="en-US" sz="2400" dirty="0"/>
            </a:br>
            <a:r>
              <a:rPr lang="en-US" sz="2400" dirty="0"/>
              <a:t>and acceptances</a:t>
            </a:r>
          </a:p>
          <a:p>
            <a:pPr lvl="1"/>
            <a:r>
              <a:rPr lang="en-US" sz="2400" dirty="0"/>
              <a:t>allocates teaching staff based on enrolments</a:t>
            </a:r>
          </a:p>
          <a:p>
            <a:pPr lvl="1"/>
            <a:r>
              <a:rPr lang="en-US" sz="2400" dirty="0"/>
              <a:t>reduces allocation changes at start of semester</a:t>
            </a:r>
            <a:endParaRPr lang="en-AU" sz="2400" dirty="0"/>
          </a:p>
        </p:txBody>
      </p:sp>
      <p:pic>
        <p:nvPicPr>
          <p:cNvPr id="4" name="Picture 2" descr="http://farm2.static.flickr.com/1345/953747852_eb84cd14dc.jpg?v=0"/>
          <p:cNvPicPr>
            <a:picLocks noChangeAspect="1" noChangeArrowheads="1"/>
          </p:cNvPicPr>
          <p:nvPr/>
        </p:nvPicPr>
        <p:blipFill>
          <a:blip r:embed="rId2"/>
          <a:srcRect l="20696" t="10224"/>
          <a:stretch>
            <a:fillRect/>
          </a:stretch>
        </p:blipFill>
        <p:spPr bwMode="auto">
          <a:xfrm>
            <a:off x="7509199" y="2275787"/>
            <a:ext cx="1634801" cy="2521365"/>
          </a:xfrm>
          <a:prstGeom prst="rect">
            <a:avLst/>
          </a:prstGeom>
          <a:ln>
            <a:noFill/>
          </a:ln>
          <a:effectLst>
            <a:softEdge rad="112500"/>
          </a:effectLst>
        </p:spPr>
      </p:pic>
    </p:spTree>
    <p:extLst>
      <p:ext uri="{BB962C8B-B14F-4D97-AF65-F5344CB8AC3E}">
        <p14:creationId xmlns:p14="http://schemas.microsoft.com/office/powerpoint/2010/main" val="21158941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Application Domain</a:t>
            </a:r>
          </a:p>
        </p:txBody>
      </p:sp>
      <p:sp>
        <p:nvSpPr>
          <p:cNvPr id="3" name="Content Placeholder 2"/>
          <p:cNvSpPr>
            <a:spLocks noGrp="1"/>
          </p:cNvSpPr>
          <p:nvPr>
            <p:ph idx="1"/>
          </p:nvPr>
        </p:nvSpPr>
        <p:spPr>
          <a:xfrm>
            <a:off x="827584" y="1700808"/>
            <a:ext cx="7954667" cy="2800767"/>
          </a:xfrm>
        </p:spPr>
        <p:txBody>
          <a:bodyPr/>
          <a:lstStyle/>
          <a:p>
            <a:r>
              <a:rPr lang="en-AU" sz="2800" dirty="0"/>
              <a:t>Knowledge of area in which system is used</a:t>
            </a:r>
          </a:p>
          <a:p>
            <a:r>
              <a:rPr lang="en-AU" sz="2800" dirty="0"/>
              <a:t>Sources</a:t>
            </a:r>
          </a:p>
          <a:p>
            <a:pPr lvl="1"/>
            <a:r>
              <a:rPr lang="en-AU" sz="2400" dirty="0"/>
              <a:t>manual</a:t>
            </a:r>
          </a:p>
          <a:p>
            <a:pPr lvl="1"/>
            <a:r>
              <a:rPr lang="en-AU" sz="2400" dirty="0"/>
              <a:t>books</a:t>
            </a:r>
          </a:p>
          <a:p>
            <a:pPr lvl="1"/>
            <a:r>
              <a:rPr lang="en-AU" sz="2400" dirty="0"/>
              <a:t>journals</a:t>
            </a:r>
          </a:p>
          <a:p>
            <a:pPr lvl="1"/>
            <a:r>
              <a:rPr lang="en-AU" sz="2400" dirty="0"/>
              <a:t>users</a:t>
            </a:r>
          </a:p>
        </p:txBody>
      </p:sp>
    </p:spTree>
    <p:extLst>
      <p:ext uri="{BB962C8B-B14F-4D97-AF65-F5344CB8AC3E}">
        <p14:creationId xmlns:p14="http://schemas.microsoft.com/office/powerpoint/2010/main" val="10464046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Organisation</a:t>
            </a:r>
          </a:p>
        </p:txBody>
      </p:sp>
      <p:sp>
        <p:nvSpPr>
          <p:cNvPr id="3" name="Content Placeholder 2"/>
          <p:cNvSpPr>
            <a:spLocks noGrp="1"/>
          </p:cNvSpPr>
          <p:nvPr>
            <p:ph idx="1"/>
          </p:nvPr>
        </p:nvSpPr>
        <p:spPr>
          <a:xfrm>
            <a:off x="774679" y="1524091"/>
            <a:ext cx="8045793" cy="2492990"/>
          </a:xfrm>
        </p:spPr>
        <p:txBody>
          <a:bodyPr/>
          <a:lstStyle/>
          <a:p>
            <a:r>
              <a:rPr lang="en-AU" sz="2800" dirty="0"/>
              <a:t>Structure</a:t>
            </a:r>
          </a:p>
          <a:p>
            <a:pPr lvl="1"/>
            <a:r>
              <a:rPr lang="en-AU" sz="2400" dirty="0"/>
              <a:t>most IT systems reflect organisation structure</a:t>
            </a:r>
          </a:p>
          <a:p>
            <a:r>
              <a:rPr lang="en-AU" sz="2800" dirty="0"/>
              <a:t>How fixed is the structure</a:t>
            </a:r>
          </a:p>
          <a:p>
            <a:pPr lvl="1"/>
            <a:r>
              <a:rPr lang="en-AU" sz="2400" dirty="0"/>
              <a:t>is the system meant to change it?</a:t>
            </a:r>
          </a:p>
          <a:p>
            <a:r>
              <a:rPr lang="en-AU" sz="2800" dirty="0"/>
              <a:t>Policies and practices</a:t>
            </a:r>
          </a:p>
        </p:txBody>
      </p:sp>
    </p:spTree>
    <p:extLst>
      <p:ext uri="{BB962C8B-B14F-4D97-AF65-F5344CB8AC3E}">
        <p14:creationId xmlns:p14="http://schemas.microsoft.com/office/powerpoint/2010/main" val="30136470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Operations</a:t>
            </a:r>
          </a:p>
        </p:txBody>
      </p:sp>
      <p:sp>
        <p:nvSpPr>
          <p:cNvPr id="3" name="Content Placeholder 2"/>
          <p:cNvSpPr>
            <a:spLocks noGrp="1"/>
          </p:cNvSpPr>
          <p:nvPr>
            <p:ph idx="1"/>
          </p:nvPr>
        </p:nvSpPr>
        <p:spPr>
          <a:xfrm>
            <a:off x="774679" y="1524091"/>
            <a:ext cx="8045793" cy="4278094"/>
          </a:xfrm>
        </p:spPr>
        <p:txBody>
          <a:bodyPr/>
          <a:lstStyle/>
          <a:p>
            <a:r>
              <a:rPr lang="en-AU" sz="2800" dirty="0"/>
              <a:t>Other system dependencies</a:t>
            </a:r>
          </a:p>
          <a:p>
            <a:pPr lvl="1"/>
            <a:r>
              <a:rPr lang="en-AU" sz="2400" dirty="0"/>
              <a:t>interface requirements</a:t>
            </a:r>
          </a:p>
          <a:p>
            <a:pPr lvl="1"/>
            <a:r>
              <a:rPr lang="en-AU" sz="2400" dirty="0"/>
              <a:t>timing constraints</a:t>
            </a:r>
          </a:p>
          <a:p>
            <a:r>
              <a:rPr lang="en-AU" sz="2800" dirty="0"/>
              <a:t>Execution environment</a:t>
            </a:r>
          </a:p>
          <a:p>
            <a:pPr lvl="1"/>
            <a:r>
              <a:rPr lang="en-AU" sz="2400" dirty="0"/>
              <a:t>platform</a:t>
            </a:r>
          </a:p>
          <a:p>
            <a:pPr lvl="1"/>
            <a:r>
              <a:rPr lang="en-AU" sz="2400" dirty="0"/>
              <a:t>reliability &amp; performance</a:t>
            </a:r>
          </a:p>
          <a:p>
            <a:r>
              <a:rPr lang="en-AU" sz="2800" dirty="0"/>
              <a:t>Criticality</a:t>
            </a:r>
          </a:p>
          <a:p>
            <a:pPr lvl="1"/>
            <a:r>
              <a:rPr lang="en-AU" sz="2400" dirty="0"/>
              <a:t>mission</a:t>
            </a:r>
          </a:p>
          <a:p>
            <a:pPr lvl="1"/>
            <a:r>
              <a:rPr lang="en-AU" sz="2400" dirty="0"/>
              <a:t>safety</a:t>
            </a:r>
          </a:p>
        </p:txBody>
      </p:sp>
    </p:spTree>
    <p:extLst>
      <p:ext uri="{BB962C8B-B14F-4D97-AF65-F5344CB8AC3E}">
        <p14:creationId xmlns:p14="http://schemas.microsoft.com/office/powerpoint/2010/main" val="1663980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30964" y="476672"/>
            <a:ext cx="5752467" cy="434286"/>
          </a:xfrm>
          <a:prstGeom prst="rect">
            <a:avLst/>
          </a:prstGeom>
        </p:spPr>
        <p:txBody>
          <a:bodyPr vert="horz" wrap="square" lIns="0" tIns="0" rIns="0" bIns="0" rtlCol="0">
            <a:spAutoFit/>
          </a:bodyPr>
          <a:lstStyle/>
          <a:p>
            <a:pPr marL="10860" defTabSz="781903" eaLnBrk="1" fontAlgn="auto" hangingPunct="1">
              <a:spcBef>
                <a:spcPts val="0"/>
              </a:spcBef>
              <a:spcAft>
                <a:spcPts val="0"/>
              </a:spcAft>
            </a:pPr>
            <a:r>
              <a:rPr sz="2822" kern="0" dirty="0">
                <a:solidFill>
                  <a:srgbClr val="6F89F7"/>
                </a:solidFill>
                <a:latin typeface="Tahoma"/>
                <a:cs typeface="Tahoma"/>
              </a:rPr>
              <a:t>Require</a:t>
            </a:r>
            <a:r>
              <a:rPr sz="2822" kern="0" spc="-4" dirty="0">
                <a:solidFill>
                  <a:srgbClr val="6F89F7"/>
                </a:solidFill>
                <a:latin typeface="Tahoma"/>
                <a:cs typeface="Tahoma"/>
              </a:rPr>
              <a:t>m</a:t>
            </a:r>
            <a:r>
              <a:rPr sz="2822" kern="0" dirty="0">
                <a:solidFill>
                  <a:srgbClr val="6F89F7"/>
                </a:solidFill>
                <a:latin typeface="Tahoma"/>
                <a:cs typeface="Tahoma"/>
              </a:rPr>
              <a:t>ents</a:t>
            </a:r>
            <a:r>
              <a:rPr sz="2822" kern="0" spc="180" dirty="0">
                <a:solidFill>
                  <a:srgbClr val="6F89F7"/>
                </a:solidFill>
                <a:latin typeface="Times New Roman"/>
                <a:cs typeface="Times New Roman"/>
              </a:rPr>
              <a:t> </a:t>
            </a:r>
            <a:r>
              <a:rPr sz="2822" kern="0" spc="-4" dirty="0">
                <a:solidFill>
                  <a:srgbClr val="6F89F7"/>
                </a:solidFill>
                <a:latin typeface="Tahoma"/>
                <a:cs typeface="Tahoma"/>
              </a:rPr>
              <a:t>E</a:t>
            </a:r>
            <a:r>
              <a:rPr sz="2822" kern="0" dirty="0">
                <a:solidFill>
                  <a:srgbClr val="6F89F7"/>
                </a:solidFill>
                <a:latin typeface="Tahoma"/>
                <a:cs typeface="Tahoma"/>
              </a:rPr>
              <a:t>li</a:t>
            </a:r>
            <a:r>
              <a:rPr sz="2822" kern="0" spc="-4" dirty="0">
                <a:solidFill>
                  <a:srgbClr val="6F89F7"/>
                </a:solidFill>
                <a:latin typeface="Tahoma"/>
                <a:cs typeface="Tahoma"/>
              </a:rPr>
              <a:t>c</a:t>
            </a:r>
            <a:r>
              <a:rPr sz="2822" kern="0" dirty="0">
                <a:solidFill>
                  <a:srgbClr val="6F89F7"/>
                </a:solidFill>
                <a:latin typeface="Tahoma"/>
                <a:cs typeface="Tahoma"/>
              </a:rPr>
              <a:t>itation</a:t>
            </a:r>
            <a:r>
              <a:rPr sz="2822" kern="0" spc="180" dirty="0">
                <a:solidFill>
                  <a:srgbClr val="6F89F7"/>
                </a:solidFill>
                <a:latin typeface="Times New Roman"/>
                <a:cs typeface="Times New Roman"/>
              </a:rPr>
              <a:t> </a:t>
            </a:r>
            <a:r>
              <a:rPr sz="2822" kern="0" dirty="0">
                <a:solidFill>
                  <a:srgbClr val="6F89F7"/>
                </a:solidFill>
                <a:latin typeface="Tahoma"/>
                <a:cs typeface="Tahoma"/>
              </a:rPr>
              <a:t>Te</a:t>
            </a:r>
            <a:r>
              <a:rPr sz="2822" kern="0" spc="-4" dirty="0">
                <a:solidFill>
                  <a:srgbClr val="6F89F7"/>
                </a:solidFill>
                <a:latin typeface="Tahoma"/>
                <a:cs typeface="Tahoma"/>
              </a:rPr>
              <a:t>c</a:t>
            </a:r>
            <a:r>
              <a:rPr sz="2822" kern="0" dirty="0">
                <a:solidFill>
                  <a:srgbClr val="6F89F7"/>
                </a:solidFill>
                <a:latin typeface="Tahoma"/>
                <a:cs typeface="Tahoma"/>
              </a:rPr>
              <a:t>hniques</a:t>
            </a:r>
            <a:endParaRPr sz="2822" kern="0">
              <a:solidFill>
                <a:sysClr val="windowText" lastClr="000000"/>
              </a:solidFill>
              <a:latin typeface="Tahoma"/>
              <a:cs typeface="Tahoma"/>
            </a:endParaRPr>
          </a:p>
        </p:txBody>
      </p:sp>
      <p:sp>
        <p:nvSpPr>
          <p:cNvPr id="5" name="object 5"/>
          <p:cNvSpPr txBox="1"/>
          <p:nvPr/>
        </p:nvSpPr>
        <p:spPr>
          <a:xfrm>
            <a:off x="1259632" y="1700808"/>
            <a:ext cx="7133758" cy="3077766"/>
          </a:xfrm>
          <a:prstGeom prst="rect">
            <a:avLst/>
          </a:prstGeom>
        </p:spPr>
        <p:txBody>
          <a:bodyPr vert="horz" wrap="square" lIns="0" tIns="0" rIns="0" bIns="0" rtlCol="0">
            <a:spAutoFit/>
          </a:bodyPr>
          <a:lstStyle/>
          <a:p>
            <a:pPr marL="325250" marR="4344" indent="-314390" defTabSz="781903" eaLnBrk="1" fontAlgn="auto" hangingPunct="1">
              <a:spcBef>
                <a:spcPts val="1800"/>
              </a:spcBef>
              <a:spcAft>
                <a:spcPts val="0"/>
              </a:spcAft>
              <a:buSzPct val="110204"/>
              <a:buFont typeface="Wingdings"/>
              <a:buChar char=""/>
              <a:tabLst>
                <a:tab pos="328508" algn="l"/>
              </a:tabLst>
            </a:pP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Interviews</a:t>
            </a: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Workshops</a:t>
            </a: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Focus Groups</a:t>
            </a:r>
          </a:p>
          <a:p>
            <a:pPr marL="325250" marR="4344" indent="-314390" defTabSz="781903" eaLnBrk="1" fontAlgn="auto" hangingPunct="1">
              <a:spcBef>
                <a:spcPts val="1800"/>
              </a:spcBef>
              <a:spcAft>
                <a:spcPts val="0"/>
              </a:spcAft>
              <a:buSzPct val="110204"/>
              <a:buFont typeface="Wingdings"/>
              <a:buChar char=""/>
              <a:tabLst>
                <a:tab pos="328508" algn="l"/>
              </a:tabLst>
            </a:pP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Observation</a:t>
            </a: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Questionnaires</a:t>
            </a:r>
            <a:endPar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78</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4030086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43609" y="476672"/>
            <a:ext cx="7127178" cy="434286"/>
          </a:xfrm>
          <a:prstGeom prst="rect">
            <a:avLst/>
          </a:prstGeom>
        </p:spPr>
        <p:txBody>
          <a:bodyPr vert="horz" wrap="square" lIns="0" tIns="0" rIns="0" bIns="0" rtlCol="0">
            <a:spAutoFit/>
          </a:bodyPr>
          <a:lstStyle/>
          <a:p>
            <a:pPr marL="10860" algn="ctr" defTabSz="781903" eaLnBrk="1" fontAlgn="auto" hangingPunct="1">
              <a:spcBef>
                <a:spcPts val="0"/>
              </a:spcBef>
              <a:spcAft>
                <a:spcPts val="0"/>
              </a:spcAft>
            </a:pPr>
            <a:r>
              <a:rPr sz="2822" kern="0" spc="-4" dirty="0">
                <a:solidFill>
                  <a:srgbClr val="6F89F7"/>
                </a:solidFill>
                <a:latin typeface="Tahoma"/>
                <a:cs typeface="Tahoma"/>
              </a:rPr>
              <a:t>E</a:t>
            </a:r>
            <a:r>
              <a:rPr sz="2822" kern="0" dirty="0">
                <a:solidFill>
                  <a:srgbClr val="6F89F7"/>
                </a:solidFill>
                <a:latin typeface="Tahoma"/>
                <a:cs typeface="Tahoma"/>
              </a:rPr>
              <a:t>li</a:t>
            </a:r>
            <a:r>
              <a:rPr sz="2822" kern="0" spc="-4" dirty="0">
                <a:solidFill>
                  <a:srgbClr val="6F89F7"/>
                </a:solidFill>
                <a:latin typeface="Tahoma"/>
                <a:cs typeface="Tahoma"/>
              </a:rPr>
              <a:t>c</a:t>
            </a:r>
            <a:r>
              <a:rPr sz="2822" kern="0" dirty="0">
                <a:solidFill>
                  <a:srgbClr val="6F89F7"/>
                </a:solidFill>
                <a:latin typeface="Tahoma"/>
                <a:cs typeface="Tahoma"/>
              </a:rPr>
              <a:t>itation</a:t>
            </a:r>
            <a:r>
              <a:rPr sz="2822" kern="0" spc="180" dirty="0">
                <a:solidFill>
                  <a:srgbClr val="6F89F7"/>
                </a:solidFill>
                <a:latin typeface="Times New Roman"/>
                <a:cs typeface="Times New Roman"/>
              </a:rPr>
              <a:t> </a:t>
            </a:r>
            <a:r>
              <a:rPr lang="en-AU" sz="2822" kern="0" dirty="0">
                <a:solidFill>
                  <a:srgbClr val="6F89F7"/>
                </a:solidFill>
                <a:latin typeface="Tahoma"/>
                <a:cs typeface="Tahoma"/>
              </a:rPr>
              <a:t>Challenges</a:t>
            </a:r>
            <a:endParaRPr sz="2822" kern="0" dirty="0">
              <a:solidFill>
                <a:sysClr val="windowText" lastClr="000000"/>
              </a:solidFill>
              <a:latin typeface="Tahoma"/>
              <a:cs typeface="Tahoma"/>
            </a:endParaRPr>
          </a:p>
        </p:txBody>
      </p:sp>
      <p:sp>
        <p:nvSpPr>
          <p:cNvPr id="5" name="object 5"/>
          <p:cNvSpPr txBox="1"/>
          <p:nvPr/>
        </p:nvSpPr>
        <p:spPr>
          <a:xfrm>
            <a:off x="1259632" y="1700808"/>
            <a:ext cx="7488832" cy="4339650"/>
          </a:xfrm>
          <a:prstGeom prst="rect">
            <a:avLst/>
          </a:prstGeom>
        </p:spPr>
        <p:txBody>
          <a:bodyPr vert="horz" wrap="square" lIns="0" tIns="0" rIns="0" bIns="0" rtlCol="0">
            <a:spAutoFit/>
          </a:bodyPr>
          <a:lstStyle/>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Stakeholders and users may not be able to describe their tasks well</a:t>
            </a:r>
            <a:endPar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make assumptions</a:t>
            </a: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leave things unstated</a:t>
            </a:r>
            <a:endPar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No-one knows everything</a:t>
            </a: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Requirements conflict</a:t>
            </a:r>
          </a:p>
          <a:p>
            <a:pPr marL="325250" marR="4344" indent="-314390" defTabSz="781903" eaLnBrk="1" fontAlgn="auto" hangingPunct="1">
              <a:spcBef>
                <a:spcPts val="1800"/>
              </a:spcBef>
              <a:spcAft>
                <a:spcPts val="0"/>
              </a:spcAft>
              <a:buSzPct val="110204"/>
              <a:buFont typeface="Wingdings"/>
              <a:buChar char=""/>
              <a:tabLst>
                <a:tab pos="328508" algn="l"/>
              </a:tabLst>
            </a:pPr>
            <a:r>
              <a:rPr lang="en-AU"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Implicit requirements</a:t>
            </a:r>
          </a:p>
          <a:p>
            <a:pPr marL="810960" marR="4344" lvl="1" indent="-34290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e.g. changing user names</a:t>
            </a:r>
            <a:endPar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79</a:t>
            </a:fld>
            <a:endParaRPr lang="en-AU" altLang="en-US" sz="1200" dirty="0">
              <a:solidFill>
                <a:schemeClr val="tx1"/>
              </a:solidFill>
              <a:latin typeface="Arial" panose="020B0604020202020204" pitchFamily="34" charset="0"/>
              <a:cs typeface="Arial" panose="020B0604020202020204" pitchFamily="34" charset="0"/>
            </a:endParaRPr>
          </a:p>
        </p:txBody>
      </p:sp>
      <p:sp>
        <p:nvSpPr>
          <p:cNvPr id="9" name="object 2"/>
          <p:cNvSpPr/>
          <p:nvPr/>
        </p:nvSpPr>
        <p:spPr>
          <a:xfrm>
            <a:off x="1043608" y="1268760"/>
            <a:ext cx="0" cy="2867002"/>
          </a:xfrm>
          <a:custGeom>
            <a:avLst/>
            <a:gdLst/>
            <a:ahLst/>
            <a:cxnLst/>
            <a:rect l="l" t="t" r="r" b="b"/>
            <a:pathLst>
              <a:path h="3352800">
                <a:moveTo>
                  <a:pt x="0" y="0"/>
                </a:moveTo>
                <a:lnTo>
                  <a:pt x="0" y="3352330"/>
                </a:lnTo>
              </a:path>
            </a:pathLst>
          </a:custGeom>
          <a:ln w="9858">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
        <p:nvSpPr>
          <p:cNvPr id="10" name="object 3"/>
          <p:cNvSpPr/>
          <p:nvPr/>
        </p:nvSpPr>
        <p:spPr>
          <a:xfrm>
            <a:off x="959311" y="1265945"/>
            <a:ext cx="169957" cy="171586"/>
          </a:xfrm>
          <a:custGeom>
            <a:avLst/>
            <a:gdLst/>
            <a:ahLst/>
            <a:cxnLst/>
            <a:rect l="l" t="t" r="r" b="b"/>
            <a:pathLst>
              <a:path w="198755" h="200659">
                <a:moveTo>
                  <a:pt x="101616" y="30"/>
                </a:moveTo>
                <a:lnTo>
                  <a:pt x="100890" y="0"/>
                </a:lnTo>
                <a:lnTo>
                  <a:pt x="100153" y="0"/>
                </a:lnTo>
                <a:lnTo>
                  <a:pt x="99403" y="0"/>
                </a:lnTo>
                <a:lnTo>
                  <a:pt x="57898" y="9131"/>
                </a:lnTo>
                <a:lnTo>
                  <a:pt x="24954" y="33819"/>
                </a:lnTo>
                <a:lnTo>
                  <a:pt x="4594" y="70001"/>
                </a:lnTo>
                <a:lnTo>
                  <a:pt x="0" y="98504"/>
                </a:lnTo>
                <a:lnTo>
                  <a:pt x="1034" y="113465"/>
                </a:lnTo>
                <a:lnTo>
                  <a:pt x="15430" y="153457"/>
                </a:lnTo>
                <a:lnTo>
                  <a:pt x="43716" y="183199"/>
                </a:lnTo>
                <a:lnTo>
                  <a:pt x="81970" y="198942"/>
                </a:lnTo>
                <a:lnTo>
                  <a:pt x="96258" y="200431"/>
                </a:lnTo>
                <a:lnTo>
                  <a:pt x="111283" y="199420"/>
                </a:lnTo>
                <a:lnTo>
                  <a:pt x="151309" y="185219"/>
                </a:lnTo>
                <a:lnTo>
                  <a:pt x="181055" y="157215"/>
                </a:lnTo>
                <a:lnTo>
                  <a:pt x="197046" y="119200"/>
                </a:lnTo>
                <a:lnTo>
                  <a:pt x="198719" y="104959"/>
                </a:lnTo>
              </a:path>
            </a:pathLst>
          </a:custGeom>
          <a:ln w="9859">
            <a:solidFill>
              <a:srgbClr val="000000"/>
            </a:solidFill>
          </a:ln>
        </p:spPr>
        <p:txBody>
          <a:bodyPr wrap="square" lIns="0" tIns="0" rIns="0" bIns="0" rtlCol="0"/>
          <a:lstStyle/>
          <a:p>
            <a:pPr defTabSz="781903" eaLnBrk="1" fontAlgn="auto" hangingPunct="1">
              <a:spcBef>
                <a:spcPts val="0"/>
              </a:spcBef>
              <a:spcAft>
                <a:spcPts val="0"/>
              </a:spcAft>
            </a:pPr>
            <a:endParaRPr sz="1539" kern="0">
              <a:solidFill>
                <a:sysClr val="windowText" lastClr="000000"/>
              </a:solidFill>
            </a:endParaRPr>
          </a:p>
        </p:txBody>
      </p:sp>
    </p:spTree>
    <p:extLst>
      <p:ext uri="{BB962C8B-B14F-4D97-AF65-F5344CB8AC3E}">
        <p14:creationId xmlns:p14="http://schemas.microsoft.com/office/powerpoint/2010/main" val="383530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9BD9745E-7308-46A3-A0CA-3CDAC52CB4CF}" type="slidenum">
              <a:rPr lang="en-AU" altLang="en-US"/>
              <a:pPr/>
              <a:t>8</a:t>
            </a:fld>
            <a:endParaRPr lang="en-AU" altLang="en-US"/>
          </a:p>
        </p:txBody>
      </p:sp>
      <p:sp>
        <p:nvSpPr>
          <p:cNvPr id="645122" name="Rectangle 2"/>
          <p:cNvSpPr>
            <a:spLocks noGrp="1" noChangeArrowheads="1"/>
          </p:cNvSpPr>
          <p:nvPr>
            <p:ph type="title"/>
          </p:nvPr>
        </p:nvSpPr>
        <p:spPr/>
        <p:txBody>
          <a:bodyPr/>
          <a:lstStyle/>
          <a:p>
            <a:r>
              <a:rPr lang="en-US" altLang="en-US" sz="3200">
                <a:solidFill>
                  <a:srgbClr val="000000"/>
                </a:solidFill>
                <a:effectLst/>
              </a:rPr>
              <a:t>Process hierarchy model (advertising expenditure)</a:t>
            </a:r>
          </a:p>
        </p:txBody>
      </p:sp>
      <p:pic>
        <p:nvPicPr>
          <p:cNvPr id="64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1438"/>
            <a:ext cx="9144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Interviews</a:t>
            </a:r>
          </a:p>
        </p:txBody>
      </p:sp>
      <p:sp>
        <p:nvSpPr>
          <p:cNvPr id="3" name="Text Placeholder 2"/>
          <p:cNvSpPr>
            <a:spLocks noGrp="1"/>
          </p:cNvSpPr>
          <p:nvPr>
            <p:ph type="body" idx="1"/>
          </p:nvPr>
        </p:nvSpPr>
        <p:spPr>
          <a:xfrm>
            <a:off x="702670" y="1524091"/>
            <a:ext cx="8045793" cy="3816429"/>
          </a:xfrm>
        </p:spPr>
        <p:txBody>
          <a:bodyPr/>
          <a:lstStyle/>
          <a:p>
            <a:r>
              <a:rPr lang="en-AU" sz="2800" dirty="0">
                <a:latin typeface="Tahoma" panose="020B0604030504040204" pitchFamily="34" charset="0"/>
                <a:ea typeface="Tahoma" panose="020B0604030504040204" pitchFamily="34" charset="0"/>
                <a:cs typeface="Tahoma" panose="020B0604030504040204" pitchFamily="34" charset="0"/>
              </a:rPr>
              <a:t>Effective for understanding problem and eliciting </a:t>
            </a:r>
            <a:r>
              <a:rPr lang="en-AU" sz="2800" i="1" dirty="0">
                <a:latin typeface="Tahoma" panose="020B0604030504040204" pitchFamily="34" charset="0"/>
                <a:ea typeface="Tahoma" panose="020B0604030504040204" pitchFamily="34" charset="0"/>
                <a:cs typeface="Tahoma" panose="020B0604030504040204" pitchFamily="34" charset="0"/>
              </a:rPr>
              <a:t>general</a:t>
            </a:r>
            <a:r>
              <a:rPr lang="en-AU" sz="2800" dirty="0">
                <a:latin typeface="Tahoma" panose="020B0604030504040204" pitchFamily="34" charset="0"/>
                <a:ea typeface="Tahoma" panose="020B0604030504040204" pitchFamily="34" charset="0"/>
                <a:cs typeface="Tahoma" panose="020B0604030504040204" pitchFamily="34" charset="0"/>
              </a:rPr>
              <a:t> requirements</a:t>
            </a:r>
          </a:p>
          <a:p>
            <a:r>
              <a:rPr lang="en-AU" sz="2800" dirty="0">
                <a:latin typeface="Tahoma" panose="020B0604030504040204" pitchFamily="34" charset="0"/>
                <a:ea typeface="Tahoma" panose="020B0604030504040204" pitchFamily="34" charset="0"/>
                <a:cs typeface="Tahoma" panose="020B0604030504040204" pitchFamily="34" charset="0"/>
              </a:rPr>
              <a:t>Prepare questions in advance</a:t>
            </a:r>
          </a:p>
          <a:p>
            <a:pPr lvl="1"/>
            <a:r>
              <a:rPr lang="en-AU" sz="2400" dirty="0">
                <a:latin typeface="Tahoma" panose="020B0604030504040204" pitchFamily="34" charset="0"/>
                <a:ea typeface="Tahoma" panose="020B0604030504040204" pitchFamily="34" charset="0"/>
                <a:cs typeface="Tahoma" panose="020B0604030504040204" pitchFamily="34" charset="0"/>
              </a:rPr>
              <a:t>discussion needs a starting point</a:t>
            </a:r>
          </a:p>
          <a:p>
            <a:pPr lvl="1"/>
            <a:r>
              <a:rPr lang="en-AU" sz="2400" dirty="0">
                <a:latin typeface="Tahoma" panose="020B0604030504040204" pitchFamily="34" charset="0"/>
                <a:ea typeface="Tahoma" panose="020B0604030504040204" pitchFamily="34" charset="0"/>
                <a:cs typeface="Tahoma" panose="020B0604030504040204" pitchFamily="34" charset="0"/>
              </a:rPr>
              <a:t>primarily open-ended questions</a:t>
            </a:r>
          </a:p>
          <a:p>
            <a:pPr lvl="1"/>
            <a:r>
              <a:rPr lang="en-AU" sz="2400" dirty="0">
                <a:latin typeface="Tahoma" panose="020B0604030504040204" pitchFamily="34" charset="0"/>
                <a:ea typeface="Tahoma" panose="020B0604030504040204" pitchFamily="34" charset="0"/>
                <a:cs typeface="Tahoma" panose="020B0604030504040204" pitchFamily="34" charset="0"/>
              </a:rPr>
              <a:t>strawman model if you have some data</a:t>
            </a:r>
          </a:p>
          <a:p>
            <a:r>
              <a:rPr lang="en-AU" sz="2800" dirty="0">
                <a:latin typeface="Tahoma" panose="020B0604030504040204" pitchFamily="34" charset="0"/>
                <a:ea typeface="Tahoma" panose="020B0604030504040204" pitchFamily="34" charset="0"/>
                <a:cs typeface="Tahoma" panose="020B0604030504040204" pitchFamily="34" charset="0"/>
              </a:rPr>
              <a:t>Suggest ideas &amp; alternatives</a:t>
            </a:r>
          </a:p>
          <a:p>
            <a:pPr lvl="1"/>
            <a:r>
              <a:rPr lang="en-AU" sz="2400" dirty="0">
                <a:latin typeface="Tahoma" panose="020B0604030504040204" pitchFamily="34" charset="0"/>
                <a:ea typeface="Tahoma" panose="020B0604030504040204" pitchFamily="34" charset="0"/>
                <a:cs typeface="Tahoma" panose="020B0604030504040204" pitchFamily="34" charset="0"/>
              </a:rPr>
              <a:t>users may not realise what is possible</a:t>
            </a:r>
          </a:p>
        </p:txBody>
      </p:sp>
      <p:sp>
        <p:nvSpPr>
          <p:cNvPr id="4" name="Slide Number Placeholder 4">
            <a:extLst>
              <a:ext uri="{FF2B5EF4-FFF2-40B4-BE49-F238E27FC236}">
                <a16:creationId xmlns:a16="http://schemas.microsoft.com/office/drawing/2014/main" id="{04E12E3C-C343-4C37-8932-B40CFBCDC20C}"/>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3932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Interview Skills</a:t>
            </a:r>
          </a:p>
        </p:txBody>
      </p:sp>
      <p:sp>
        <p:nvSpPr>
          <p:cNvPr id="3" name="Content Placeholder 2"/>
          <p:cNvSpPr>
            <a:spLocks noGrp="1"/>
          </p:cNvSpPr>
          <p:nvPr>
            <p:ph idx="1"/>
          </p:nvPr>
        </p:nvSpPr>
        <p:spPr>
          <a:xfrm>
            <a:off x="755576" y="1484784"/>
            <a:ext cx="7799933" cy="2939266"/>
          </a:xfrm>
        </p:spPr>
        <p:txBody>
          <a:bodyPr/>
          <a:lstStyle/>
          <a:p>
            <a:r>
              <a:rPr lang="en-AU" sz="2800" dirty="0">
                <a:latin typeface="Tahoma" panose="020B0604030504040204" pitchFamily="34" charset="0"/>
                <a:ea typeface="Tahoma" panose="020B0604030504040204" pitchFamily="34" charset="0"/>
                <a:cs typeface="Tahoma" panose="020B0604030504040204" pitchFamily="34" charset="0"/>
              </a:rPr>
              <a:t>Active listening</a:t>
            </a:r>
          </a:p>
          <a:p>
            <a:pPr lvl="1"/>
            <a:r>
              <a:rPr lang="en-AU" sz="2400" dirty="0">
                <a:latin typeface="Tahoma" panose="020B0604030504040204" pitchFamily="34" charset="0"/>
                <a:ea typeface="Tahoma" panose="020B0604030504040204" pitchFamily="34" charset="0"/>
                <a:cs typeface="Tahoma" panose="020B0604030504040204" pitchFamily="34" charset="0"/>
              </a:rPr>
              <a:t>paraphrase what you understand</a:t>
            </a:r>
          </a:p>
          <a:p>
            <a:r>
              <a:rPr lang="en-AU" sz="2800" dirty="0">
                <a:latin typeface="Tahoma" panose="020B0604030504040204" pitchFamily="34" charset="0"/>
                <a:ea typeface="Tahoma" panose="020B0604030504040204" pitchFamily="34" charset="0"/>
                <a:cs typeface="Tahoma" panose="020B0604030504040204" pitchFamily="34" charset="0"/>
              </a:rPr>
              <a:t>Clarify what’s unclear</a:t>
            </a:r>
          </a:p>
          <a:p>
            <a:pPr lvl="1"/>
            <a:r>
              <a:rPr lang="en-AU" sz="2400" dirty="0">
                <a:latin typeface="Tahoma" panose="020B0604030504040204" pitchFamily="34" charset="0"/>
                <a:ea typeface="Tahoma" panose="020B0604030504040204" pitchFamily="34" charset="0"/>
                <a:cs typeface="Tahoma" panose="020B0604030504040204" pitchFamily="34" charset="0"/>
              </a:rPr>
              <a:t>draw me a diagram</a:t>
            </a:r>
          </a:p>
          <a:p>
            <a:pPr lvl="1"/>
            <a:r>
              <a:rPr lang="en-AU" sz="2400" dirty="0">
                <a:latin typeface="Tahoma" panose="020B0604030504040204" pitchFamily="34" charset="0"/>
                <a:ea typeface="Tahoma" panose="020B0604030504040204" pitchFamily="34" charset="0"/>
                <a:cs typeface="Tahoma" panose="020B0604030504040204" pitchFamily="34" charset="0"/>
              </a:rPr>
              <a:t>card sorting</a:t>
            </a:r>
          </a:p>
          <a:p>
            <a:r>
              <a:rPr lang="en-AU" sz="2800" dirty="0">
                <a:latin typeface="Tahoma" panose="020B0604030504040204" pitchFamily="34" charset="0"/>
                <a:ea typeface="Tahoma" panose="020B0604030504040204" pitchFamily="34" charset="0"/>
                <a:cs typeface="Tahoma" panose="020B0604030504040204" pitchFamily="34" charset="0"/>
              </a:rPr>
              <a:t>Maintain focus</a:t>
            </a:r>
          </a:p>
        </p:txBody>
      </p:sp>
      <p:sp>
        <p:nvSpPr>
          <p:cNvPr id="4" name="Slide Number Placeholder 4">
            <a:extLst>
              <a:ext uri="{FF2B5EF4-FFF2-40B4-BE49-F238E27FC236}">
                <a16:creationId xmlns:a16="http://schemas.microsoft.com/office/drawing/2014/main" id="{2776A2CF-103F-4B14-8D62-5577725BC824}"/>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5796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Workshops</a:t>
            </a:r>
          </a:p>
        </p:txBody>
      </p:sp>
      <p:sp>
        <p:nvSpPr>
          <p:cNvPr id="3" name="Text Placeholder 2"/>
          <p:cNvSpPr>
            <a:spLocks noGrp="1"/>
          </p:cNvSpPr>
          <p:nvPr>
            <p:ph type="body" idx="1"/>
          </p:nvPr>
        </p:nvSpPr>
        <p:spPr>
          <a:xfrm>
            <a:off x="702670" y="1524091"/>
            <a:ext cx="8045793" cy="2800767"/>
          </a:xfrm>
        </p:spPr>
        <p:txBody>
          <a:bodyPr/>
          <a:lstStyle/>
          <a:p>
            <a:r>
              <a:rPr lang="en-AU" sz="2800" dirty="0"/>
              <a:t>Structured meeting</a:t>
            </a:r>
          </a:p>
          <a:p>
            <a:pPr lvl="1"/>
            <a:r>
              <a:rPr lang="en-AU" sz="2400" dirty="0"/>
              <a:t>formal roles</a:t>
            </a:r>
          </a:p>
          <a:p>
            <a:pPr lvl="1"/>
            <a:r>
              <a:rPr lang="en-AU" sz="2400" dirty="0"/>
              <a:t>clear goals</a:t>
            </a:r>
          </a:p>
          <a:p>
            <a:r>
              <a:rPr lang="en-AU" sz="2800" dirty="0"/>
              <a:t>Multiple stakeholders</a:t>
            </a:r>
          </a:p>
          <a:p>
            <a:pPr lvl="1"/>
            <a:r>
              <a:rPr lang="en-AU" sz="2400" dirty="0"/>
              <a:t>resolve conflicting requirements</a:t>
            </a:r>
          </a:p>
          <a:p>
            <a:pPr lvl="1"/>
            <a:r>
              <a:rPr lang="en-AU" sz="2400" dirty="0"/>
              <a:t>quickly gather broad system usage</a:t>
            </a:r>
          </a:p>
        </p:txBody>
      </p:sp>
      <p:sp>
        <p:nvSpPr>
          <p:cNvPr id="4" name="Slide Number Placeholder 4">
            <a:extLst>
              <a:ext uri="{FF2B5EF4-FFF2-40B4-BE49-F238E27FC236}">
                <a16:creationId xmlns:a16="http://schemas.microsoft.com/office/drawing/2014/main" id="{E1235E59-6742-40CB-9CB0-10912E439FE0}"/>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82</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096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Focus Groups</a:t>
            </a:r>
          </a:p>
        </p:txBody>
      </p:sp>
      <p:sp>
        <p:nvSpPr>
          <p:cNvPr id="3" name="Text Placeholder 2"/>
          <p:cNvSpPr>
            <a:spLocks noGrp="1"/>
          </p:cNvSpPr>
          <p:nvPr>
            <p:ph type="body" idx="1"/>
          </p:nvPr>
        </p:nvSpPr>
        <p:spPr>
          <a:xfrm>
            <a:off x="702670" y="1524091"/>
            <a:ext cx="8045793" cy="3970318"/>
          </a:xfrm>
        </p:spPr>
        <p:txBody>
          <a:bodyPr/>
          <a:lstStyle/>
          <a:p>
            <a:r>
              <a:rPr lang="en-AU" sz="2800" dirty="0"/>
              <a:t>Less structure</a:t>
            </a:r>
          </a:p>
          <a:p>
            <a:pPr lvl="1"/>
            <a:r>
              <a:rPr lang="en-AU" sz="2400" dirty="0"/>
              <a:t>still need clear goals</a:t>
            </a:r>
          </a:p>
          <a:p>
            <a:r>
              <a:rPr lang="en-AU" sz="2800" dirty="0"/>
              <a:t>Exploratory discussion</a:t>
            </a:r>
          </a:p>
          <a:p>
            <a:pPr lvl="1"/>
            <a:r>
              <a:rPr lang="en-AU" sz="2400" dirty="0"/>
              <a:t>needs</a:t>
            </a:r>
          </a:p>
          <a:p>
            <a:pPr lvl="1"/>
            <a:r>
              <a:rPr lang="en-AU" sz="2400" dirty="0"/>
              <a:t>preferences</a:t>
            </a:r>
          </a:p>
          <a:p>
            <a:pPr lvl="1"/>
            <a:r>
              <a:rPr lang="en-AU" sz="2400" dirty="0"/>
              <a:t>expectations</a:t>
            </a:r>
          </a:p>
          <a:p>
            <a:r>
              <a:rPr lang="en-AU" sz="2800" dirty="0"/>
              <a:t>Broad stakeholder representation</a:t>
            </a:r>
          </a:p>
          <a:p>
            <a:r>
              <a:rPr lang="en-AU" sz="2800" dirty="0"/>
              <a:t>Gather broad-based ideas</a:t>
            </a:r>
          </a:p>
        </p:txBody>
      </p:sp>
      <p:sp>
        <p:nvSpPr>
          <p:cNvPr id="4" name="Slide Number Placeholder 4">
            <a:extLst>
              <a:ext uri="{FF2B5EF4-FFF2-40B4-BE49-F238E27FC236}">
                <a16:creationId xmlns:a16="http://schemas.microsoft.com/office/drawing/2014/main" id="{AB3C344E-1396-4726-B00C-DD21B488E73A}"/>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96322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Observations</a:t>
            </a:r>
          </a:p>
        </p:txBody>
      </p:sp>
      <p:sp>
        <p:nvSpPr>
          <p:cNvPr id="3" name="Text Placeholder 2"/>
          <p:cNvSpPr>
            <a:spLocks noGrp="1"/>
          </p:cNvSpPr>
          <p:nvPr>
            <p:ph type="body" idx="1"/>
          </p:nvPr>
        </p:nvSpPr>
        <p:spPr>
          <a:xfrm>
            <a:off x="702670" y="1524091"/>
            <a:ext cx="8045793" cy="3831818"/>
          </a:xfrm>
        </p:spPr>
        <p:txBody>
          <a:bodyPr/>
          <a:lstStyle/>
          <a:p>
            <a:r>
              <a:rPr lang="en-AU" sz="2800" dirty="0"/>
              <a:t>Observe how users perform their tasks</a:t>
            </a:r>
          </a:p>
          <a:p>
            <a:pPr lvl="1"/>
            <a:r>
              <a:rPr lang="en-AU" sz="2400" dirty="0"/>
              <a:t>learn workflow</a:t>
            </a:r>
          </a:p>
          <a:p>
            <a:r>
              <a:rPr lang="en-AU" sz="2800" dirty="0"/>
              <a:t>Users often cannot describe everything they do</a:t>
            </a:r>
          </a:p>
          <a:p>
            <a:pPr lvl="1"/>
            <a:r>
              <a:rPr lang="en-AU" sz="2400" dirty="0"/>
              <a:t>too many fine details</a:t>
            </a:r>
          </a:p>
          <a:p>
            <a:pPr lvl="1"/>
            <a:r>
              <a:rPr lang="en-AU" sz="2400" dirty="0"/>
              <a:t>habitual tasks</a:t>
            </a:r>
          </a:p>
          <a:p>
            <a:r>
              <a:rPr lang="en-AU" sz="2800" dirty="0"/>
              <a:t>Time consuming</a:t>
            </a:r>
          </a:p>
          <a:p>
            <a:pPr lvl="1"/>
            <a:r>
              <a:rPr lang="en-AU" sz="2400" dirty="0"/>
              <a:t>silent observation</a:t>
            </a:r>
          </a:p>
          <a:p>
            <a:pPr lvl="1"/>
            <a:r>
              <a:rPr lang="en-AU" sz="2400" dirty="0"/>
              <a:t>interactive</a:t>
            </a:r>
          </a:p>
        </p:txBody>
      </p:sp>
      <p:sp>
        <p:nvSpPr>
          <p:cNvPr id="4" name="Slide Number Placeholder 4">
            <a:extLst>
              <a:ext uri="{FF2B5EF4-FFF2-40B4-BE49-F238E27FC236}">
                <a16:creationId xmlns:a16="http://schemas.microsoft.com/office/drawing/2014/main" id="{B83EFE6B-B1A4-4ADD-8E24-CA53ED6984BF}"/>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4568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Questionnaires</a:t>
            </a:r>
          </a:p>
        </p:txBody>
      </p:sp>
      <p:sp>
        <p:nvSpPr>
          <p:cNvPr id="3" name="Text Placeholder 2"/>
          <p:cNvSpPr>
            <a:spLocks noGrp="1"/>
          </p:cNvSpPr>
          <p:nvPr>
            <p:ph type="body" idx="1"/>
          </p:nvPr>
        </p:nvSpPr>
        <p:spPr>
          <a:xfrm>
            <a:off x="702670" y="1524091"/>
            <a:ext cx="8045793" cy="2616101"/>
          </a:xfrm>
        </p:spPr>
        <p:txBody>
          <a:bodyPr/>
          <a:lstStyle/>
          <a:p>
            <a:r>
              <a:rPr lang="en-AU" sz="2800" dirty="0"/>
              <a:t>Inexpensive and easily administered to remote sites</a:t>
            </a:r>
          </a:p>
          <a:p>
            <a:r>
              <a:rPr lang="en-AU" sz="2800" dirty="0"/>
              <a:t>Collect data from many users</a:t>
            </a:r>
          </a:p>
          <a:p>
            <a:r>
              <a:rPr lang="en-AU" sz="2800" dirty="0"/>
              <a:t>May feed into interviews or workshops</a:t>
            </a:r>
          </a:p>
          <a:p>
            <a:r>
              <a:rPr lang="en-AU" sz="2800" dirty="0"/>
              <a:t>Good questionnaires difficult to write</a:t>
            </a:r>
          </a:p>
        </p:txBody>
      </p:sp>
      <p:sp>
        <p:nvSpPr>
          <p:cNvPr id="4" name="Slide Number Placeholder 4">
            <a:extLst>
              <a:ext uri="{FF2B5EF4-FFF2-40B4-BE49-F238E27FC236}">
                <a16:creationId xmlns:a16="http://schemas.microsoft.com/office/drawing/2014/main" id="{817AFDF4-CC96-4813-97C9-2829B59409A2}"/>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265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Good Questionnaires</a:t>
            </a:r>
          </a:p>
        </p:txBody>
      </p:sp>
      <p:sp>
        <p:nvSpPr>
          <p:cNvPr id="3" name="Text Placeholder 2"/>
          <p:cNvSpPr>
            <a:spLocks noGrp="1"/>
          </p:cNvSpPr>
          <p:nvPr>
            <p:ph type="body" idx="1"/>
          </p:nvPr>
        </p:nvSpPr>
        <p:spPr>
          <a:xfrm>
            <a:off x="702670" y="1524091"/>
            <a:ext cx="8045793" cy="3354765"/>
          </a:xfrm>
        </p:spPr>
        <p:txBody>
          <a:bodyPr/>
          <a:lstStyle/>
          <a:p>
            <a:r>
              <a:rPr lang="en-AU" sz="2800" dirty="0"/>
              <a:t>Answer options for all possibilities</a:t>
            </a:r>
          </a:p>
          <a:p>
            <a:r>
              <a:rPr lang="en-AU" sz="2800" dirty="0"/>
              <a:t>Answer choices mutually exclusive</a:t>
            </a:r>
          </a:p>
          <a:p>
            <a:r>
              <a:rPr lang="en-AU" sz="2800" dirty="0"/>
              <a:t>Avoid phrasing that implies a correct answer</a:t>
            </a:r>
          </a:p>
          <a:p>
            <a:r>
              <a:rPr lang="en-AU" sz="2800" dirty="0"/>
              <a:t>Closed questions for statistical analysis</a:t>
            </a:r>
          </a:p>
          <a:p>
            <a:r>
              <a:rPr lang="en-AU" sz="2800" dirty="0"/>
              <a:t>Open questions to gather ideas</a:t>
            </a:r>
          </a:p>
          <a:p>
            <a:r>
              <a:rPr lang="en-AU" sz="2800" dirty="0"/>
              <a:t>Short</a:t>
            </a:r>
          </a:p>
        </p:txBody>
      </p:sp>
      <p:sp>
        <p:nvSpPr>
          <p:cNvPr id="4" name="Slide Number Placeholder 4">
            <a:extLst>
              <a:ext uri="{FF2B5EF4-FFF2-40B4-BE49-F238E27FC236}">
                <a16:creationId xmlns:a16="http://schemas.microsoft.com/office/drawing/2014/main" id="{9999EB10-FAA7-4E30-85E1-7EF29807C43B}"/>
              </a:ext>
            </a:extLst>
          </p:cNvPr>
          <p:cNvSpPr txBox="1">
            <a:spLocks/>
          </p:cNvSpPr>
          <p:nvPr/>
        </p:nvSpPr>
        <p:spPr>
          <a:xfrm>
            <a:off x="8244408" y="6553200"/>
            <a:ext cx="670992" cy="184666"/>
          </a:xfrm>
          <a:prstGeom prst="rect">
            <a:avLst/>
          </a:prstGeom>
        </p:spPr>
        <p:txBody>
          <a:bodyPr wrap="square" lIns="0" tIns="0" rIns="0" bIns="0">
            <a:spAutoFit/>
          </a:bodyPr>
          <a:lstStyle>
            <a:defPPr>
              <a:defRPr lang="en-US"/>
            </a:defPPr>
            <a:lvl1pPr algn="l" rtl="0" eaLnBrk="0" fontAlgn="base" hangingPunct="0">
              <a:spcBef>
                <a:spcPct val="0"/>
              </a:spcBef>
              <a:spcAft>
                <a:spcPct val="0"/>
              </a:spcAft>
              <a:defRPr sz="1400" b="0" i="0" kern="1200">
                <a:solidFill>
                  <a:srgbClr val="3F458B"/>
                </a:solidFill>
                <a:latin typeface="Tahoma"/>
                <a:ea typeface="+mn-ea"/>
                <a:cs typeface="Tahoma"/>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2009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r>
              <a:rPr dirty="0"/>
              <a:t>Protot</a:t>
            </a:r>
            <a:r>
              <a:rPr spc="-4" dirty="0"/>
              <a:t>yp</a:t>
            </a:r>
            <a:r>
              <a:rPr dirty="0"/>
              <a:t>ing</a:t>
            </a:r>
          </a:p>
        </p:txBody>
      </p:sp>
      <p:sp>
        <p:nvSpPr>
          <p:cNvPr id="5" name="object 5"/>
          <p:cNvSpPr txBox="1"/>
          <p:nvPr/>
        </p:nvSpPr>
        <p:spPr>
          <a:xfrm>
            <a:off x="899592" y="1556792"/>
            <a:ext cx="8136904" cy="4539704"/>
          </a:xfrm>
          <a:prstGeom prst="rect">
            <a:avLst/>
          </a:prstGeom>
        </p:spPr>
        <p:txBody>
          <a:bodyPr vert="horz" wrap="square" lIns="0" tIns="0" rIns="0" bIns="0" rtlCol="0">
            <a:spAutoFit/>
          </a:bodyPr>
          <a:lstStyle/>
          <a:p>
            <a:pPr marL="325250" marR="36923" indent="-314390" defTabSz="781903" eaLnBrk="1" fontAlgn="auto" hangingPunct="1">
              <a:spcBef>
                <a:spcPts val="6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Show</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-users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ehol</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facilities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can</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rov</a:t>
            </a:r>
            <a:r>
              <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1200"/>
              </a:spcBef>
              <a:spcAft>
                <a:spcPts val="0"/>
              </a:spcAft>
              <a:buSzPct val="110204"/>
              <a:buFont typeface="Wingdings"/>
              <a:buChar char=""/>
              <a:tabLst>
                <a:tab pos="328508" algn="l"/>
              </a:tabLst>
            </a:pPr>
            <a:r>
              <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8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ran</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rotot</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techni</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ues</a:t>
            </a:r>
            <a:endPar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4344"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ap</a:t>
            </a:r>
            <a:r>
              <a:rPr sz="24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er</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 whiteboard / computer</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ock-</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up</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 of</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scree</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es</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ign</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lang="en-AU"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4344"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Demo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vers</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ion</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softw</a:t>
            </a: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11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features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17919" indent="-314390" defTabSz="781903" eaLnBrk="1" fontAlgn="auto" hangingPunct="1">
              <a:spcBef>
                <a:spcPts val="1200"/>
              </a:spcBef>
              <a:spcAft>
                <a:spcPts val="0"/>
              </a:spcAft>
              <a:buSzPct val="110204"/>
              <a:buFont typeface="Wingdings"/>
              <a:buChar char=""/>
              <a:tabLst>
                <a:tab pos="328508" algn="l"/>
              </a:tabLst>
            </a:pPr>
            <a:r>
              <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alua</a:t>
            </a:r>
            <a:r>
              <a:rPr sz="28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ble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tool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clarify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unclear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d</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eloping</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interface</a:t>
            </a:r>
            <a:endPar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17919"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el</a:t>
            </a:r>
            <a:r>
              <a:rPr sz="24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esta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blish</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overall</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feasi</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bility</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usefulness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efore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hig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cost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elop</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incurred</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487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11558" y="476672"/>
            <a:ext cx="7920882" cy="421013"/>
          </a:xfrm>
          <a:prstGeom prst="rect">
            <a:avLst/>
          </a:prstGeom>
        </p:spPr>
        <p:txBody>
          <a:bodyPr vert="horz" wrap="square" lIns="0" tIns="0" rIns="0" bIns="0" rtlCol="0">
            <a:spAutoFit/>
          </a:bodyPr>
          <a:lstStyle/>
          <a:p>
            <a:r>
              <a:rPr sz="2736" dirty="0"/>
              <a:t>Protot</a:t>
            </a:r>
            <a:r>
              <a:rPr sz="2736" spc="-4" dirty="0"/>
              <a:t>yp</a:t>
            </a:r>
            <a:r>
              <a:rPr sz="2736" dirty="0"/>
              <a:t>ing</a:t>
            </a:r>
            <a:r>
              <a:rPr lang="en-AU" sz="2736" dirty="0"/>
              <a:t> </a:t>
            </a:r>
            <a:r>
              <a:rPr lang="en-AU" sz="2052" dirty="0"/>
              <a:t>(cont.)</a:t>
            </a:r>
            <a:endParaRPr sz="2736" dirty="0"/>
          </a:p>
        </p:txBody>
      </p:sp>
      <p:sp>
        <p:nvSpPr>
          <p:cNvPr id="5" name="object 5"/>
          <p:cNvSpPr txBox="1"/>
          <p:nvPr/>
        </p:nvSpPr>
        <p:spPr>
          <a:xfrm>
            <a:off x="899592" y="1556792"/>
            <a:ext cx="7498938" cy="2469907"/>
          </a:xfrm>
          <a:prstGeom prst="rect">
            <a:avLst/>
          </a:prstGeom>
        </p:spPr>
        <p:txBody>
          <a:bodyPr vert="horz" wrap="square" lIns="0" tIns="0" rIns="0" bIns="0" rtlCol="0">
            <a:spAutoFit/>
          </a:bodyPr>
          <a:lstStyle/>
          <a:p>
            <a:pPr marL="325250" marR="606518" indent="-314390" defTabSz="781903" eaLnBrk="1" fontAlgn="auto" hangingPunct="1">
              <a:spcBef>
                <a:spcPts val="1026"/>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Should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used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carefully</a:t>
            </a:r>
            <a:r>
              <a:rPr lang="en-AU"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can lead to</a:t>
            </a:r>
            <a:endParaRPr lang="en-AU"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606518"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13"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ature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desig</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606518"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a:t>
            </a:r>
            <a:r>
              <a:rPr sz="24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alse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ex</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ectations</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16202" marR="606518" lvl="1" indent="-314390" defTabSz="781903" eaLnBrk="1" fontAlgn="auto" hangingPunct="1">
              <a:spcBef>
                <a:spcPts val="600"/>
              </a:spcBef>
              <a:spcAft>
                <a:spcPts val="0"/>
              </a:spcAft>
              <a:buSzPct val="110204"/>
              <a:buFont typeface="Wingdings" panose="05000000000000000000" pitchFamily="2" charset="2"/>
              <a:buChar char="§"/>
              <a:tabLst>
                <a:tab pos="328508" algn="l"/>
              </a:tabLst>
            </a:pP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istraction</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2052"/>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Also</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3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a:t>
            </a:r>
            <a:r>
              <a:rPr sz="2800" kern="0" spc="-3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uire</a:t>
            </a:r>
            <a:r>
              <a:rPr sz="2800" kern="0" spc="-6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3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ents</a:t>
            </a:r>
            <a:r>
              <a:rPr sz="2800" kern="0" spc="115"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38"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2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ali</a:t>
            </a:r>
            <a:r>
              <a:rPr sz="2800" kern="0" spc="-4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800" kern="0" spc="-3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r>
              <a:rPr sz="2800" kern="0" spc="115"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tool!</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88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190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69" y="414879"/>
            <a:ext cx="7492099" cy="709865"/>
          </a:xfrm>
        </p:spPr>
        <p:txBody>
          <a:bodyPr/>
          <a:lstStyle/>
          <a:p>
            <a:r>
              <a:rPr lang="en-AU" dirty="0"/>
              <a:t>Independent Elicitation Techniques</a:t>
            </a:r>
          </a:p>
        </p:txBody>
      </p:sp>
      <p:sp>
        <p:nvSpPr>
          <p:cNvPr id="3" name="Content Placeholder 2"/>
          <p:cNvSpPr>
            <a:spLocks noGrp="1"/>
          </p:cNvSpPr>
          <p:nvPr>
            <p:ph idx="1"/>
          </p:nvPr>
        </p:nvSpPr>
        <p:spPr>
          <a:xfrm>
            <a:off x="846687" y="1524091"/>
            <a:ext cx="8045793" cy="2416046"/>
          </a:xfrm>
        </p:spPr>
        <p:txBody>
          <a:bodyPr/>
          <a:lstStyle/>
          <a:p>
            <a:pPr>
              <a:spcBef>
                <a:spcPts val="1800"/>
              </a:spcBef>
            </a:pPr>
            <a:r>
              <a:rPr lang="en-AU" sz="2800" dirty="0"/>
              <a:t>Discover information on your own</a:t>
            </a:r>
          </a:p>
          <a:p>
            <a:pPr>
              <a:spcBef>
                <a:spcPts val="1800"/>
              </a:spcBef>
            </a:pPr>
            <a:r>
              <a:rPr lang="en-AU" sz="2800" dirty="0"/>
              <a:t>System interface analysis</a:t>
            </a:r>
          </a:p>
          <a:p>
            <a:pPr>
              <a:spcBef>
                <a:spcPts val="1800"/>
              </a:spcBef>
            </a:pPr>
            <a:r>
              <a:rPr lang="en-AU" sz="2800" dirty="0"/>
              <a:t>User interface analysis</a:t>
            </a:r>
          </a:p>
          <a:p>
            <a:pPr>
              <a:spcBef>
                <a:spcPts val="1800"/>
              </a:spcBef>
            </a:pPr>
            <a:r>
              <a:rPr lang="en-AU" sz="2800" dirty="0"/>
              <a:t>Document analysis</a:t>
            </a:r>
          </a:p>
        </p:txBody>
      </p:sp>
    </p:spTree>
    <p:extLst>
      <p:ext uri="{BB962C8B-B14F-4D97-AF65-F5344CB8AC3E}">
        <p14:creationId xmlns:p14="http://schemas.microsoft.com/office/powerpoint/2010/main" val="74951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D7D47880-4A3E-416F-A9A4-5F8388CA88B5}" type="slidenum">
              <a:rPr lang="en-AU" altLang="en-US"/>
              <a:pPr/>
              <a:t>9</a:t>
            </a:fld>
            <a:endParaRPr lang="en-AU" altLang="en-US"/>
          </a:p>
        </p:txBody>
      </p:sp>
      <p:sp>
        <p:nvSpPr>
          <p:cNvPr id="651266" name="Rectangle 2"/>
          <p:cNvSpPr>
            <a:spLocks noGrp="1" noChangeArrowheads="1"/>
          </p:cNvSpPr>
          <p:nvPr>
            <p:ph type="title"/>
          </p:nvPr>
        </p:nvSpPr>
        <p:spPr/>
        <p:txBody>
          <a:bodyPr/>
          <a:lstStyle/>
          <a:p>
            <a:r>
              <a:rPr lang="en-US" altLang="en-US"/>
              <a:t>BPMN flow objects</a:t>
            </a:r>
          </a:p>
        </p:txBody>
      </p:sp>
      <p:sp>
        <p:nvSpPr>
          <p:cNvPr id="651267" name="Rectangle 3"/>
          <p:cNvSpPr>
            <a:spLocks noGrp="1" noChangeArrowheads="1"/>
          </p:cNvSpPr>
          <p:nvPr>
            <p:ph type="body" idx="1"/>
          </p:nvPr>
        </p:nvSpPr>
        <p:spPr/>
        <p:txBody>
          <a:bodyPr/>
          <a:lstStyle/>
          <a:p>
            <a:pPr>
              <a:spcBef>
                <a:spcPts val="600"/>
              </a:spcBef>
            </a:pPr>
            <a:r>
              <a:rPr lang="en-US" altLang="en-US" dirty="0"/>
              <a:t>BPMN offers four basic categories of modeling elements</a:t>
            </a:r>
          </a:p>
          <a:p>
            <a:pPr lvl="1">
              <a:lnSpc>
                <a:spcPct val="130000"/>
              </a:lnSpc>
            </a:pPr>
            <a:r>
              <a:rPr lang="en-US" altLang="en-US" dirty="0"/>
              <a:t>Flow objects</a:t>
            </a:r>
          </a:p>
          <a:p>
            <a:pPr lvl="2">
              <a:lnSpc>
                <a:spcPct val="130000"/>
              </a:lnSpc>
            </a:pPr>
            <a:r>
              <a:rPr lang="en-US" altLang="en-US" dirty="0"/>
              <a:t>Events</a:t>
            </a:r>
          </a:p>
          <a:p>
            <a:pPr lvl="2">
              <a:lnSpc>
                <a:spcPct val="130000"/>
              </a:lnSpc>
            </a:pPr>
            <a:r>
              <a:rPr lang="en-US" altLang="en-US" dirty="0"/>
              <a:t>Activities</a:t>
            </a:r>
          </a:p>
          <a:p>
            <a:pPr lvl="2">
              <a:lnSpc>
                <a:spcPct val="130000"/>
              </a:lnSpc>
            </a:pPr>
            <a:r>
              <a:rPr lang="en-US" altLang="en-US" dirty="0"/>
              <a:t>Gateways</a:t>
            </a:r>
          </a:p>
          <a:p>
            <a:pPr lvl="1">
              <a:lnSpc>
                <a:spcPct val="130000"/>
              </a:lnSpc>
            </a:pPr>
            <a:r>
              <a:rPr lang="en-US" altLang="en-US" dirty="0"/>
              <a:t>Connecting objects</a:t>
            </a:r>
          </a:p>
          <a:p>
            <a:pPr lvl="1">
              <a:lnSpc>
                <a:spcPct val="130000"/>
              </a:lnSpc>
            </a:pPr>
            <a:r>
              <a:rPr lang="en-US" altLang="en-US" dirty="0"/>
              <a:t>Pools (</a:t>
            </a:r>
            <a:r>
              <a:rPr lang="en-US" altLang="en-US" dirty="0" err="1"/>
              <a:t>Swimlanes</a:t>
            </a:r>
            <a:r>
              <a:rPr lang="en-US" altLang="en-US" dirty="0"/>
              <a:t>)</a:t>
            </a:r>
          </a:p>
          <a:p>
            <a:pPr lvl="1">
              <a:lnSpc>
                <a:spcPct val="130000"/>
              </a:lnSpc>
            </a:pPr>
            <a:r>
              <a:rPr lang="en-US" altLang="en-US" dirty="0"/>
              <a:t>Artifacts</a:t>
            </a:r>
            <a:endParaRPr lang="en-US" altLang="en-US" i="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System Interface Analysis</a:t>
            </a:r>
          </a:p>
        </p:txBody>
      </p:sp>
      <p:sp>
        <p:nvSpPr>
          <p:cNvPr id="3" name="Content Placeholder 2"/>
          <p:cNvSpPr>
            <a:spLocks noGrp="1"/>
          </p:cNvSpPr>
          <p:nvPr>
            <p:ph idx="1"/>
          </p:nvPr>
        </p:nvSpPr>
        <p:spPr>
          <a:xfrm>
            <a:off x="846687" y="1524091"/>
            <a:ext cx="8045793" cy="3524042"/>
          </a:xfrm>
        </p:spPr>
        <p:txBody>
          <a:bodyPr/>
          <a:lstStyle/>
          <a:p>
            <a:r>
              <a:rPr lang="en-AU" sz="2800" dirty="0"/>
              <a:t>Look at other systems’ functionality</a:t>
            </a:r>
          </a:p>
          <a:p>
            <a:pPr lvl="1"/>
            <a:r>
              <a:rPr lang="en-AU" sz="2400" dirty="0"/>
              <a:t>what does your system need to do?</a:t>
            </a:r>
          </a:p>
          <a:p>
            <a:pPr lvl="1"/>
            <a:r>
              <a:rPr lang="en-AU" sz="2400" dirty="0"/>
              <a:t>what can you use?</a:t>
            </a:r>
          </a:p>
          <a:p>
            <a:r>
              <a:rPr lang="en-AU" sz="2800" dirty="0"/>
              <a:t>Data exchange</a:t>
            </a:r>
          </a:p>
          <a:p>
            <a:pPr lvl="1"/>
            <a:r>
              <a:rPr lang="en-AU" sz="2400" dirty="0"/>
              <a:t>including formats &amp; validation rules</a:t>
            </a:r>
          </a:p>
          <a:p>
            <a:r>
              <a:rPr lang="en-AU" sz="2800" dirty="0"/>
              <a:t>Services</a:t>
            </a:r>
          </a:p>
          <a:p>
            <a:endParaRPr lang="en-AU" sz="2800" dirty="0"/>
          </a:p>
        </p:txBody>
      </p:sp>
    </p:spTree>
    <p:extLst>
      <p:ext uri="{BB962C8B-B14F-4D97-AF65-F5344CB8AC3E}">
        <p14:creationId xmlns:p14="http://schemas.microsoft.com/office/powerpoint/2010/main" val="13408696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 Interface Analysis</a:t>
            </a:r>
          </a:p>
        </p:txBody>
      </p:sp>
      <p:sp>
        <p:nvSpPr>
          <p:cNvPr id="3" name="Content Placeholder 2"/>
          <p:cNvSpPr>
            <a:spLocks noGrp="1"/>
          </p:cNvSpPr>
          <p:nvPr>
            <p:ph idx="1"/>
          </p:nvPr>
        </p:nvSpPr>
        <p:spPr>
          <a:xfrm>
            <a:off x="846687" y="1524091"/>
            <a:ext cx="8045793" cy="3385542"/>
          </a:xfrm>
        </p:spPr>
        <p:txBody>
          <a:bodyPr/>
          <a:lstStyle/>
          <a:p>
            <a:r>
              <a:rPr lang="en-AU" sz="2800" dirty="0"/>
              <a:t>Study existing systems</a:t>
            </a:r>
          </a:p>
          <a:p>
            <a:pPr lvl="1"/>
            <a:r>
              <a:rPr lang="en-AU" sz="2400" dirty="0"/>
              <a:t>what do they do?</a:t>
            </a:r>
          </a:p>
          <a:p>
            <a:pPr lvl="1"/>
            <a:r>
              <a:rPr lang="en-AU" sz="2400" dirty="0"/>
              <a:t>how are they used?</a:t>
            </a:r>
          </a:p>
          <a:p>
            <a:r>
              <a:rPr lang="en-AU" sz="2800" dirty="0"/>
              <a:t>What should be</a:t>
            </a:r>
          </a:p>
          <a:p>
            <a:pPr lvl="1"/>
            <a:r>
              <a:rPr lang="en-AU" sz="2400" dirty="0"/>
              <a:t>replicated?</a:t>
            </a:r>
          </a:p>
          <a:p>
            <a:pPr lvl="1"/>
            <a:r>
              <a:rPr lang="en-AU" sz="2400" dirty="0"/>
              <a:t>avoided?</a:t>
            </a:r>
          </a:p>
          <a:p>
            <a:r>
              <a:rPr lang="en-AU" sz="2800" dirty="0"/>
              <a:t>Good way to learn existing system &amp; processes</a:t>
            </a:r>
          </a:p>
        </p:txBody>
      </p:sp>
    </p:spTree>
    <p:extLst>
      <p:ext uri="{BB962C8B-B14F-4D97-AF65-F5344CB8AC3E}">
        <p14:creationId xmlns:p14="http://schemas.microsoft.com/office/powerpoint/2010/main" val="16763007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Document Analysis</a:t>
            </a:r>
          </a:p>
        </p:txBody>
      </p:sp>
      <p:sp>
        <p:nvSpPr>
          <p:cNvPr id="3" name="Content Placeholder 2"/>
          <p:cNvSpPr>
            <a:spLocks noGrp="1"/>
          </p:cNvSpPr>
          <p:nvPr>
            <p:ph idx="1"/>
          </p:nvPr>
        </p:nvSpPr>
        <p:spPr>
          <a:xfrm>
            <a:off x="846687" y="1524091"/>
            <a:ext cx="8045793" cy="3970318"/>
          </a:xfrm>
        </p:spPr>
        <p:txBody>
          <a:bodyPr/>
          <a:lstStyle/>
          <a:p>
            <a:r>
              <a:rPr lang="en-AU" sz="2800" dirty="0"/>
              <a:t>Business process descriptions</a:t>
            </a:r>
          </a:p>
          <a:p>
            <a:r>
              <a:rPr lang="en-AU" sz="2800" dirty="0"/>
              <a:t>Existing system documentation</a:t>
            </a:r>
          </a:p>
          <a:p>
            <a:pPr lvl="1"/>
            <a:r>
              <a:rPr lang="en-AU" sz="2400" dirty="0"/>
              <a:t>user manuals</a:t>
            </a:r>
          </a:p>
          <a:p>
            <a:pPr lvl="1"/>
            <a:r>
              <a:rPr lang="en-AU" sz="2400" dirty="0"/>
              <a:t>specifications</a:t>
            </a:r>
          </a:p>
          <a:p>
            <a:pPr lvl="1"/>
            <a:r>
              <a:rPr lang="en-AU" sz="2400" dirty="0"/>
              <a:t>what must be kept</a:t>
            </a:r>
          </a:p>
          <a:p>
            <a:pPr lvl="1"/>
            <a:r>
              <a:rPr lang="en-AU" sz="2400" dirty="0"/>
              <a:t>what can be improved</a:t>
            </a:r>
          </a:p>
          <a:p>
            <a:r>
              <a:rPr lang="en-AU" sz="2800" dirty="0"/>
              <a:t>Industry standards or legislation</a:t>
            </a:r>
          </a:p>
          <a:p>
            <a:r>
              <a:rPr lang="en-AU" sz="2800" dirty="0"/>
              <a:t>Gain understanding of domain or system</a:t>
            </a:r>
          </a:p>
        </p:txBody>
      </p:sp>
    </p:spTree>
    <p:extLst>
      <p:ext uri="{BB962C8B-B14F-4D97-AF65-F5344CB8AC3E}">
        <p14:creationId xmlns:p14="http://schemas.microsoft.com/office/powerpoint/2010/main" val="21934121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52556" y="1518465"/>
            <a:ext cx="7420390" cy="4585871"/>
          </a:xfrm>
          <a:prstGeom prst="rect">
            <a:avLst/>
          </a:prstGeom>
        </p:spPr>
        <p:txBody>
          <a:bodyPr vert="horz" wrap="square" lIns="0" tIns="0" rIns="0" bIns="0" rtlCol="0">
            <a:spAutoFit/>
          </a:bodyPr>
          <a:lstStyle/>
          <a:p>
            <a:pPr marL="327965" indent="-317105" defTabSz="781903" eaLnBrk="1" fontAlgn="auto" hangingPunct="1">
              <a:spcBef>
                <a:spcPts val="600"/>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are you </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8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lac</a:t>
            </a:r>
            <a:r>
              <a:rPr lang="en-AU" sz="2800" kern="0" spc="9"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Bes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oke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cob</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bled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-together</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software?</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 pos="3431144"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Less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for</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1166882" lvl="2" indent="-293214" defTabSz="781903" eaLnBrk="1" fontAlgn="auto" hangingPunct="1">
              <a:spcBef>
                <a:spcPts val="600"/>
              </a:spcBef>
              <a:spcAft>
                <a:spcPts val="0"/>
              </a:spcAft>
              <a:buSzPct val="61224"/>
              <a:buFont typeface="Wingdings" panose="05000000000000000000" pitchFamily="2" charset="2"/>
              <a:buChar char="q"/>
              <a:tabLst>
                <a:tab pos="736292" algn="l"/>
                <a:tab pos="3431144" algn="l"/>
              </a:tabLst>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mailed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Excel</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files</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ased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200"/>
              </a:spcBef>
              <a:spcAft>
                <a:spcPts val="0"/>
              </a:spcAft>
              <a:buSzPct val="110204"/>
              <a:buFont typeface="Wingdings"/>
              <a:buChar char=""/>
              <a:tabLst>
                <a:tab pos="328508" algn="l"/>
              </a:tabLst>
            </a:pPr>
            <a:r>
              <a:rPr lang="en-AU"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a:t>
            </a:r>
            <a:r>
              <a:rPr sz="2800" kern="0" spc="4" dirty="0" err="1">
                <a:solidFill>
                  <a:sysClr val="windowText" lastClr="000000"/>
                </a:solidFill>
                <a:latin typeface="Tahoma" panose="020B0604030504040204" pitchFamily="34" charset="0"/>
                <a:ea typeface="Tahoma" panose="020B0604030504040204" pitchFamily="34" charset="0"/>
                <a:cs typeface="Tahoma" panose="020B0604030504040204" pitchFamily="34" charset="0"/>
              </a:rPr>
              <a:t>hat’s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May</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one-to-one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ing</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You</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on’t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want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li</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itations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old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stem</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Often</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turns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out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yo</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u’re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not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lacing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it</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after</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all</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600"/>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“En</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isioned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world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roble</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767234" y="476672"/>
            <a:ext cx="7609530" cy="421013"/>
          </a:xfrm>
          <a:prstGeom prst="rect">
            <a:avLst/>
          </a:prstGeom>
        </p:spPr>
        <p:txBody>
          <a:bodyPr vert="horz" wrap="square" lIns="0" tIns="0" rIns="0" bIns="0" rtlCol="0">
            <a:spAutoFit/>
          </a:bodyPr>
          <a:lstStyle/>
          <a:p>
            <a:pPr algn="ctr">
              <a:lnSpc>
                <a:spcPct val="100000"/>
              </a:lnSpc>
            </a:pPr>
            <a:r>
              <a:rPr sz="2736" dirty="0" err="1">
                <a:latin typeface="Tahoma" panose="020B0604030504040204" pitchFamily="34" charset="0"/>
                <a:ea typeface="Tahoma" panose="020B0604030504040204" pitchFamily="34" charset="0"/>
                <a:cs typeface="Tahoma" panose="020B0604030504040204" pitchFamily="34" charset="0"/>
              </a:rPr>
              <a:t>Anal</a:t>
            </a:r>
            <a:r>
              <a:rPr sz="2736" spc="-4" dirty="0" err="1">
                <a:latin typeface="Tahoma" panose="020B0604030504040204" pitchFamily="34" charset="0"/>
                <a:ea typeface="Tahoma" panose="020B0604030504040204" pitchFamily="34" charset="0"/>
                <a:cs typeface="Tahoma" panose="020B0604030504040204" pitchFamily="34" charset="0"/>
              </a:rPr>
              <a:t>y</a:t>
            </a:r>
            <a:r>
              <a:rPr sz="2736" dirty="0" err="1">
                <a:latin typeface="Tahoma" panose="020B0604030504040204" pitchFamily="34" charset="0"/>
                <a:ea typeface="Tahoma" panose="020B0604030504040204" pitchFamily="34" charset="0"/>
                <a:cs typeface="Tahoma" panose="020B0604030504040204" pitchFamily="34" charset="0"/>
              </a:rPr>
              <a:t>s</a:t>
            </a:r>
            <a:r>
              <a:rPr lang="en-AU" sz="2736" dirty="0" err="1">
                <a:latin typeface="Tahoma" panose="020B0604030504040204" pitchFamily="34" charset="0"/>
                <a:ea typeface="Tahoma" panose="020B0604030504040204" pitchFamily="34" charset="0"/>
                <a:cs typeface="Tahoma" panose="020B0604030504040204" pitchFamily="34" charset="0"/>
              </a:rPr>
              <a:t>ing</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spc="180" dirty="0">
                <a:latin typeface="Tahoma" panose="020B0604030504040204" pitchFamily="34" charset="0"/>
                <a:ea typeface="Tahoma" panose="020B0604030504040204" pitchFamily="34" charset="0"/>
                <a:cs typeface="Tahoma" panose="020B0604030504040204" pitchFamily="34" charset="0"/>
              </a:rPr>
              <a:t>E</a:t>
            </a:r>
            <a:r>
              <a:rPr sz="2736" dirty="0" err="1">
                <a:latin typeface="Tahoma" panose="020B0604030504040204" pitchFamily="34" charset="0"/>
                <a:ea typeface="Tahoma" panose="020B0604030504040204" pitchFamily="34" charset="0"/>
                <a:cs typeface="Tahoma" panose="020B0604030504040204" pitchFamily="34" charset="0"/>
              </a:rPr>
              <a:t>xisting</a:t>
            </a:r>
            <a:r>
              <a:rPr sz="2736" spc="174" dirty="0">
                <a:latin typeface="Tahoma" panose="020B0604030504040204" pitchFamily="34" charset="0"/>
                <a:ea typeface="Tahoma" panose="020B0604030504040204" pitchFamily="34" charset="0"/>
                <a:cs typeface="Tahoma" panose="020B0604030504040204" pitchFamily="34" charset="0"/>
              </a:rPr>
              <a:t> </a:t>
            </a:r>
            <a:r>
              <a:rPr lang="en-AU" sz="2736" spc="174" dirty="0">
                <a:latin typeface="Tahoma" panose="020B0604030504040204" pitchFamily="34" charset="0"/>
                <a:ea typeface="Tahoma" panose="020B0604030504040204" pitchFamily="34" charset="0"/>
                <a:cs typeface="Tahoma" panose="020B0604030504040204" pitchFamily="34" charset="0"/>
              </a:rPr>
              <a:t>A</a:t>
            </a:r>
            <a:r>
              <a:rPr sz="2736" dirty="0" err="1">
                <a:latin typeface="Tahoma" panose="020B0604030504040204" pitchFamily="34" charset="0"/>
                <a:ea typeface="Tahoma" panose="020B0604030504040204" pitchFamily="34" charset="0"/>
                <a:cs typeface="Tahoma" panose="020B0604030504040204" pitchFamily="34" charset="0"/>
              </a:rPr>
              <a:t>rtif</a:t>
            </a:r>
            <a:r>
              <a:rPr sz="2736" spc="-4" dirty="0" err="1">
                <a:latin typeface="Tahoma" panose="020B0604030504040204" pitchFamily="34" charset="0"/>
                <a:ea typeface="Tahoma" panose="020B0604030504040204" pitchFamily="34" charset="0"/>
                <a:cs typeface="Tahoma" panose="020B0604030504040204" pitchFamily="34" charset="0"/>
              </a:rPr>
              <a:t>a</a:t>
            </a:r>
            <a:r>
              <a:rPr sz="2736" dirty="0" err="1">
                <a:latin typeface="Tahoma" panose="020B0604030504040204" pitchFamily="34" charset="0"/>
                <a:ea typeface="Tahoma" panose="020B0604030504040204" pitchFamily="34" charset="0"/>
                <a:cs typeface="Tahoma" panose="020B0604030504040204" pitchFamily="34" charset="0"/>
              </a:rPr>
              <a:t>cts</a:t>
            </a:r>
            <a:endParaRPr sz="2736" dirty="0">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93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466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7234" y="476672"/>
            <a:ext cx="7609530" cy="421013"/>
          </a:xfrm>
          <a:prstGeom prst="rect">
            <a:avLst/>
          </a:prstGeom>
        </p:spPr>
        <p:txBody>
          <a:bodyPr vert="horz" wrap="square" lIns="0" tIns="0" rIns="0" bIns="0" rtlCol="0">
            <a:spAutoFit/>
          </a:bodyPr>
          <a:lstStyle/>
          <a:p>
            <a:pPr algn="ctr">
              <a:lnSpc>
                <a:spcPct val="100000"/>
              </a:lnSpc>
            </a:pPr>
            <a:r>
              <a:rPr sz="2736" dirty="0">
                <a:latin typeface="Tahoma" panose="020B0604030504040204" pitchFamily="34" charset="0"/>
                <a:ea typeface="Tahoma" panose="020B0604030504040204" pitchFamily="34" charset="0"/>
                <a:cs typeface="Tahoma" panose="020B0604030504040204" pitchFamily="34" charset="0"/>
              </a:rPr>
              <a:t>G</a:t>
            </a:r>
            <a:r>
              <a:rPr lang="en-AU" sz="2736" dirty="0" err="1">
                <a:latin typeface="Tahoma" panose="020B0604030504040204" pitchFamily="34" charset="0"/>
                <a:ea typeface="Tahoma" panose="020B0604030504040204" pitchFamily="34" charset="0"/>
                <a:cs typeface="Tahoma" panose="020B0604030504040204" pitchFamily="34" charset="0"/>
              </a:rPr>
              <a:t>etting</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dirty="0">
                <a:latin typeface="Tahoma" panose="020B0604030504040204" pitchFamily="34" charset="0"/>
                <a:ea typeface="Tahoma" panose="020B0604030504040204" pitchFamily="34" charset="0"/>
                <a:cs typeface="Tahoma" panose="020B0604030504040204" pitchFamily="34" charset="0"/>
              </a:rPr>
              <a:t>E</a:t>
            </a:r>
            <a:r>
              <a:rPr sz="2736" dirty="0" err="1">
                <a:latin typeface="Tahoma" panose="020B0604030504040204" pitchFamily="34" charset="0"/>
                <a:ea typeface="Tahoma" panose="020B0604030504040204" pitchFamily="34" charset="0"/>
                <a:cs typeface="Tahoma" panose="020B0604030504040204" pitchFamily="34" charset="0"/>
              </a:rPr>
              <a:t>ntrepreneurial</a:t>
            </a:r>
            <a:r>
              <a:rPr lang="en-AU" sz="2736" dirty="0">
                <a:latin typeface="Tahoma" panose="020B0604030504040204" pitchFamily="34" charset="0"/>
                <a:ea typeface="Tahoma" panose="020B0604030504040204" pitchFamily="34" charset="0"/>
                <a:cs typeface="Tahoma" panose="020B0604030504040204" pitchFamily="34" charset="0"/>
              </a:rPr>
              <a:t> </a:t>
            </a:r>
            <a:r>
              <a:rPr sz="2736" dirty="0">
                <a:latin typeface="Tahoma" panose="020B0604030504040204" pitchFamily="34" charset="0"/>
                <a:ea typeface="Tahoma" panose="020B0604030504040204" pitchFamily="34" charset="0"/>
                <a:cs typeface="Tahoma" panose="020B0604030504040204" pitchFamily="34" charset="0"/>
              </a:rPr>
              <a:t>…</a:t>
            </a:r>
          </a:p>
        </p:txBody>
      </p:sp>
      <p:sp>
        <p:nvSpPr>
          <p:cNvPr id="5" name="object 5"/>
          <p:cNvSpPr txBox="1"/>
          <p:nvPr/>
        </p:nvSpPr>
        <p:spPr>
          <a:xfrm>
            <a:off x="899592" y="1556792"/>
            <a:ext cx="7609589" cy="4344779"/>
          </a:xfrm>
          <a:prstGeom prst="rect">
            <a:avLst/>
          </a:prstGeom>
        </p:spPr>
        <p:txBody>
          <a:bodyPr vert="horz" wrap="square" lIns="0" tIns="0" rIns="0" bIns="0" rtlCol="0">
            <a:spAutoFit/>
          </a:bodyPr>
          <a:lstStyle/>
          <a:p>
            <a:pPr marL="325250" indent="-314390" defTabSz="781903" eaLnBrk="1" fontAlgn="auto" hangingPunct="1">
              <a:spcBef>
                <a:spcPts val="1539"/>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Ask</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yo</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ur</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com</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petitors’</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customers!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5250" marR="4344" indent="-314390" defTabSz="781903" eaLnBrk="1" fontAlgn="auto" hangingPunct="1">
              <a:spcBef>
                <a:spcPts val="1539"/>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What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set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eople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will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need</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lik</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to</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purchase?</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513"/>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Each</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of</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those</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has</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nee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539"/>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“Mini</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mum</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viable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roduct”</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(Eric</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Rie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539"/>
              </a:spcBef>
              <a:spcAft>
                <a:spcPts val="0"/>
              </a:spcAft>
              <a:buSzPct val="110204"/>
              <a:buFont typeface="Wingdings"/>
              <a:buChar char=""/>
              <a:tabLst>
                <a:tab pos="328508" algn="l"/>
              </a:tabLst>
            </a:pP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“Kill</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feature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ery</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wee</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k”</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(Da</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Mc</a:t>
            </a:r>
            <a:r>
              <a:rPr sz="28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Lu</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re)</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327965" indent="-317105" defTabSz="781903" eaLnBrk="1" fontAlgn="auto" hangingPunct="1">
              <a:spcBef>
                <a:spcPts val="1539"/>
              </a:spcBef>
              <a:spcAft>
                <a:spcPts val="0"/>
              </a:spcAft>
              <a:buSzPct val="110204"/>
              <a:buFont typeface="Wingdings"/>
              <a:buChar char=""/>
              <a:tabLst>
                <a:tab pos="328508" algn="l"/>
              </a:tabLst>
            </a:pP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A/B</a:t>
            </a:r>
            <a:r>
              <a:rPr sz="28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8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testing</a:t>
            </a:r>
            <a:endParaRPr sz="2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735749" lvl="1" indent="-253033" defTabSz="781903" eaLnBrk="1" fontAlgn="auto" hangingPunct="1">
              <a:spcBef>
                <a:spcPts val="513"/>
              </a:spcBef>
              <a:spcAft>
                <a:spcPts val="0"/>
              </a:spcAft>
              <a:buSzPct val="61224"/>
              <a:buFont typeface="Wingdings"/>
              <a:buChar char=""/>
              <a:tabLst>
                <a:tab pos="736292" algn="l"/>
              </a:tabLst>
            </a:pP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Mock</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we</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bsite</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94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0290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06465" y="462317"/>
            <a:ext cx="5672103" cy="434286"/>
          </a:xfrm>
          <a:prstGeom prst="rect">
            <a:avLst/>
          </a:prstGeom>
        </p:spPr>
        <p:txBody>
          <a:bodyPr vert="horz" wrap="square" lIns="0" tIns="0" rIns="0" bIns="0" rtlCol="0">
            <a:spAutoFit/>
          </a:bodyPr>
          <a:lstStyle/>
          <a:p>
            <a:pPr marL="10860" algn="ctr" defTabSz="781903" eaLnBrk="1" fontAlgn="auto" hangingPunct="1">
              <a:spcBef>
                <a:spcPts val="0"/>
              </a:spcBef>
              <a:spcAft>
                <a:spcPts val="0"/>
              </a:spcAft>
            </a:pPr>
            <a:r>
              <a:rPr sz="2822" kern="0" dirty="0">
                <a:solidFill>
                  <a:srgbClr val="6F89F7"/>
                </a:solidFill>
                <a:latin typeface="Tahoma"/>
                <a:cs typeface="Tahoma"/>
              </a:rPr>
              <a:t>Pro</a:t>
            </a:r>
            <a:r>
              <a:rPr sz="2822" kern="0" spc="-4" dirty="0">
                <a:solidFill>
                  <a:srgbClr val="6F89F7"/>
                </a:solidFill>
                <a:latin typeface="Tahoma"/>
                <a:cs typeface="Tahoma"/>
              </a:rPr>
              <a:t>d</a:t>
            </a:r>
            <a:r>
              <a:rPr sz="2822" kern="0" dirty="0">
                <a:solidFill>
                  <a:srgbClr val="6F89F7"/>
                </a:solidFill>
                <a:latin typeface="Tahoma"/>
                <a:cs typeface="Tahoma"/>
              </a:rPr>
              <a:t>u</a:t>
            </a:r>
            <a:r>
              <a:rPr sz="2822" kern="0" spc="-4" dirty="0">
                <a:solidFill>
                  <a:srgbClr val="6F89F7"/>
                </a:solidFill>
                <a:latin typeface="Tahoma"/>
                <a:cs typeface="Tahoma"/>
              </a:rPr>
              <a:t>c</a:t>
            </a:r>
            <a:r>
              <a:rPr sz="2822" kern="0" dirty="0">
                <a:solidFill>
                  <a:srgbClr val="6F89F7"/>
                </a:solidFill>
                <a:latin typeface="Tahoma"/>
                <a:cs typeface="Tahoma"/>
              </a:rPr>
              <a:t>t</a:t>
            </a:r>
            <a:r>
              <a:rPr sz="2822" kern="0" spc="180" dirty="0">
                <a:solidFill>
                  <a:srgbClr val="6F89F7"/>
                </a:solidFill>
                <a:latin typeface="Times New Roman"/>
                <a:cs typeface="Times New Roman"/>
              </a:rPr>
              <a:t> </a:t>
            </a:r>
            <a:r>
              <a:rPr sz="2822" kern="0" dirty="0">
                <a:solidFill>
                  <a:srgbClr val="6F89F7"/>
                </a:solidFill>
                <a:latin typeface="Tahoma"/>
                <a:cs typeface="Tahoma"/>
              </a:rPr>
              <a:t>of</a:t>
            </a:r>
            <a:r>
              <a:rPr sz="2822" kern="0" spc="180" dirty="0">
                <a:solidFill>
                  <a:srgbClr val="6F89F7"/>
                </a:solidFill>
                <a:latin typeface="Times New Roman"/>
                <a:cs typeface="Times New Roman"/>
              </a:rPr>
              <a:t> </a:t>
            </a:r>
            <a:r>
              <a:rPr sz="2822" kern="0" dirty="0">
                <a:solidFill>
                  <a:srgbClr val="6F89F7"/>
                </a:solidFill>
                <a:latin typeface="Tahoma"/>
                <a:cs typeface="Tahoma"/>
              </a:rPr>
              <a:t>the</a:t>
            </a:r>
            <a:r>
              <a:rPr sz="2822" kern="0" spc="180" dirty="0">
                <a:solidFill>
                  <a:srgbClr val="6F89F7"/>
                </a:solidFill>
                <a:latin typeface="Times New Roman"/>
                <a:cs typeface="Times New Roman"/>
              </a:rPr>
              <a:t> </a:t>
            </a:r>
            <a:r>
              <a:rPr sz="2822" kern="0" spc="-4" dirty="0">
                <a:solidFill>
                  <a:srgbClr val="6F89F7"/>
                </a:solidFill>
                <a:latin typeface="Tahoma"/>
                <a:cs typeface="Tahoma"/>
              </a:rPr>
              <a:t>E</a:t>
            </a:r>
            <a:r>
              <a:rPr sz="2822" kern="0" dirty="0">
                <a:solidFill>
                  <a:srgbClr val="6F89F7"/>
                </a:solidFill>
                <a:latin typeface="Tahoma"/>
                <a:cs typeface="Tahoma"/>
              </a:rPr>
              <a:t>li</a:t>
            </a:r>
            <a:r>
              <a:rPr sz="2822" kern="0" spc="-4" dirty="0">
                <a:solidFill>
                  <a:srgbClr val="6F89F7"/>
                </a:solidFill>
                <a:latin typeface="Tahoma"/>
                <a:cs typeface="Tahoma"/>
              </a:rPr>
              <a:t>c</a:t>
            </a:r>
            <a:r>
              <a:rPr sz="2822" kern="0" dirty="0">
                <a:solidFill>
                  <a:srgbClr val="6F89F7"/>
                </a:solidFill>
                <a:latin typeface="Tahoma"/>
                <a:cs typeface="Tahoma"/>
              </a:rPr>
              <a:t>itation</a:t>
            </a:r>
            <a:r>
              <a:rPr sz="2822" kern="0" spc="180" dirty="0">
                <a:solidFill>
                  <a:srgbClr val="6F89F7"/>
                </a:solidFill>
                <a:latin typeface="Times New Roman"/>
                <a:cs typeface="Times New Roman"/>
              </a:rPr>
              <a:t> </a:t>
            </a:r>
            <a:r>
              <a:rPr sz="2822" kern="0" dirty="0">
                <a:solidFill>
                  <a:srgbClr val="6F89F7"/>
                </a:solidFill>
                <a:latin typeface="Tahoma"/>
                <a:cs typeface="Tahoma"/>
              </a:rPr>
              <a:t>Phase</a:t>
            </a:r>
            <a:endParaRPr sz="2822" kern="0" dirty="0">
              <a:solidFill>
                <a:sysClr val="windowText" lastClr="000000"/>
              </a:solidFill>
              <a:latin typeface="Tahoma"/>
              <a:cs typeface="Tahoma"/>
            </a:endParaRPr>
          </a:p>
        </p:txBody>
      </p:sp>
      <p:sp>
        <p:nvSpPr>
          <p:cNvPr id="5" name="object 5"/>
          <p:cNvSpPr txBox="1"/>
          <p:nvPr/>
        </p:nvSpPr>
        <p:spPr>
          <a:xfrm>
            <a:off x="899592" y="1556792"/>
            <a:ext cx="8015808" cy="4242187"/>
          </a:xfrm>
          <a:prstGeom prst="rect">
            <a:avLst/>
          </a:prstGeom>
        </p:spPr>
        <p:txBody>
          <a:bodyPr vert="horz" wrap="square" lIns="0" tIns="0" rIns="0" bIns="0" rtlCol="0">
            <a:spAutoFit/>
          </a:bodyPr>
          <a:lstStyle/>
          <a:p>
            <a:pPr marL="325250" marR="320363" indent="-314390" defTabSz="781903" eaLnBrk="1" fontAlgn="auto" hangingPunct="1">
              <a:spcBef>
                <a:spcPts val="1539"/>
              </a:spcBef>
              <a:spcAft>
                <a:spcPts val="0"/>
              </a:spcAft>
              <a:buSzPct val="110204"/>
              <a:buFont typeface="Wingdings"/>
              <a:buChar char=""/>
              <a:tabLst>
                <a:tab pos="328508" algn="l"/>
              </a:tabLst>
            </a:pPr>
            <a:r>
              <a:rPr lang="en-AU" sz="2600" kern="0" spc="9" dirty="0">
                <a:solidFill>
                  <a:sysClr val="windowText" lastClr="000000"/>
                </a:solidFill>
                <a:latin typeface="Tahoma"/>
                <a:cs typeface="Tahoma"/>
              </a:rPr>
              <a:t>R</a:t>
            </a:r>
            <a:r>
              <a:rPr sz="2600" kern="0" spc="9" dirty="0" err="1">
                <a:solidFill>
                  <a:sysClr val="windowText" lastClr="000000"/>
                </a:solidFill>
                <a:latin typeface="Tahoma"/>
                <a:cs typeface="Tahoma"/>
              </a:rPr>
              <a:t>e</a:t>
            </a:r>
            <a:r>
              <a:rPr sz="2600" kern="0" spc="4" dirty="0" err="1">
                <a:solidFill>
                  <a:sysClr val="windowText" lastClr="000000"/>
                </a:solidFill>
                <a:latin typeface="Tahoma"/>
                <a:cs typeface="Tahoma"/>
              </a:rPr>
              <a:t>q</a:t>
            </a:r>
            <a:r>
              <a:rPr sz="2600" kern="0" spc="9" dirty="0" err="1">
                <a:solidFill>
                  <a:sysClr val="windowText" lastClr="000000"/>
                </a:solidFill>
                <a:latin typeface="Tahoma"/>
                <a:cs typeface="Tahoma"/>
              </a:rPr>
              <a:t>uire</a:t>
            </a:r>
            <a:r>
              <a:rPr sz="2600" kern="0" spc="13" dirty="0" err="1">
                <a:solidFill>
                  <a:sysClr val="windowText" lastClr="000000"/>
                </a:solidFill>
                <a:latin typeface="Tahoma"/>
                <a:cs typeface="Tahoma"/>
              </a:rPr>
              <a:t>m</a:t>
            </a:r>
            <a:r>
              <a:rPr sz="2600" kern="0" spc="9" dirty="0" err="1">
                <a:solidFill>
                  <a:sysClr val="windowText" lastClr="000000"/>
                </a:solidFill>
                <a:latin typeface="Tahoma"/>
                <a:cs typeface="Tahoma"/>
              </a:rPr>
              <a:t>ents</a:t>
            </a:r>
            <a:r>
              <a:rPr sz="2600" kern="0" spc="137" dirty="0">
                <a:solidFill>
                  <a:sysClr val="windowText" lastClr="000000"/>
                </a:solidFill>
                <a:latin typeface="Times New Roman"/>
                <a:cs typeface="Times New Roman"/>
              </a:rPr>
              <a:t> </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ocu</a:t>
            </a:r>
            <a:r>
              <a:rPr sz="2600" kern="0" spc="13" dirty="0">
                <a:solidFill>
                  <a:sysClr val="windowText" lastClr="000000"/>
                </a:solidFill>
                <a:latin typeface="Tahoma"/>
                <a:cs typeface="Tahoma"/>
              </a:rPr>
              <a:t>m</a:t>
            </a:r>
            <a:r>
              <a:rPr sz="2600" kern="0" spc="9" dirty="0">
                <a:solidFill>
                  <a:sysClr val="windowText" lastClr="000000"/>
                </a:solidFill>
                <a:latin typeface="Tahoma"/>
                <a:cs typeface="Tahoma"/>
              </a:rPr>
              <a:t>ent</a:t>
            </a:r>
            <a:r>
              <a:rPr lang="en-AU" sz="2600" kern="0" spc="9" dirty="0" err="1">
                <a:solidFill>
                  <a:sysClr val="windowText" lastClr="000000"/>
                </a:solidFill>
                <a:latin typeface="Tahoma"/>
                <a:cs typeface="Tahoma"/>
              </a:rPr>
              <a:t>ation</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inclu</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ing</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a</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re</a:t>
            </a:r>
            <a:r>
              <a:rPr sz="2600" kern="0" spc="4" dirty="0">
                <a:solidFill>
                  <a:sysClr val="windowText" lastClr="000000"/>
                </a:solidFill>
                <a:latin typeface="Tahoma"/>
                <a:cs typeface="Tahoma"/>
              </a:rPr>
              <a:t>q</a:t>
            </a:r>
            <a:r>
              <a:rPr sz="2600" kern="0" spc="9" dirty="0">
                <a:solidFill>
                  <a:sysClr val="windowText" lastClr="000000"/>
                </a:solidFill>
                <a:latin typeface="Tahoma"/>
                <a:cs typeface="Tahoma"/>
              </a:rPr>
              <a:t>uire</a:t>
            </a:r>
            <a:r>
              <a:rPr sz="2600" kern="0" spc="13" dirty="0">
                <a:solidFill>
                  <a:sysClr val="windowText" lastClr="000000"/>
                </a:solidFill>
                <a:latin typeface="Tahoma"/>
                <a:cs typeface="Tahoma"/>
              </a:rPr>
              <a:t>m</a:t>
            </a:r>
            <a:r>
              <a:rPr sz="2600" kern="0" spc="9" dirty="0">
                <a:solidFill>
                  <a:sysClr val="windowText" lastClr="000000"/>
                </a:solidFill>
                <a:latin typeface="Tahoma"/>
                <a:cs typeface="Tahoma"/>
              </a:rPr>
              <a:t>ents</a:t>
            </a:r>
            <a:r>
              <a:rPr sz="2600" kern="0" spc="4" dirty="0">
                <a:solidFill>
                  <a:sysClr val="windowText" lastClr="000000"/>
                </a:solidFill>
                <a:latin typeface="Times New Roman"/>
                <a:cs typeface="Times New Roman"/>
              </a:rPr>
              <a:t> </a:t>
            </a:r>
            <a:r>
              <a:rPr sz="2600" kern="0" spc="4" dirty="0">
                <a:solidFill>
                  <a:sysClr val="windowText" lastClr="000000"/>
                </a:solidFill>
                <a:latin typeface="Tahoma"/>
                <a:cs typeface="Tahoma"/>
              </a:rPr>
              <a:t>definition</a:t>
            </a:r>
            <a:endParaRPr sz="2600" kern="0" dirty="0">
              <a:solidFill>
                <a:sysClr val="windowText" lastClr="000000"/>
              </a:solidFill>
              <a:latin typeface="Tahoma"/>
              <a:cs typeface="Tahoma"/>
            </a:endParaRPr>
          </a:p>
          <a:p>
            <a:pPr marL="325250" marR="368689" indent="-314390" defTabSz="781903" eaLnBrk="1" fontAlgn="auto" hangingPunct="1">
              <a:spcBef>
                <a:spcPts val="1539"/>
              </a:spcBef>
              <a:spcAft>
                <a:spcPts val="0"/>
              </a:spcAft>
              <a:buSzPct val="110204"/>
              <a:buFont typeface="Wingdings"/>
              <a:buChar char=""/>
              <a:tabLst>
                <a:tab pos="328508" algn="l"/>
              </a:tabLst>
            </a:pPr>
            <a:r>
              <a:rPr lang="en-AU" sz="2600" kern="0" spc="9" dirty="0">
                <a:solidFill>
                  <a:sysClr val="windowText" lastClr="000000"/>
                </a:solidFill>
                <a:latin typeface="Tahoma"/>
                <a:cs typeface="Tahoma"/>
              </a:rPr>
              <a:t>May </a:t>
            </a:r>
            <a:r>
              <a:rPr sz="2600" kern="0" spc="9" dirty="0">
                <a:solidFill>
                  <a:sysClr val="windowText" lastClr="000000"/>
                </a:solidFill>
                <a:latin typeface="Tahoma"/>
                <a:cs typeface="Tahoma"/>
              </a:rPr>
              <a:t>use</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a</a:t>
            </a:r>
            <a:r>
              <a:rPr sz="2600" kern="0" spc="137" dirty="0">
                <a:solidFill>
                  <a:sysClr val="windowText" lastClr="000000"/>
                </a:solidFill>
                <a:latin typeface="Times New Roman"/>
                <a:cs typeface="Times New Roman"/>
              </a:rPr>
              <a:t> </a:t>
            </a:r>
            <a:r>
              <a:rPr sz="2600" kern="0" spc="4" dirty="0">
                <a:solidFill>
                  <a:sysClr val="windowText" lastClr="000000"/>
                </a:solidFill>
                <a:latin typeface="Tahoma"/>
                <a:cs typeface="Tahoma"/>
              </a:rPr>
              <a:t>p</a:t>
            </a:r>
            <a:r>
              <a:rPr sz="2600" kern="0" spc="9" dirty="0">
                <a:solidFill>
                  <a:sysClr val="windowText" lastClr="000000"/>
                </a:solidFill>
                <a:latin typeface="Tahoma"/>
                <a:cs typeface="Tahoma"/>
              </a:rPr>
              <a:t>re-</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efined</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re</a:t>
            </a:r>
            <a:r>
              <a:rPr sz="2600" kern="0" spc="4" dirty="0">
                <a:solidFill>
                  <a:sysClr val="windowText" lastClr="000000"/>
                </a:solidFill>
                <a:latin typeface="Tahoma"/>
                <a:cs typeface="Tahoma"/>
              </a:rPr>
              <a:t>q</a:t>
            </a:r>
            <a:r>
              <a:rPr sz="2600" kern="0" spc="9" dirty="0">
                <a:solidFill>
                  <a:sysClr val="windowText" lastClr="000000"/>
                </a:solidFill>
                <a:latin typeface="Tahoma"/>
                <a:cs typeface="Tahoma"/>
              </a:rPr>
              <a:t>uire</a:t>
            </a:r>
            <a:r>
              <a:rPr sz="2600" kern="0" spc="13" dirty="0">
                <a:solidFill>
                  <a:sysClr val="windowText" lastClr="000000"/>
                </a:solidFill>
                <a:latin typeface="Tahoma"/>
                <a:cs typeface="Tahoma"/>
              </a:rPr>
              <a:t>m</a:t>
            </a:r>
            <a:r>
              <a:rPr sz="2600" kern="0" spc="9" dirty="0">
                <a:solidFill>
                  <a:sysClr val="windowText" lastClr="000000"/>
                </a:solidFill>
                <a:latin typeface="Tahoma"/>
                <a:cs typeface="Tahoma"/>
              </a:rPr>
              <a:t>ents</a:t>
            </a:r>
            <a:r>
              <a:rPr sz="2600" kern="0" spc="4" dirty="0">
                <a:solidFill>
                  <a:sysClr val="windowText" lastClr="000000"/>
                </a:solidFill>
                <a:latin typeface="Times New Roman"/>
                <a:cs typeface="Times New Roman"/>
              </a:rPr>
              <a:t> </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ocu</a:t>
            </a:r>
            <a:r>
              <a:rPr sz="2600" kern="0" spc="13" dirty="0">
                <a:solidFill>
                  <a:sysClr val="windowText" lastClr="000000"/>
                </a:solidFill>
                <a:latin typeface="Tahoma"/>
                <a:cs typeface="Tahoma"/>
              </a:rPr>
              <a:t>m</a:t>
            </a:r>
            <a:r>
              <a:rPr sz="2600" kern="0" spc="9" dirty="0">
                <a:solidFill>
                  <a:sysClr val="windowText" lastClr="000000"/>
                </a:solidFill>
                <a:latin typeface="Tahoma"/>
                <a:cs typeface="Tahoma"/>
              </a:rPr>
              <a:t>ent</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te</a:t>
            </a:r>
            <a:r>
              <a:rPr sz="2600" kern="0" spc="13" dirty="0">
                <a:solidFill>
                  <a:sysClr val="windowText" lastClr="000000"/>
                </a:solidFill>
                <a:latin typeface="Tahoma"/>
                <a:cs typeface="Tahoma"/>
              </a:rPr>
              <a:t>m</a:t>
            </a:r>
            <a:r>
              <a:rPr sz="2600" kern="0" spc="4" dirty="0">
                <a:solidFill>
                  <a:sysClr val="windowText" lastClr="000000"/>
                </a:solidFill>
                <a:latin typeface="Tahoma"/>
                <a:cs typeface="Tahoma"/>
              </a:rPr>
              <a:t>plate</a:t>
            </a:r>
            <a:r>
              <a:rPr sz="2600" kern="0" spc="137" dirty="0">
                <a:solidFill>
                  <a:sysClr val="windowText" lastClr="000000"/>
                </a:solidFill>
                <a:latin typeface="Times New Roman"/>
                <a:cs typeface="Times New Roman"/>
              </a:rPr>
              <a:t> </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e</a:t>
            </a:r>
            <a:r>
              <a:rPr sz="2600" kern="0" spc="4" dirty="0">
                <a:solidFill>
                  <a:sysClr val="windowText" lastClr="000000"/>
                </a:solidFill>
                <a:latin typeface="Tahoma"/>
                <a:cs typeface="Tahoma"/>
              </a:rPr>
              <a:t>v</a:t>
            </a:r>
            <a:r>
              <a:rPr sz="2600" kern="0" spc="9" dirty="0">
                <a:solidFill>
                  <a:sysClr val="windowText" lastClr="000000"/>
                </a:solidFill>
                <a:latin typeface="Tahoma"/>
                <a:cs typeface="Tahoma"/>
              </a:rPr>
              <a:t>eloped</a:t>
            </a:r>
            <a:r>
              <a:rPr sz="2600" kern="0" spc="137" dirty="0">
                <a:solidFill>
                  <a:sysClr val="windowText" lastClr="000000"/>
                </a:solidFill>
                <a:latin typeface="Times New Roman"/>
                <a:cs typeface="Times New Roman"/>
              </a:rPr>
              <a:t> </a:t>
            </a:r>
            <a:r>
              <a:rPr sz="2600" kern="0" spc="4" dirty="0">
                <a:solidFill>
                  <a:sysClr val="windowText" lastClr="000000"/>
                </a:solidFill>
                <a:latin typeface="Tahoma"/>
                <a:cs typeface="Tahoma"/>
              </a:rPr>
              <a:t>b</a:t>
            </a:r>
            <a:r>
              <a:rPr sz="2600" kern="0" spc="9" dirty="0">
                <a:solidFill>
                  <a:sysClr val="windowText" lastClr="000000"/>
                </a:solidFill>
                <a:latin typeface="Tahoma"/>
                <a:cs typeface="Tahoma"/>
              </a:rPr>
              <a:t>y</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a</a:t>
            </a:r>
            <a:r>
              <a:rPr sz="2600" kern="0" spc="137" dirty="0">
                <a:solidFill>
                  <a:sysClr val="windowText" lastClr="000000"/>
                </a:solidFill>
                <a:latin typeface="Times New Roman"/>
                <a:cs typeface="Times New Roman"/>
              </a:rPr>
              <a:t> </a:t>
            </a:r>
            <a:r>
              <a:rPr sz="2600" kern="0" spc="9" dirty="0">
                <a:solidFill>
                  <a:sysClr val="windowText" lastClr="000000"/>
                </a:solidFill>
                <a:latin typeface="Tahoma"/>
                <a:cs typeface="Tahoma"/>
              </a:rPr>
              <a:t>stan</a:t>
            </a:r>
            <a:r>
              <a:rPr sz="2600" kern="0" spc="4" dirty="0">
                <a:solidFill>
                  <a:sysClr val="windowText" lastClr="000000"/>
                </a:solidFill>
                <a:latin typeface="Tahoma"/>
                <a:cs typeface="Tahoma"/>
              </a:rPr>
              <a:t>d</a:t>
            </a:r>
            <a:r>
              <a:rPr sz="2600" kern="0" spc="9" dirty="0">
                <a:solidFill>
                  <a:sysClr val="windowText" lastClr="000000"/>
                </a:solidFill>
                <a:latin typeface="Tahoma"/>
                <a:cs typeface="Tahoma"/>
              </a:rPr>
              <a:t>ard</a:t>
            </a:r>
            <a:r>
              <a:rPr lang="en-AU" sz="2600" kern="0" spc="9" dirty="0">
                <a:solidFill>
                  <a:sysClr val="windowText" lastClr="000000"/>
                </a:solidFill>
                <a:latin typeface="Tahoma"/>
                <a:cs typeface="Tahoma"/>
              </a:rPr>
              <a:t>s</a:t>
            </a:r>
            <a:r>
              <a:rPr sz="2600" kern="0" spc="4" dirty="0">
                <a:solidFill>
                  <a:sysClr val="windowText" lastClr="000000"/>
                </a:solidFill>
                <a:latin typeface="Times New Roman"/>
                <a:cs typeface="Times New Roman"/>
              </a:rPr>
              <a:t> </a:t>
            </a:r>
            <a:r>
              <a:rPr sz="2600" kern="0" spc="9" dirty="0" err="1">
                <a:solidFill>
                  <a:sysClr val="windowText" lastClr="000000"/>
                </a:solidFill>
                <a:latin typeface="Tahoma"/>
                <a:cs typeface="Tahoma"/>
              </a:rPr>
              <a:t>or</a:t>
            </a:r>
            <a:r>
              <a:rPr sz="2600" kern="0" spc="4" dirty="0" err="1">
                <a:solidFill>
                  <a:sysClr val="windowText" lastClr="000000"/>
                </a:solidFill>
                <a:latin typeface="Tahoma"/>
                <a:cs typeface="Tahoma"/>
              </a:rPr>
              <a:t>g</a:t>
            </a:r>
            <a:r>
              <a:rPr sz="2600" kern="0" spc="9" dirty="0" err="1">
                <a:solidFill>
                  <a:sysClr val="windowText" lastClr="000000"/>
                </a:solidFill>
                <a:latin typeface="Tahoma"/>
                <a:cs typeface="Tahoma"/>
              </a:rPr>
              <a:t>ani</a:t>
            </a:r>
            <a:r>
              <a:rPr lang="en-AU" sz="2600" kern="0" spc="4" dirty="0">
                <a:solidFill>
                  <a:sysClr val="windowText" lastClr="000000"/>
                </a:solidFill>
                <a:latin typeface="Tahoma"/>
                <a:cs typeface="Tahoma"/>
              </a:rPr>
              <a:t>s</a:t>
            </a:r>
            <a:r>
              <a:rPr sz="2600" kern="0" spc="9" dirty="0" err="1">
                <a:solidFill>
                  <a:sysClr val="windowText" lastClr="000000"/>
                </a:solidFill>
                <a:latin typeface="Tahoma"/>
                <a:cs typeface="Tahoma"/>
              </a:rPr>
              <a:t>ation</a:t>
            </a:r>
            <a:endParaRPr lang="en-AU" sz="2600" kern="0" spc="9" dirty="0">
              <a:solidFill>
                <a:sysClr val="windowText" lastClr="000000"/>
              </a:solidFill>
              <a:latin typeface="Tahoma"/>
              <a:cs typeface="Tahoma"/>
            </a:endParaRPr>
          </a:p>
          <a:p>
            <a:pPr marL="716202" marR="368689" lvl="1" indent="-314390" defTabSz="781903" eaLnBrk="1" fontAlgn="auto" hangingPunct="1">
              <a:spcBef>
                <a:spcPts val="770"/>
              </a:spcBef>
              <a:spcAft>
                <a:spcPts val="0"/>
              </a:spcAft>
              <a:buSzPct val="110204"/>
              <a:buFont typeface="Wingdings" panose="05000000000000000000" pitchFamily="2" charset="2"/>
              <a:buChar char="§"/>
              <a:tabLst>
                <a:tab pos="328508" algn="l"/>
              </a:tabLst>
            </a:pPr>
            <a:r>
              <a:rPr sz="2400" kern="0" spc="4" dirty="0">
                <a:solidFill>
                  <a:sysClr val="windowText" lastClr="000000"/>
                </a:solidFill>
                <a:latin typeface="Tahoma"/>
                <a:cs typeface="Tahoma"/>
              </a:rPr>
              <a:t>IEEE,</a:t>
            </a:r>
            <a:r>
              <a:rPr sz="2400" kern="0" spc="137" dirty="0">
                <a:solidFill>
                  <a:sysClr val="windowText" lastClr="000000"/>
                </a:solidFill>
                <a:latin typeface="Times New Roman"/>
                <a:cs typeface="Times New Roman"/>
              </a:rPr>
              <a:t> </a:t>
            </a:r>
            <a:r>
              <a:rPr lang="en-AU" sz="2400" kern="0" spc="9" dirty="0">
                <a:solidFill>
                  <a:sysClr val="windowText" lastClr="000000"/>
                </a:solidFill>
                <a:latin typeface="Tahoma"/>
                <a:cs typeface="Tahoma"/>
              </a:rPr>
              <a:t>ISO</a:t>
            </a:r>
            <a:r>
              <a:rPr sz="2400" kern="0" spc="4" dirty="0">
                <a:solidFill>
                  <a:sysClr val="windowText" lastClr="000000"/>
                </a:solidFill>
                <a:latin typeface="Tahoma"/>
                <a:cs typeface="Tahoma"/>
              </a:rPr>
              <a:t>,</a:t>
            </a:r>
            <a:r>
              <a:rPr sz="2400" kern="0" spc="137" dirty="0">
                <a:solidFill>
                  <a:sysClr val="windowText" lastClr="000000"/>
                </a:solidFill>
                <a:latin typeface="Times New Roman"/>
                <a:cs typeface="Times New Roman"/>
              </a:rPr>
              <a:t> </a:t>
            </a:r>
            <a:r>
              <a:rPr lang="en-AU" sz="2400" kern="0" spc="4" dirty="0">
                <a:solidFill>
                  <a:sysClr val="windowText" lastClr="000000"/>
                </a:solidFill>
                <a:latin typeface="Tahoma"/>
                <a:cs typeface="Tahoma"/>
              </a:rPr>
              <a:t>…</a:t>
            </a:r>
            <a:endParaRPr sz="2400" kern="0" dirty="0">
              <a:solidFill>
                <a:sysClr val="windowText" lastClr="000000"/>
              </a:solidFill>
              <a:latin typeface="Tahoma"/>
              <a:cs typeface="Tahoma"/>
            </a:endParaRPr>
          </a:p>
          <a:p>
            <a:pPr marL="716202" marR="4344" lvl="1" indent="-314390" defTabSz="781903" eaLnBrk="1" fontAlgn="auto" hangingPunct="1">
              <a:spcBef>
                <a:spcPts val="770"/>
              </a:spcBef>
              <a:spcAft>
                <a:spcPts val="0"/>
              </a:spcAft>
              <a:buSzPct val="110204"/>
              <a:buFont typeface="Wingdings" panose="05000000000000000000" pitchFamily="2" charset="2"/>
              <a:buChar char="§"/>
              <a:tabLst>
                <a:tab pos="328508" algn="l"/>
              </a:tabLst>
            </a:pPr>
            <a:r>
              <a:rPr lang="en-AU" sz="2400" kern="0" spc="9" dirty="0">
                <a:solidFill>
                  <a:sysClr val="windowText" lastClr="000000"/>
                </a:solidFill>
                <a:latin typeface="Tahoma"/>
                <a:cs typeface="Tahoma"/>
              </a:rPr>
              <a:t>d</a:t>
            </a:r>
            <a:r>
              <a:rPr sz="2400" kern="0" spc="9" dirty="0" err="1">
                <a:solidFill>
                  <a:sysClr val="windowText" lastClr="000000"/>
                </a:solidFill>
                <a:latin typeface="Tahoma"/>
                <a:cs typeface="Tahoma"/>
              </a:rPr>
              <a:t>efines</a:t>
            </a:r>
            <a:r>
              <a:rPr sz="2400" kern="0" spc="137" dirty="0">
                <a:solidFill>
                  <a:sysClr val="windowText" lastClr="000000"/>
                </a:solidFill>
                <a:latin typeface="Times New Roman"/>
                <a:cs typeface="Times New Roman"/>
              </a:rPr>
              <a:t> </a:t>
            </a:r>
            <a:r>
              <a:rPr sz="2400" kern="0" spc="9" dirty="0">
                <a:solidFill>
                  <a:sysClr val="windowText" lastClr="000000"/>
                </a:solidFill>
                <a:latin typeface="Tahoma"/>
                <a:cs typeface="Tahoma"/>
              </a:rPr>
              <a:t>structure</a:t>
            </a:r>
            <a:r>
              <a:rPr sz="2400" kern="0" spc="137" dirty="0">
                <a:solidFill>
                  <a:sysClr val="windowText" lastClr="000000"/>
                </a:solidFill>
                <a:latin typeface="Times New Roman"/>
                <a:cs typeface="Times New Roman"/>
              </a:rPr>
              <a:t> </a:t>
            </a:r>
            <a:r>
              <a:rPr sz="2400" kern="0" spc="9" dirty="0">
                <a:solidFill>
                  <a:sysClr val="windowText" lastClr="000000"/>
                </a:solidFill>
                <a:latin typeface="Tahoma"/>
                <a:cs typeface="Tahoma"/>
              </a:rPr>
              <a:t>and</a:t>
            </a:r>
            <a:r>
              <a:rPr sz="2400" kern="0" spc="137" dirty="0">
                <a:solidFill>
                  <a:sysClr val="windowText" lastClr="000000"/>
                </a:solidFill>
                <a:latin typeface="Times New Roman"/>
                <a:cs typeface="Times New Roman"/>
              </a:rPr>
              <a:t> </a:t>
            </a:r>
            <a:r>
              <a:rPr sz="2400" kern="0" spc="4" dirty="0">
                <a:solidFill>
                  <a:sysClr val="windowText" lastClr="000000"/>
                </a:solidFill>
                <a:latin typeface="Tahoma"/>
                <a:cs typeface="Tahoma"/>
              </a:rPr>
              <a:t>style</a:t>
            </a:r>
            <a:r>
              <a:rPr sz="2400" kern="0" spc="137" dirty="0">
                <a:solidFill>
                  <a:sysClr val="windowText" lastClr="000000"/>
                </a:solidFill>
                <a:latin typeface="Times New Roman"/>
                <a:cs typeface="Times New Roman"/>
              </a:rPr>
              <a:t> </a:t>
            </a:r>
            <a:r>
              <a:rPr sz="2400" kern="0" spc="9" dirty="0">
                <a:solidFill>
                  <a:sysClr val="windowText" lastClr="000000"/>
                </a:solidFill>
                <a:latin typeface="Tahoma"/>
                <a:cs typeface="Tahoma"/>
              </a:rPr>
              <a:t>of</a:t>
            </a:r>
            <a:r>
              <a:rPr sz="2400" kern="0" spc="137" dirty="0">
                <a:solidFill>
                  <a:sysClr val="windowText" lastClr="000000"/>
                </a:solidFill>
                <a:latin typeface="Times New Roman"/>
                <a:cs typeface="Times New Roman"/>
              </a:rPr>
              <a:t> </a:t>
            </a:r>
            <a:r>
              <a:rPr sz="2400" kern="0" spc="9" dirty="0">
                <a:solidFill>
                  <a:sysClr val="windowText" lastClr="000000"/>
                </a:solidFill>
                <a:latin typeface="Tahoma"/>
                <a:cs typeface="Tahoma"/>
              </a:rPr>
              <a:t>the</a:t>
            </a:r>
            <a:r>
              <a:rPr sz="2400" kern="0" spc="137" dirty="0">
                <a:solidFill>
                  <a:sysClr val="windowText" lastClr="000000"/>
                </a:solidFill>
                <a:latin typeface="Times New Roman"/>
                <a:cs typeface="Times New Roman"/>
              </a:rPr>
              <a:t> </a:t>
            </a:r>
            <a:r>
              <a:rPr sz="2400" kern="0" spc="4" dirty="0">
                <a:solidFill>
                  <a:sysClr val="windowText" lastClr="000000"/>
                </a:solidFill>
                <a:latin typeface="Tahoma"/>
                <a:cs typeface="Tahoma"/>
              </a:rPr>
              <a:t>d</a:t>
            </a:r>
            <a:r>
              <a:rPr sz="2400" kern="0" spc="9" dirty="0">
                <a:solidFill>
                  <a:sysClr val="windowText" lastClr="000000"/>
                </a:solidFill>
                <a:latin typeface="Tahoma"/>
                <a:cs typeface="Tahoma"/>
              </a:rPr>
              <a:t>ocu</a:t>
            </a:r>
            <a:r>
              <a:rPr sz="2400" kern="0" spc="13" dirty="0">
                <a:solidFill>
                  <a:sysClr val="windowText" lastClr="000000"/>
                </a:solidFill>
                <a:latin typeface="Tahoma"/>
                <a:cs typeface="Tahoma"/>
              </a:rPr>
              <a:t>m</a:t>
            </a:r>
            <a:r>
              <a:rPr sz="2400" kern="0" spc="9" dirty="0">
                <a:solidFill>
                  <a:sysClr val="windowText" lastClr="000000"/>
                </a:solidFill>
                <a:latin typeface="Tahoma"/>
                <a:cs typeface="Tahoma"/>
              </a:rPr>
              <a:t>ent</a:t>
            </a:r>
            <a:endParaRPr lang="en-AU" sz="2400" kern="0" spc="9" dirty="0">
              <a:solidFill>
                <a:sysClr val="windowText" lastClr="000000"/>
              </a:solidFill>
              <a:latin typeface="Tahoma"/>
              <a:cs typeface="Tahoma"/>
            </a:endParaRPr>
          </a:p>
          <a:p>
            <a:pPr marL="325250" marR="4344" indent="-314390" defTabSz="781903" eaLnBrk="1" fontAlgn="auto" hangingPunct="1">
              <a:spcBef>
                <a:spcPts val="1539"/>
              </a:spcBef>
              <a:spcAft>
                <a:spcPts val="0"/>
              </a:spcAft>
              <a:buSzPct val="110204"/>
              <a:buFont typeface="Wingdings"/>
              <a:buChar char=""/>
              <a:tabLst>
                <a:tab pos="328508" algn="l"/>
              </a:tabLst>
            </a:pPr>
            <a:r>
              <a:rPr lang="en-AU" sz="2600" kern="0" dirty="0">
                <a:solidFill>
                  <a:sysClr val="windowText" lastClr="000000"/>
                </a:solidFill>
                <a:latin typeface="Tahoma"/>
                <a:cs typeface="Tahoma"/>
              </a:rPr>
              <a:t>May use less formal documentation and tools</a:t>
            </a:r>
          </a:p>
          <a:p>
            <a:pPr marL="716202" marR="4344" lvl="1" indent="-314390" defTabSz="781903" eaLnBrk="1" fontAlgn="auto" hangingPunct="1">
              <a:spcBef>
                <a:spcPts val="770"/>
              </a:spcBef>
              <a:spcAft>
                <a:spcPts val="0"/>
              </a:spcAft>
              <a:buSzPct val="110204"/>
              <a:buFont typeface="Wingdings" panose="05000000000000000000" pitchFamily="2" charset="2"/>
              <a:buChar char="§"/>
              <a:tabLst>
                <a:tab pos="328508" algn="l"/>
              </a:tabLst>
            </a:pPr>
            <a:r>
              <a:rPr lang="en-AU" sz="2400" kern="0" spc="4" dirty="0">
                <a:solidFill>
                  <a:sysClr val="windowText" lastClr="000000"/>
                </a:solidFill>
                <a:latin typeface="Tahoma"/>
                <a:cs typeface="Tahoma"/>
              </a:rPr>
              <a:t>User Stories</a:t>
            </a:r>
          </a:p>
          <a:p>
            <a:pPr marL="716202" marR="4344" lvl="1" indent="-314390" defTabSz="781903" eaLnBrk="1" fontAlgn="auto" hangingPunct="1">
              <a:spcBef>
                <a:spcPts val="770"/>
              </a:spcBef>
              <a:spcAft>
                <a:spcPts val="0"/>
              </a:spcAft>
              <a:buSzPct val="110204"/>
              <a:buFont typeface="Wingdings" panose="05000000000000000000" pitchFamily="2" charset="2"/>
              <a:buChar char="§"/>
              <a:tabLst>
                <a:tab pos="328508" algn="l"/>
              </a:tabLst>
            </a:pPr>
            <a:r>
              <a:rPr lang="en-AU" sz="2400" kern="0" spc="4" dirty="0">
                <a:solidFill>
                  <a:sysClr val="windowText" lastClr="000000"/>
                </a:solidFill>
                <a:latin typeface="Tahoma"/>
                <a:cs typeface="Tahoma"/>
              </a:rPr>
              <a:t>Jira</a:t>
            </a:r>
            <a:endParaRPr sz="2400" kern="0" spc="4" dirty="0">
              <a:solidFill>
                <a:sysClr val="windowText" lastClr="000000"/>
              </a:solidFill>
              <a:latin typeface="Tahoma"/>
              <a:cs typeface="Tahoma"/>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95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518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7234" y="476672"/>
            <a:ext cx="7609530" cy="421013"/>
          </a:xfrm>
          <a:prstGeom prst="rect">
            <a:avLst/>
          </a:prstGeom>
        </p:spPr>
        <p:txBody>
          <a:bodyPr vert="horz" wrap="square" lIns="0" tIns="0" rIns="0" bIns="0" rtlCol="0">
            <a:spAutoFit/>
          </a:bodyPr>
          <a:lstStyle/>
          <a:p>
            <a:pPr algn="ctr">
              <a:lnSpc>
                <a:spcPct val="100000"/>
              </a:lnSpc>
            </a:pPr>
            <a:r>
              <a:rPr sz="2736" dirty="0">
                <a:latin typeface="Tahoma" panose="020B0604030504040204" pitchFamily="34" charset="0"/>
                <a:ea typeface="Tahoma" panose="020B0604030504040204" pitchFamily="34" charset="0"/>
                <a:cs typeface="Tahoma" panose="020B0604030504040204" pitchFamily="34" charset="0"/>
              </a:rPr>
              <a:t>10</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dirty="0">
                <a:latin typeface="Tahoma" panose="020B0604030504040204" pitchFamily="34" charset="0"/>
                <a:ea typeface="Tahoma" panose="020B0604030504040204" pitchFamily="34" charset="0"/>
                <a:cs typeface="Tahoma" panose="020B0604030504040204" pitchFamily="34" charset="0"/>
              </a:rPr>
              <a:t>S</a:t>
            </a:r>
            <a:r>
              <a:rPr sz="2736" dirty="0">
                <a:latin typeface="Tahoma" panose="020B0604030504040204" pitchFamily="34" charset="0"/>
                <a:ea typeface="Tahoma" panose="020B0604030504040204" pitchFamily="34" charset="0"/>
                <a:cs typeface="Tahoma" panose="020B0604030504040204" pitchFamily="34" charset="0"/>
              </a:rPr>
              <a:t>oft</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spc="180" dirty="0">
                <a:latin typeface="Tahoma" panose="020B0604030504040204" pitchFamily="34" charset="0"/>
                <a:ea typeface="Tahoma" panose="020B0604030504040204" pitchFamily="34" charset="0"/>
                <a:cs typeface="Tahoma" panose="020B0604030504040204" pitchFamily="34" charset="0"/>
              </a:rPr>
              <a:t>S</a:t>
            </a:r>
            <a:r>
              <a:rPr sz="2736" spc="-4" dirty="0">
                <a:latin typeface="Tahoma" panose="020B0604030504040204" pitchFamily="34" charset="0"/>
                <a:ea typeface="Tahoma" panose="020B0604030504040204" pitchFamily="34" charset="0"/>
                <a:cs typeface="Tahoma" panose="020B0604030504040204" pitchFamily="34" charset="0"/>
              </a:rPr>
              <a:t>k</a:t>
            </a:r>
            <a:r>
              <a:rPr sz="2736" dirty="0">
                <a:latin typeface="Tahoma" panose="020B0604030504040204" pitchFamily="34" charset="0"/>
                <a:ea typeface="Tahoma" panose="020B0604030504040204" pitchFamily="34" charset="0"/>
                <a:cs typeface="Tahoma" panose="020B0604030504040204" pitchFamily="34" charset="0"/>
              </a:rPr>
              <a:t>ills</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spc="180" dirty="0">
                <a:latin typeface="Tahoma" panose="020B0604030504040204" pitchFamily="34" charset="0"/>
                <a:ea typeface="Tahoma" panose="020B0604030504040204" pitchFamily="34" charset="0"/>
                <a:cs typeface="Tahoma" panose="020B0604030504040204" pitchFamily="34" charset="0"/>
              </a:rPr>
              <a:t>R</a:t>
            </a:r>
            <a:r>
              <a:rPr sz="2736" dirty="0" err="1">
                <a:latin typeface="Tahoma" panose="020B0604030504040204" pitchFamily="34" charset="0"/>
                <a:ea typeface="Tahoma" panose="020B0604030504040204" pitchFamily="34" charset="0"/>
                <a:cs typeface="Tahoma" panose="020B0604030504040204" pitchFamily="34" charset="0"/>
              </a:rPr>
              <a:t>equired</a:t>
            </a:r>
            <a:r>
              <a:rPr sz="2736" spc="180" dirty="0">
                <a:latin typeface="Tahoma" panose="020B0604030504040204" pitchFamily="34" charset="0"/>
                <a:ea typeface="Tahoma" panose="020B0604030504040204" pitchFamily="34" charset="0"/>
                <a:cs typeface="Tahoma" panose="020B0604030504040204" pitchFamily="34" charset="0"/>
              </a:rPr>
              <a:t> </a:t>
            </a:r>
            <a:r>
              <a:rPr sz="2736" dirty="0">
                <a:latin typeface="Tahoma" panose="020B0604030504040204" pitchFamily="34" charset="0"/>
                <a:ea typeface="Tahoma" panose="020B0604030504040204" pitchFamily="34" charset="0"/>
                <a:cs typeface="Tahoma" panose="020B0604030504040204" pitchFamily="34" charset="0"/>
              </a:rPr>
              <a:t>for</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spc="180" dirty="0">
                <a:latin typeface="Tahoma" panose="020B0604030504040204" pitchFamily="34" charset="0"/>
                <a:ea typeface="Tahoma" panose="020B0604030504040204" pitchFamily="34" charset="0"/>
                <a:cs typeface="Tahoma" panose="020B0604030504040204" pitchFamily="34" charset="0"/>
              </a:rPr>
              <a:t>R</a:t>
            </a:r>
            <a:r>
              <a:rPr sz="2736" dirty="0">
                <a:latin typeface="Tahoma" panose="020B0604030504040204" pitchFamily="34" charset="0"/>
                <a:ea typeface="Tahoma" panose="020B0604030504040204" pitchFamily="34" charset="0"/>
                <a:cs typeface="Tahoma" panose="020B0604030504040204" pitchFamily="34" charset="0"/>
              </a:rPr>
              <a:t>eq.</a:t>
            </a:r>
            <a:r>
              <a:rPr sz="2736" spc="180" dirty="0">
                <a:latin typeface="Tahoma" panose="020B0604030504040204" pitchFamily="34" charset="0"/>
                <a:ea typeface="Tahoma" panose="020B0604030504040204" pitchFamily="34" charset="0"/>
                <a:cs typeface="Tahoma" panose="020B0604030504040204" pitchFamily="34" charset="0"/>
              </a:rPr>
              <a:t> </a:t>
            </a:r>
            <a:r>
              <a:rPr lang="en-AU" sz="2736" spc="180" dirty="0">
                <a:latin typeface="Tahoma" panose="020B0604030504040204" pitchFamily="34" charset="0"/>
                <a:ea typeface="Tahoma" panose="020B0604030504040204" pitchFamily="34" charset="0"/>
                <a:cs typeface="Tahoma" panose="020B0604030504040204" pitchFamily="34" charset="0"/>
              </a:rPr>
              <a:t>A</a:t>
            </a:r>
            <a:r>
              <a:rPr sz="2736" dirty="0" err="1">
                <a:latin typeface="Tahoma" panose="020B0604030504040204" pitchFamily="34" charset="0"/>
                <a:ea typeface="Tahoma" panose="020B0604030504040204" pitchFamily="34" charset="0"/>
                <a:cs typeface="Tahoma" panose="020B0604030504040204" pitchFamily="34" charset="0"/>
              </a:rPr>
              <a:t>nal</a:t>
            </a:r>
            <a:r>
              <a:rPr sz="2736" spc="-4" dirty="0" err="1">
                <a:latin typeface="Tahoma" panose="020B0604030504040204" pitchFamily="34" charset="0"/>
                <a:ea typeface="Tahoma" panose="020B0604030504040204" pitchFamily="34" charset="0"/>
                <a:cs typeface="Tahoma" panose="020B0604030504040204" pitchFamily="34" charset="0"/>
              </a:rPr>
              <a:t>y</a:t>
            </a:r>
            <a:r>
              <a:rPr sz="2736" dirty="0" err="1">
                <a:latin typeface="Tahoma" panose="020B0604030504040204" pitchFamily="34" charset="0"/>
                <a:ea typeface="Tahoma" panose="020B0604030504040204" pitchFamily="34" charset="0"/>
                <a:cs typeface="Tahoma" panose="020B0604030504040204" pitchFamily="34" charset="0"/>
              </a:rPr>
              <a:t>sts</a:t>
            </a:r>
            <a:endParaRPr sz="2736" dirty="0">
              <a:latin typeface="Tahoma" panose="020B0604030504040204" pitchFamily="34" charset="0"/>
              <a:ea typeface="Tahoma" panose="020B0604030504040204" pitchFamily="34" charset="0"/>
              <a:cs typeface="Tahoma" panose="020B0604030504040204" pitchFamily="34" charset="0"/>
            </a:endParaRPr>
          </a:p>
        </p:txBody>
      </p:sp>
      <p:sp>
        <p:nvSpPr>
          <p:cNvPr id="5" name="object 5"/>
          <p:cNvSpPr txBox="1"/>
          <p:nvPr/>
        </p:nvSpPr>
        <p:spPr>
          <a:xfrm>
            <a:off x="1043608" y="1556792"/>
            <a:ext cx="6735815" cy="4847481"/>
          </a:xfrm>
          <a:prstGeom prst="rect">
            <a:avLst/>
          </a:prstGeom>
        </p:spPr>
        <p:txBody>
          <a:bodyPr vert="horz" wrap="square" lIns="0" tIns="0" rIns="0" bIns="0" rtlCol="0">
            <a:spAutoFit/>
          </a:bodyPr>
          <a:lstStyle/>
          <a:p>
            <a:pPr marL="458825" indent="-447966" defTabSz="781903" eaLnBrk="1" fontAlgn="auto" hangingPunct="1">
              <a:spcBef>
                <a:spcPts val="1026"/>
              </a:spcBef>
              <a:spcAft>
                <a:spcPts val="0"/>
              </a:spcAft>
              <a:buSzPct val="110204"/>
              <a:buFont typeface="Tahoma"/>
              <a:buAutoNum type="arabicPeriod"/>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Active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Listening</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a:pPr>
            <a:r>
              <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nter</a:t>
            </a:r>
            <a:r>
              <a:rPr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iewing</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and</a:t>
            </a:r>
            <a:r>
              <a:rPr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Questioning</a:t>
            </a:r>
            <a:endPar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3"/>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Anal</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ytical</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straction</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&amp;</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aluation)</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3"/>
            </a:pP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Facilitation</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(help</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rou</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build</a:t>
            </a:r>
            <a:r>
              <a:rPr lang="en-AU" sz="2400" kern="0" spc="137"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trust)</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3"/>
            </a:pPr>
            <a:r>
              <a:rPr lang="en-AU" sz="2400" kern="0" spc="13"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ser</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3"/>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Writing</a:t>
            </a:r>
          </a:p>
          <a:p>
            <a:pPr marL="458825" indent="-447966" defTabSz="781903" eaLnBrk="1" fontAlgn="auto" hangingPunct="1">
              <a:spcBef>
                <a:spcPts val="1026"/>
              </a:spcBef>
              <a:spcAft>
                <a:spcPts val="0"/>
              </a:spcAft>
              <a:buSzPct val="110204"/>
              <a:buFont typeface="Tahoma"/>
              <a:buAutoNum type="arabicPeriod" startAt="7"/>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Or</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g</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ani</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s</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ation</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7"/>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Modelling</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7"/>
            </a:pPr>
            <a:r>
              <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I</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nter</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a:t>
            </a: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ersonal</a:t>
            </a:r>
            <a:endParaRPr lang="en-AU"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a:p>
            <a:pPr marL="458825" indent="-447966" defTabSz="781903" eaLnBrk="1" fontAlgn="auto" hangingPunct="1">
              <a:spcBef>
                <a:spcPts val="1026"/>
              </a:spcBef>
              <a:spcAft>
                <a:spcPts val="0"/>
              </a:spcAft>
              <a:buSzPct val="110204"/>
              <a:buFont typeface="Tahoma"/>
              <a:buAutoNum type="arabicPeriod" startAt="7"/>
            </a:pPr>
            <a:r>
              <a:rPr lang="en-AU" sz="2400" kern="0" spc="9"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Creati</a:t>
            </a:r>
            <a:r>
              <a:rPr lang="en-AU" sz="2400" kern="0" spc="4"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vity</a:t>
            </a:r>
            <a:endParaRPr sz="24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244408" y="6553200"/>
            <a:ext cx="670992" cy="184666"/>
          </a:xfrm>
          <a:prstGeom prst="rect">
            <a:avLst/>
          </a:prstGeom>
        </p:spPr>
        <p:txBody>
          <a:bodyPr/>
          <a:lstStyle/>
          <a:p>
            <a:pPr algn="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lgn="r">
                <a:defRPr/>
              </a:pPr>
              <a:t>96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475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10"/>
          </p:nvPr>
        </p:nvSpPr>
        <p:spPr/>
        <p:txBody>
          <a:bodyPr/>
          <a:lstStyle/>
          <a:p>
            <a:r>
              <a:rPr lang="en-US" altLang="en-US"/>
              <a:t>© Pearson Education 2007</a:t>
            </a:r>
            <a:endParaRPr lang="en-AU" altLang="en-US"/>
          </a:p>
        </p:txBody>
      </p:sp>
      <p:sp>
        <p:nvSpPr>
          <p:cNvPr id="10" name="Footer Placeholder 3"/>
          <p:cNvSpPr>
            <a:spLocks noGrp="1"/>
          </p:cNvSpPr>
          <p:nvPr>
            <p:ph type="ftr" sz="quarter" idx="11"/>
          </p:nvPr>
        </p:nvSpPr>
        <p:spPr/>
        <p:txBody>
          <a:bodyPr/>
          <a:lstStyle/>
          <a:p>
            <a:r>
              <a:rPr lang="en-AU" altLang="en-US"/>
              <a:t>Chapter 2 (Maciaszek - RASD 3/e)</a:t>
            </a:r>
          </a:p>
        </p:txBody>
      </p:sp>
      <p:sp>
        <p:nvSpPr>
          <p:cNvPr id="11" name="Slide Number Placeholder 4"/>
          <p:cNvSpPr>
            <a:spLocks noGrp="1"/>
          </p:cNvSpPr>
          <p:nvPr>
            <p:ph type="sldNum" sz="quarter" idx="12"/>
          </p:nvPr>
        </p:nvSpPr>
        <p:spPr/>
        <p:txBody>
          <a:bodyPr/>
          <a:lstStyle/>
          <a:p>
            <a:fld id="{28AA4964-5790-41B0-8039-778062A4CF10}" type="slidenum">
              <a:rPr lang="en-AU" altLang="en-US"/>
              <a:pPr/>
              <a:t>97</a:t>
            </a:fld>
            <a:endParaRPr lang="en-AU" altLang="en-US"/>
          </a:p>
        </p:txBody>
      </p:sp>
      <p:sp>
        <p:nvSpPr>
          <p:cNvPr id="599042" name="Rectangle 2"/>
          <p:cNvSpPr>
            <a:spLocks noGrp="1" noChangeArrowheads="1"/>
          </p:cNvSpPr>
          <p:nvPr>
            <p:ph type="title"/>
          </p:nvPr>
        </p:nvSpPr>
        <p:spPr/>
        <p:txBody>
          <a:bodyPr/>
          <a:lstStyle/>
          <a:p>
            <a:r>
              <a:rPr lang="en-US" altLang="en-US" dirty="0"/>
              <a:t>Requirements Elicitation</a:t>
            </a:r>
            <a:endParaRPr lang="en-AU" altLang="en-US" dirty="0"/>
          </a:p>
        </p:txBody>
      </p:sp>
      <p:sp>
        <p:nvSpPr>
          <p:cNvPr id="599043" name="Rectangle 3"/>
          <p:cNvSpPr>
            <a:spLocks noChangeArrowheads="1"/>
          </p:cNvSpPr>
          <p:nvPr/>
        </p:nvSpPr>
        <p:spPr bwMode="auto">
          <a:xfrm>
            <a:off x="2247900"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p>
        </p:txBody>
      </p:sp>
      <p:pic>
        <p:nvPicPr>
          <p:cNvPr id="599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052513"/>
            <a:ext cx="766762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45" name="AutoShape 5"/>
          <p:cNvSpPr>
            <a:spLocks noChangeArrowheads="1"/>
          </p:cNvSpPr>
          <p:nvPr/>
        </p:nvSpPr>
        <p:spPr bwMode="auto">
          <a:xfrm>
            <a:off x="755650" y="2565400"/>
            <a:ext cx="1635125" cy="719138"/>
          </a:xfrm>
          <a:prstGeom prst="wedgeRoundRectCallout">
            <a:avLst>
              <a:gd name="adj1" fmla="val 66602"/>
              <a:gd name="adj2" fmla="val -6954"/>
              <a:gd name="adj3" fmla="val 16667"/>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general time-independent business rules and processes</a:t>
            </a:r>
          </a:p>
        </p:txBody>
      </p:sp>
      <p:sp>
        <p:nvSpPr>
          <p:cNvPr id="599046" name="AutoShape 6"/>
          <p:cNvSpPr>
            <a:spLocks noChangeArrowheads="1"/>
          </p:cNvSpPr>
          <p:nvPr/>
        </p:nvSpPr>
        <p:spPr bwMode="auto">
          <a:xfrm>
            <a:off x="5292725" y="1628775"/>
            <a:ext cx="1492250" cy="719138"/>
          </a:xfrm>
          <a:prstGeom prst="wedgeRoundRectCallout">
            <a:avLst>
              <a:gd name="adj1" fmla="val 78616"/>
              <a:gd name="adj2" fmla="val 92824"/>
              <a:gd name="adj3" fmla="val 16667"/>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capture the unique character of the organization</a:t>
            </a:r>
          </a:p>
        </p:txBody>
      </p:sp>
      <p:sp>
        <p:nvSpPr>
          <p:cNvPr id="599047" name="Text Box 7"/>
          <p:cNvSpPr txBox="1">
            <a:spLocks noChangeArrowheads="1"/>
          </p:cNvSpPr>
          <p:nvPr/>
        </p:nvSpPr>
        <p:spPr bwMode="auto">
          <a:xfrm>
            <a:off x="684213" y="5949950"/>
            <a:ext cx="48641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t>Class</a:t>
            </a:r>
            <a:r>
              <a:rPr lang="en-US" altLang="en-US" sz="1400"/>
              <a:t> – an abstraction that describes a set of objects</a:t>
            </a:r>
          </a:p>
          <a:p>
            <a:r>
              <a:rPr lang="en-US" altLang="en-US" sz="1400"/>
              <a:t>with common attributes, operations, relationships, and constraints</a:t>
            </a:r>
          </a:p>
        </p:txBody>
      </p:sp>
      <p:sp>
        <p:nvSpPr>
          <p:cNvPr id="599048" name="Text Box 8"/>
          <p:cNvSpPr txBox="1">
            <a:spLocks noChangeArrowheads="1"/>
          </p:cNvSpPr>
          <p:nvPr/>
        </p:nvSpPr>
        <p:spPr bwMode="auto">
          <a:xfrm>
            <a:off x="6372225" y="6092825"/>
            <a:ext cx="2625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i="1"/>
              <a:t>Use case</a:t>
            </a:r>
            <a:r>
              <a:rPr lang="en-US" altLang="en-US" sz="1400"/>
              <a:t> – a major functional unit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2 (Maciaszek - RASD 3/e)</a:t>
            </a:r>
          </a:p>
        </p:txBody>
      </p:sp>
      <p:sp>
        <p:nvSpPr>
          <p:cNvPr id="6" name="Slide Number Placeholder 5"/>
          <p:cNvSpPr>
            <a:spLocks noGrp="1"/>
          </p:cNvSpPr>
          <p:nvPr>
            <p:ph type="sldNum" sz="quarter" idx="12"/>
          </p:nvPr>
        </p:nvSpPr>
        <p:spPr/>
        <p:txBody>
          <a:bodyPr/>
          <a:lstStyle/>
          <a:p>
            <a:fld id="{B65D3D11-EA0C-4A86-BF6E-2169E497BBB4}" type="slidenum">
              <a:rPr lang="en-AU" altLang="en-US"/>
              <a:pPr/>
              <a:t>98</a:t>
            </a:fld>
            <a:endParaRPr lang="en-AU" altLang="en-US"/>
          </a:p>
        </p:txBody>
      </p:sp>
      <p:sp>
        <p:nvSpPr>
          <p:cNvPr id="668674" name="Rectangle 2"/>
          <p:cNvSpPr>
            <a:spLocks noGrp="1" noChangeArrowheads="1"/>
          </p:cNvSpPr>
          <p:nvPr>
            <p:ph type="title"/>
          </p:nvPr>
        </p:nvSpPr>
        <p:spPr/>
        <p:txBody>
          <a:bodyPr/>
          <a:lstStyle/>
          <a:p>
            <a:r>
              <a:rPr lang="en-US" altLang="en-US"/>
              <a:t>Review Quiz 2.2</a:t>
            </a:r>
          </a:p>
        </p:txBody>
      </p:sp>
      <p:sp>
        <p:nvSpPr>
          <p:cNvPr id="668675"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is the name of the profession charged with the responsibility to elicit and document domain knowledge requirements and use case requirements?</a:t>
            </a:r>
          </a:p>
          <a:p>
            <a:pPr marL="533400" indent="-533400">
              <a:spcBef>
                <a:spcPts val="1800"/>
              </a:spcBef>
              <a:buClr>
                <a:srgbClr val="0000CC"/>
              </a:buClr>
              <a:buFont typeface="Monotype Sorts" charset="2"/>
              <a:buAutoNum type="arabicPeriod"/>
            </a:pPr>
            <a:r>
              <a:rPr lang="en-US" altLang="en-US" dirty="0"/>
              <a:t>What are the two main kinds of requirements?</a:t>
            </a:r>
          </a:p>
          <a:p>
            <a:pPr marL="533400" indent="-533400">
              <a:spcBef>
                <a:spcPts val="1800"/>
              </a:spcBef>
              <a:buClr>
                <a:srgbClr val="0000CC"/>
              </a:buClr>
              <a:buFont typeface="Monotype Sorts" charset="2"/>
              <a:buAutoNum type="arabicPeriod"/>
            </a:pPr>
            <a:r>
              <a:rPr lang="en-US" altLang="en-US" dirty="0"/>
              <a:t>What are the three forms of closed-ended questions in questionnaires?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8675">
                                            <p:txEl>
                                              <p:pRg st="1" end="1"/>
                                            </p:txEl>
                                          </p:spTgt>
                                        </p:tgtEl>
                                        <p:attrNameLst>
                                          <p:attrName>style.visibility</p:attrName>
                                        </p:attrNameLst>
                                      </p:cBhvr>
                                      <p:to>
                                        <p:strVal val="visible"/>
                                      </p:to>
                                    </p:set>
                                    <p:animEffect transition="in" filter="box(in)">
                                      <p:cBhvr>
                                        <p:cTn id="7" dur="500"/>
                                        <p:tgtEl>
                                          <p:spTgt spid="66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68675">
                                            <p:txEl>
                                              <p:pRg st="2" end="2"/>
                                            </p:txEl>
                                          </p:spTgt>
                                        </p:tgtEl>
                                        <p:attrNameLst>
                                          <p:attrName>style.visibility</p:attrName>
                                        </p:attrNameLst>
                                      </p:cBhvr>
                                      <p:to>
                                        <p:strVal val="visible"/>
                                      </p:to>
                                    </p:set>
                                    <p:animEffect transition="in" filter="checkerboard(across)">
                                      <p:cBhvr>
                                        <p:cTn id="12" dur="500"/>
                                        <p:tgtEl>
                                          <p:spTgt spid="66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ctrTitle"/>
          </p:nvPr>
        </p:nvSpPr>
        <p:spPr/>
        <p:txBody>
          <a:bodyPr/>
          <a:lstStyle/>
          <a:p>
            <a:pPr algn="ctr"/>
            <a:r>
              <a:rPr lang="en-US" altLang="en-US" sz="4000"/>
              <a:t>3. Requirements negotiation and validation</a:t>
            </a:r>
          </a:p>
        </p:txBody>
      </p:sp>
      <p:sp>
        <p:nvSpPr>
          <p:cNvPr id="692227" name="Rectangle 3"/>
          <p:cNvSpPr>
            <a:spLocks noGrp="1" noChangeArrowheads="1"/>
          </p:cNvSpPr>
          <p:nvPr>
            <p:ph type="subTitle" idx="1"/>
          </p:nvPr>
        </p:nvSpPr>
        <p:spPr>
          <a:noFill/>
          <a:ln/>
        </p:spPr>
        <p:txBody>
          <a:bodyPr/>
          <a:lstStyle/>
          <a:p>
            <a:pPr>
              <a:buFont typeface="Monotype Sorts" charset="2"/>
              <a:buChar char="n"/>
            </a:pPr>
            <a:r>
              <a:rPr lang="en-US" altLang="en-US" dirty="0"/>
              <a:t> elicited requirements need to undergo careful negotiation and validation with all stakeholders </a:t>
            </a:r>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9404</TotalTime>
  <Words>7926</Words>
  <Application>Microsoft Office PowerPoint</Application>
  <PresentationFormat>On-screen Show (4:3)</PresentationFormat>
  <Paragraphs>1221</Paragraphs>
  <Slides>132</Slides>
  <Notes>59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132</vt:i4>
      </vt:variant>
    </vt:vector>
  </HeadingPairs>
  <TitlesOfParts>
    <vt:vector size="150" baseType="lpstr">
      <vt:lpstr>ＭＳ Ｐゴシック</vt:lpstr>
      <vt:lpstr>ヒラギノ角ゴ Pro W3</vt:lpstr>
      <vt:lpstr>Arial</vt:lpstr>
      <vt:lpstr>Arial Narrow</vt:lpstr>
      <vt:lpstr>Calibri</vt:lpstr>
      <vt:lpstr>Courier New</vt:lpstr>
      <vt:lpstr>Garamond</vt:lpstr>
      <vt:lpstr>Monotype Sorts</vt:lpstr>
      <vt:lpstr>Palatino</vt:lpstr>
      <vt:lpstr>Symbol</vt:lpstr>
      <vt:lpstr>Tahoma</vt:lpstr>
      <vt:lpstr>Times New Roman</vt:lpstr>
      <vt:lpstr>Verdana</vt:lpstr>
      <vt:lpstr>Wingdings</vt:lpstr>
      <vt:lpstr>Book_LectureNotes</vt:lpstr>
      <vt:lpstr>Office Theme</vt:lpstr>
      <vt:lpstr>1_Office Theme</vt:lpstr>
      <vt:lpstr>Visio</vt:lpstr>
      <vt:lpstr>MACIASZEK, L.A. (2007):  Requirements Analysis and System Design, 3rd ed. Addison Wesley, Harlow England ISBN 978-0-321-44036-5</vt:lpstr>
      <vt:lpstr>Topics</vt:lpstr>
      <vt:lpstr>1. From business processes to solution envisioning</vt:lpstr>
      <vt:lpstr>What is an IT solution?</vt:lpstr>
      <vt:lpstr>BPMN - Business Process Modeling Notation </vt:lpstr>
      <vt:lpstr>Process hierarchy modeling</vt:lpstr>
      <vt:lpstr>Process hierarchy diagram - notation</vt:lpstr>
      <vt:lpstr>Process hierarchy model (advertising expenditure)</vt:lpstr>
      <vt:lpstr>BPMN flow objects</vt:lpstr>
      <vt:lpstr>BPMN – events and activities</vt:lpstr>
      <vt:lpstr>BPMN – gateways</vt:lpstr>
      <vt:lpstr>BPMN – connecting objects</vt:lpstr>
      <vt:lpstr>BPMN – pools (swimlanes)</vt:lpstr>
      <vt:lpstr>BPMN – artifacts</vt:lpstr>
      <vt:lpstr>PowerPoint Presentation</vt:lpstr>
      <vt:lpstr>Solution envisioning</vt:lpstr>
      <vt:lpstr>Three phases of solution envisioning process</vt:lpstr>
      <vt:lpstr>Three phases of solution envisioning process</vt:lpstr>
      <vt:lpstr>Implementation strategy and capability architecture</vt:lpstr>
      <vt:lpstr>Review Quiz 2.1</vt:lpstr>
      <vt:lpstr>Requirements Engineering</vt:lpstr>
      <vt:lpstr>Overview</vt:lpstr>
      <vt:lpstr>Can you develop this system?</vt:lpstr>
      <vt:lpstr>PowerPoint Presentation</vt:lpstr>
      <vt:lpstr>PowerPoint Presentation</vt:lpstr>
      <vt:lpstr>PowerPoint Presentation</vt:lpstr>
      <vt:lpstr>What is Requirements Engineering?</vt:lpstr>
      <vt:lpstr>What is a Requirement?</vt:lpstr>
      <vt:lpstr>Requirements Engineering Products</vt:lpstr>
      <vt:lpstr>Why is RE important?</vt:lpstr>
      <vt:lpstr>Use of Waterfall-Specified Features</vt:lpstr>
      <vt:lpstr>Relative Cost to Correct Requirement Faults</vt:lpstr>
      <vt:lpstr>Cost per Defect</vt:lpstr>
      <vt:lpstr>Average Software Quality Costs</vt:lpstr>
      <vt:lpstr>Best in Class Software Quality Costs</vt:lpstr>
      <vt:lpstr>Poor Software Quality Costs</vt:lpstr>
      <vt:lpstr>Why is RE important? (Cont.)</vt:lpstr>
      <vt:lpstr>What Happens if Requirements are Wrong?</vt:lpstr>
      <vt:lpstr>Benefits of Good Requirements</vt:lpstr>
      <vt:lpstr>Advice / Perspective</vt:lpstr>
      <vt:lpstr>Functional Requirements</vt:lpstr>
      <vt:lpstr>Non-Functional Requirements</vt:lpstr>
      <vt:lpstr>NFR Sources</vt:lpstr>
      <vt:lpstr>NFR Examples</vt:lpstr>
      <vt:lpstr>Requirements (Cont.)</vt:lpstr>
      <vt:lpstr>Verifiable</vt:lpstr>
      <vt:lpstr>Measures</vt:lpstr>
      <vt:lpstr>Requirements Conflicts</vt:lpstr>
      <vt:lpstr>PowerPoint Presentation</vt:lpstr>
      <vt:lpstr>Non-Functional Requirements Examples</vt:lpstr>
      <vt:lpstr>Non-Functional Req. Examples (cont.)</vt:lpstr>
      <vt:lpstr>Non-Functional Req. Examples (cont.)</vt:lpstr>
      <vt:lpstr>Non-Functional Req. Examples (cont.)</vt:lpstr>
      <vt:lpstr>PowerPoint Presentation</vt:lpstr>
      <vt:lpstr>Requirements Engineering Process</vt:lpstr>
      <vt:lpstr>Who Does It?</vt:lpstr>
      <vt:lpstr>Summary</vt:lpstr>
      <vt:lpstr>Requirements Elicitation</vt:lpstr>
      <vt:lpstr>Overview</vt:lpstr>
      <vt:lpstr>PowerPoint Presentation</vt:lpstr>
      <vt:lpstr>Requirements Elicitation Principles</vt:lpstr>
      <vt:lpstr>Activity #1: Analysing the Problem</vt:lpstr>
      <vt:lpstr>PowerPoint Presentation</vt:lpstr>
      <vt:lpstr>Operational Environment</vt:lpstr>
      <vt:lpstr>Organisational Environment</vt:lpstr>
      <vt:lpstr>Application Domain</vt:lpstr>
      <vt:lpstr>PowerPoint Presentation</vt:lpstr>
      <vt:lpstr>Elicitation Challenges</vt:lpstr>
      <vt:lpstr>Elicitation Process</vt:lpstr>
      <vt:lpstr>Preparation – Sources of Requirements</vt:lpstr>
      <vt:lpstr>Know Your Users – User Role Modelling</vt:lpstr>
      <vt:lpstr>User Role Modelling Example University Student Information System</vt:lpstr>
      <vt:lpstr>Example Roles Refined</vt:lpstr>
      <vt:lpstr>Personas</vt:lpstr>
      <vt:lpstr>Application Domain</vt:lpstr>
      <vt:lpstr>Organisation</vt:lpstr>
      <vt:lpstr>Operations</vt:lpstr>
      <vt:lpstr>PowerPoint Presentation</vt:lpstr>
      <vt:lpstr>PowerPoint Presentation</vt:lpstr>
      <vt:lpstr>Interviews</vt:lpstr>
      <vt:lpstr>Interview Skills</vt:lpstr>
      <vt:lpstr>Workshops</vt:lpstr>
      <vt:lpstr>Focus Groups</vt:lpstr>
      <vt:lpstr>Observations</vt:lpstr>
      <vt:lpstr>Questionnaires</vt:lpstr>
      <vt:lpstr>Good Questionnaires</vt:lpstr>
      <vt:lpstr>Prototyping</vt:lpstr>
      <vt:lpstr>Prototyping (cont.)</vt:lpstr>
      <vt:lpstr>Independent Elicitation Techniques</vt:lpstr>
      <vt:lpstr>System Interface Analysis</vt:lpstr>
      <vt:lpstr>User Interface Analysis</vt:lpstr>
      <vt:lpstr>Document Analysis</vt:lpstr>
      <vt:lpstr>Analysing Existing Artifacts</vt:lpstr>
      <vt:lpstr>Getting Entrepreneurial …</vt:lpstr>
      <vt:lpstr>PowerPoint Presentation</vt:lpstr>
      <vt:lpstr>10 Soft Skills Required for Req. Analysts</vt:lpstr>
      <vt:lpstr>Requirements Elicitation</vt:lpstr>
      <vt:lpstr>Review Quiz 2.2</vt:lpstr>
      <vt:lpstr>3. Requirements negotiation and validation</vt:lpstr>
      <vt:lpstr>Requirements negotiation and validation</vt:lpstr>
      <vt:lpstr>Requirements dependency matrix</vt:lpstr>
      <vt:lpstr>Requirements risks and priorities</vt:lpstr>
      <vt:lpstr>Risk Categories</vt:lpstr>
      <vt:lpstr>Review Quiz 2.3</vt:lpstr>
      <vt:lpstr>4. Requirements Management</vt:lpstr>
      <vt:lpstr>Requirements identification and classification</vt:lpstr>
      <vt:lpstr>Requirements hierarchies</vt:lpstr>
      <vt:lpstr>Change management</vt:lpstr>
      <vt:lpstr>Requirements traceability</vt:lpstr>
      <vt:lpstr>Review Quiz 2.4</vt:lpstr>
      <vt:lpstr>5. Requirements business model</vt:lpstr>
      <vt:lpstr>Requirements business model</vt:lpstr>
      <vt:lpstr>Context diagram – notation</vt:lpstr>
      <vt:lpstr>Telemarketing – problem statement</vt:lpstr>
      <vt:lpstr>Telemarketing example</vt:lpstr>
      <vt:lpstr>System scope model – context diagram</vt:lpstr>
      <vt:lpstr>Business use case diagram – notation</vt:lpstr>
      <vt:lpstr>Business use case diagram - telemarketing</vt:lpstr>
      <vt:lpstr>Business glossary</vt:lpstr>
      <vt:lpstr>Business class diagram – notation</vt:lpstr>
      <vt:lpstr>Business class diagram - telemarketing</vt:lpstr>
      <vt:lpstr>Review Quiz 2.5</vt:lpstr>
      <vt:lpstr>6. Requirements document</vt:lpstr>
      <vt:lpstr>Requirements document</vt:lpstr>
      <vt:lpstr>Project preliminaries</vt:lpstr>
      <vt:lpstr>System services</vt:lpstr>
      <vt:lpstr>System constraints</vt:lpstr>
      <vt:lpstr>Project matters</vt:lpstr>
      <vt:lpstr>Appendices</vt:lpstr>
      <vt:lpstr>Review Quiz 2.6</vt:lpstr>
      <vt:lpstr>Homework</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RASD3edChapter2</dc:title>
  <dc:creator>Leszek A. Maciaszek;Richard Thomas</dc:creator>
  <cp:lastModifiedBy>Richard Thomas</cp:lastModifiedBy>
  <cp:revision>296</cp:revision>
  <cp:lastPrinted>1997-04-02T08:33:58Z</cp:lastPrinted>
  <dcterms:created xsi:type="dcterms:W3CDTF">1997-03-27T13:28:40Z</dcterms:created>
  <dcterms:modified xsi:type="dcterms:W3CDTF">2018-10-24T05:44:46Z</dcterms:modified>
</cp:coreProperties>
</file>