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 id="2147483668" r:id="rId2"/>
  </p:sldMasterIdLst>
  <p:notesMasterIdLst>
    <p:notesMasterId r:id="rId129"/>
  </p:notesMasterIdLst>
  <p:handoutMasterIdLst>
    <p:handoutMasterId r:id="rId130"/>
  </p:handoutMasterIdLst>
  <p:sldIdLst>
    <p:sldId id="459" r:id="rId3"/>
    <p:sldId id="532" r:id="rId4"/>
    <p:sldId id="596" r:id="rId5"/>
    <p:sldId id="589" r:id="rId6"/>
    <p:sldId id="597" r:id="rId7"/>
    <p:sldId id="591" r:id="rId8"/>
    <p:sldId id="592" r:id="rId9"/>
    <p:sldId id="593" r:id="rId10"/>
    <p:sldId id="594" r:id="rId11"/>
    <p:sldId id="595" r:id="rId12"/>
    <p:sldId id="598" r:id="rId13"/>
    <p:sldId id="599" r:id="rId14"/>
    <p:sldId id="600" r:id="rId15"/>
    <p:sldId id="601" r:id="rId16"/>
    <p:sldId id="602" r:id="rId17"/>
    <p:sldId id="574" r:id="rId18"/>
    <p:sldId id="603" r:id="rId19"/>
    <p:sldId id="604" r:id="rId20"/>
    <p:sldId id="605" r:id="rId21"/>
    <p:sldId id="606" r:id="rId22"/>
    <p:sldId id="607" r:id="rId23"/>
    <p:sldId id="608" r:id="rId24"/>
    <p:sldId id="609" r:id="rId25"/>
    <p:sldId id="667" r:id="rId26"/>
    <p:sldId id="668" r:id="rId27"/>
    <p:sldId id="669" r:id="rId28"/>
    <p:sldId id="670" r:id="rId29"/>
    <p:sldId id="671" r:id="rId30"/>
    <p:sldId id="672" r:id="rId31"/>
    <p:sldId id="673" r:id="rId32"/>
    <p:sldId id="674" r:id="rId33"/>
    <p:sldId id="675" r:id="rId34"/>
    <p:sldId id="676" r:id="rId35"/>
    <p:sldId id="610" r:id="rId36"/>
    <p:sldId id="611" r:id="rId37"/>
    <p:sldId id="612" r:id="rId38"/>
    <p:sldId id="613" r:id="rId39"/>
    <p:sldId id="614" r:id="rId40"/>
    <p:sldId id="615" r:id="rId41"/>
    <p:sldId id="616" r:id="rId42"/>
    <p:sldId id="617" r:id="rId43"/>
    <p:sldId id="618" r:id="rId44"/>
    <p:sldId id="619" r:id="rId45"/>
    <p:sldId id="620" r:id="rId46"/>
    <p:sldId id="621" r:id="rId47"/>
    <p:sldId id="622" r:id="rId48"/>
    <p:sldId id="677" r:id="rId49"/>
    <p:sldId id="624" r:id="rId50"/>
    <p:sldId id="625" r:id="rId51"/>
    <p:sldId id="626" r:id="rId52"/>
    <p:sldId id="665" r:id="rId53"/>
    <p:sldId id="666" r:id="rId54"/>
    <p:sldId id="678" r:id="rId55"/>
    <p:sldId id="628" r:id="rId56"/>
    <p:sldId id="629" r:id="rId57"/>
    <p:sldId id="630" r:id="rId58"/>
    <p:sldId id="631" r:id="rId59"/>
    <p:sldId id="632" r:id="rId60"/>
    <p:sldId id="679" r:id="rId61"/>
    <p:sldId id="634" r:id="rId62"/>
    <p:sldId id="635" r:id="rId63"/>
    <p:sldId id="636" r:id="rId64"/>
    <p:sldId id="680" r:id="rId65"/>
    <p:sldId id="681" r:id="rId66"/>
    <p:sldId id="682" r:id="rId67"/>
    <p:sldId id="683" r:id="rId68"/>
    <p:sldId id="684" r:id="rId69"/>
    <p:sldId id="685" r:id="rId70"/>
    <p:sldId id="686" r:id="rId71"/>
    <p:sldId id="687" r:id="rId72"/>
    <p:sldId id="690" r:id="rId73"/>
    <p:sldId id="639" r:id="rId74"/>
    <p:sldId id="586" r:id="rId75"/>
    <p:sldId id="637" r:id="rId76"/>
    <p:sldId id="638" r:id="rId77"/>
    <p:sldId id="640" r:id="rId78"/>
    <p:sldId id="641" r:id="rId79"/>
    <p:sldId id="642" r:id="rId80"/>
    <p:sldId id="541" r:id="rId81"/>
    <p:sldId id="543" r:id="rId82"/>
    <p:sldId id="544" r:id="rId83"/>
    <p:sldId id="584" r:id="rId84"/>
    <p:sldId id="545" r:id="rId85"/>
    <p:sldId id="546" r:id="rId86"/>
    <p:sldId id="547" r:id="rId87"/>
    <p:sldId id="548" r:id="rId88"/>
    <p:sldId id="643" r:id="rId89"/>
    <p:sldId id="644" r:id="rId90"/>
    <p:sldId id="645" r:id="rId91"/>
    <p:sldId id="646" r:id="rId92"/>
    <p:sldId id="647" r:id="rId93"/>
    <p:sldId id="648" r:id="rId94"/>
    <p:sldId id="649" r:id="rId95"/>
    <p:sldId id="650" r:id="rId96"/>
    <p:sldId id="651" r:id="rId97"/>
    <p:sldId id="652" r:id="rId98"/>
    <p:sldId id="653" r:id="rId99"/>
    <p:sldId id="654" r:id="rId100"/>
    <p:sldId id="655" r:id="rId101"/>
    <p:sldId id="656" r:id="rId102"/>
    <p:sldId id="657" r:id="rId103"/>
    <p:sldId id="658" r:id="rId104"/>
    <p:sldId id="659" r:id="rId105"/>
    <p:sldId id="660" r:id="rId106"/>
    <p:sldId id="661" r:id="rId107"/>
    <p:sldId id="663" r:id="rId108"/>
    <p:sldId id="664" r:id="rId109"/>
    <p:sldId id="662" r:id="rId110"/>
    <p:sldId id="585" r:id="rId111"/>
    <p:sldId id="590" r:id="rId112"/>
    <p:sldId id="587" r:id="rId113"/>
    <p:sldId id="558" r:id="rId114"/>
    <p:sldId id="559" r:id="rId115"/>
    <p:sldId id="560" r:id="rId116"/>
    <p:sldId id="561" r:id="rId117"/>
    <p:sldId id="562" r:id="rId118"/>
    <p:sldId id="563" r:id="rId119"/>
    <p:sldId id="564" r:id="rId120"/>
    <p:sldId id="565" r:id="rId121"/>
    <p:sldId id="566" r:id="rId122"/>
    <p:sldId id="567" r:id="rId123"/>
    <p:sldId id="568" r:id="rId124"/>
    <p:sldId id="569" r:id="rId125"/>
    <p:sldId id="588" r:id="rId126"/>
    <p:sldId id="570" r:id="rId127"/>
    <p:sldId id="692" r:id="rId128"/>
  </p:sldIdLst>
  <p:sldSz cx="9144000" cy="6858000" type="screen4x3"/>
  <p:notesSz cx="7099300" cy="10234613"/>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ECFF"/>
    <a:srgbClr val="99CCFF"/>
    <a:srgbClr val="E1FFFA"/>
    <a:srgbClr val="FF3399"/>
    <a:srgbClr val="FF9933"/>
    <a:srgbClr val="990033"/>
    <a:srgbClr val="CCFFFF"/>
    <a:srgbClr val="FFCC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77" autoAdjust="0"/>
    <p:restoredTop sz="79551" autoAdjust="0"/>
  </p:normalViewPr>
  <p:slideViewPr>
    <p:cSldViewPr>
      <p:cViewPr varScale="1">
        <p:scale>
          <a:sx n="69" d="100"/>
          <a:sy n="69" d="100"/>
        </p:scale>
        <p:origin x="1536" y="3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819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9 (RASD 3/e)</a:t>
            </a:r>
          </a:p>
        </p:txBody>
      </p:sp>
      <p:sp>
        <p:nvSpPr>
          <p:cNvPr id="819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9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2B691FAA-65A5-4282-A86E-12F52984435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4563" y="4860925"/>
            <a:ext cx="52101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9 (RASD 3/e)</a:t>
            </a: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95DE0B9A-2394-43E0-BD38-9BBDA64F7364}"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2055" name="Rectangle 7"/>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1000"/>
            </a:lvl1pPr>
          </a:lstStyle>
          <a:p>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E84E4C48-DD5D-4AAB-9B51-7F8115346B12}"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ln/>
        </p:spPr>
        <p:txBody>
          <a:bodyPr lIns="95138" tIns="47569" rIns="95138" bIns="47569"/>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3550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47255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4334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7812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7770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7083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02452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43053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62364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5524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57BCA28A-D2BA-40A3-B0C7-19A5B2290A77}"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57536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70537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7710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49885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161680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73307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53530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68612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45927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3842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85978737-068F-4413-B0A2-FF4B4EF80339}" type="slidenum">
              <a:rPr lang="en-US" altLang="en-US"/>
              <a:pPr/>
              <a:t>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r>
              <a:rPr lang="en-US" altLang="en-US" i="1"/>
              <a:t>Quality management</a:t>
            </a:r>
            <a:r>
              <a:rPr lang="en-US" altLang="en-US"/>
              <a:t> is part of an overall </a:t>
            </a:r>
            <a:r>
              <a:rPr lang="en-US" altLang="en-US" i="1"/>
              <a:t>software process management</a:t>
            </a:r>
            <a:r>
              <a:rPr lang="en-US" altLang="en-US"/>
              <a:t> along such other activities as people management, risk management and change management. Some aspects of quality management interweave with other management undertakings. </a:t>
            </a:r>
          </a:p>
          <a:p>
            <a:r>
              <a:rPr lang="en-US" altLang="en-US"/>
              <a:t>An exception is </a:t>
            </a:r>
            <a:r>
              <a:rPr lang="en-US" altLang="en-US" i="1"/>
              <a:t>project management</a:t>
            </a:r>
            <a:r>
              <a:rPr lang="en-US" altLang="en-US"/>
              <a:t> (scheduling, budget estimation, tracking project progress). It is desirable that quality management is performed in parallel with and in addition to project management. Quality management should have its own budget and schedule and one of its tasks should be to ensure quality in project management per se. This said, the actions and outcomes of quality and change management may involve changes to the project schedule and budget baselines, also known as the </a:t>
            </a:r>
            <a:r>
              <a:rPr lang="en-US" altLang="en-US" i="1"/>
              <a:t>performance measurement</a:t>
            </a:r>
            <a:r>
              <a:rPr lang="en-US" altLang="en-US"/>
              <a:t> </a:t>
            </a:r>
            <a:r>
              <a:rPr lang="en-US" altLang="en-US" i="1"/>
              <a:t>baselines</a:t>
            </a:r>
            <a:r>
              <a:rPr lang="en-US" altLang="en-US"/>
              <a:t> (Heldman, 2002).</a:t>
            </a:r>
          </a:p>
        </p:txBody>
      </p:sp>
    </p:spTree>
    <p:extLst>
      <p:ext uri="{BB962C8B-B14F-4D97-AF65-F5344CB8AC3E}">
        <p14:creationId xmlns:p14="http://schemas.microsoft.com/office/powerpoint/2010/main" val="1997122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9185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7264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51959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24193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13893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149416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52767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24603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61663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323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3307482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65696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19961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81327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35547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44230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50763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94126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4572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345890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5821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19449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B486B28D-E75F-4AF6-B68B-D5E43762E1AE}" type="slidenum">
              <a:rPr lang="en-US" altLang="en-US"/>
              <a:pPr/>
              <a:t>73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r>
              <a:rPr lang="en-US" altLang="en-US" i="1"/>
              <a:t>Test-driven development</a:t>
            </a:r>
            <a:r>
              <a:rPr lang="en-US" altLang="en-US"/>
              <a:t>, popularized by the agile software development methods, is a very practical way of conducting quality assurance. Test-driven development builds quality into a software system by an outright demand that test code has to be written before the application code and that the application must pass the test to be quality assured.</a:t>
            </a:r>
          </a:p>
          <a:p>
            <a:r>
              <a:rPr lang="en-US" altLang="en-US"/>
              <a:t>Agile software development methods (Section 1.5.4) popularized </a:t>
            </a:r>
            <a:r>
              <a:rPr lang="en-US" altLang="en-US" i="1"/>
              <a:t>test-driven development</a:t>
            </a:r>
            <a:r>
              <a:rPr lang="en-US" altLang="en-US"/>
              <a:t>. The idea is to write test cases and scripts as well as test programs before the application code (the unit under test) is developed (designed and programmed). This reversing of the “normal” sequence of activities causes the application code to be written as a response to a test code, and the test code can be used to test the application code as soon as it is available.</a:t>
            </a:r>
          </a:p>
          <a:p>
            <a:r>
              <a:rPr lang="en-US" altLang="en-US"/>
              <a:t>Test-driven development has numerous advantages, notwithstanding the fact that it allows user requirements (and the use case specifications) to be clarified before the programmer writes the first line of the application code. The test code includes </a:t>
            </a:r>
            <a:r>
              <a:rPr lang="en-US" altLang="en-US" i="1"/>
              <a:t>verification points</a:t>
            </a:r>
            <a:r>
              <a:rPr lang="en-US" altLang="en-US"/>
              <a:t> to verify whether all user requirements are met by the application. In a way, the test code is written to challenge and to fail the application code.</a:t>
            </a:r>
          </a:p>
          <a:p>
            <a:r>
              <a:rPr lang="en-US" altLang="en-US"/>
              <a:t>Because the test code exists beforehand, the programmer can write the application code to specifically address all test verification points in order to assert the functionality demanded by the test. Consequently, test-driven development takes a very proactive role and in fact drives the software development, not just the software verification.</a:t>
            </a:r>
          </a:p>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77</a:t>
            </a:fld>
            <a:endParaRPr lang="en-US"/>
          </a:p>
        </p:txBody>
      </p:sp>
    </p:spTree>
    <p:extLst>
      <p:ext uri="{BB962C8B-B14F-4D97-AF65-F5344CB8AC3E}">
        <p14:creationId xmlns:p14="http://schemas.microsoft.com/office/powerpoint/2010/main" val="3908379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78FE2816-777A-4B08-9596-CD129E2944EE}" type="slidenum">
              <a:rPr lang="en-US" altLang="en-US"/>
              <a:pPr/>
              <a:t>79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r>
              <a:rPr lang="en-US" altLang="en-US" i="1"/>
              <a:t>Testing to specs</a:t>
            </a:r>
            <a:r>
              <a:rPr lang="en-US" altLang="en-US"/>
              <a:t> is an execution-based test type. It applies to executable software products, not to documents or models. It is also known under a variety of different names, such as </a:t>
            </a:r>
            <a:r>
              <a:rPr lang="en-US" altLang="en-US" i="1"/>
              <a:t>black-box testing</a:t>
            </a:r>
            <a:r>
              <a:rPr lang="en-US" altLang="en-US"/>
              <a:t>, functional testing, and input/output-driven testing.</a:t>
            </a:r>
          </a:p>
          <a:p>
            <a:r>
              <a:rPr lang="en-US" altLang="en-US"/>
              <a:t>The principle of testing to specs is that the developer treats the test module as a black box that takes some input and produces some output. No attempt is made to understand the program logic or computational algorithms.</a:t>
            </a:r>
          </a:p>
          <a:p>
            <a:r>
              <a:rPr lang="en-US" altLang="en-US"/>
              <a:t>Testing to specs requires that the </a:t>
            </a:r>
            <a:r>
              <a:rPr lang="en-US" altLang="en-US" i="1"/>
              <a:t>test requirements</a:t>
            </a:r>
            <a:r>
              <a:rPr lang="en-US" altLang="en-US"/>
              <a:t> are derived from the </a:t>
            </a:r>
            <a:r>
              <a:rPr lang="en-US" altLang="en-US" i="1"/>
              <a:t>use case requirements</a:t>
            </a:r>
            <a:r>
              <a:rPr lang="en-US" altLang="en-US"/>
              <a:t>, and then identified and documented in a separate test plan and test case documents. These documents provide a test scenario for the tester. The scenarios can be recorded in a </a:t>
            </a:r>
            <a:r>
              <a:rPr lang="en-US" altLang="en-US" i="1"/>
              <a:t>capture–playback tool</a:t>
            </a:r>
            <a:r>
              <a:rPr lang="en-US" altLang="en-US"/>
              <a:t> and used repeatedly for </a:t>
            </a:r>
            <a:r>
              <a:rPr lang="en-US" altLang="en-US" i="1"/>
              <a:t>regression testing</a:t>
            </a:r>
            <a:r>
              <a:rPr lang="en-US" altLang="en-US"/>
              <a:t>.</a:t>
            </a:r>
          </a:p>
          <a:p>
            <a:r>
              <a:rPr lang="en-US" altLang="en-US"/>
              <a:t>Testing to specs is likely to discover defects normally difficult to catch by other means. In particular, testing to specs discovers </a:t>
            </a:r>
            <a:r>
              <a:rPr lang="en-US" altLang="en-US" i="1"/>
              <a:t>missing functionality</a:t>
            </a:r>
            <a:r>
              <a:rPr lang="en-US" altLang="en-US"/>
              <a:t> – something that (hopefully) has been documented as a use case requirement (and therefore a test requirement) but has never been programmed. It can also discover the missing functionality that has never been documented in the use cases but is manifestly missing in the system implementation.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0FEDABB1-B4B8-499C-A27D-4ECAE3C5AA77}" type="slidenum">
              <a:rPr lang="en-US" altLang="en-US"/>
              <a:pPr/>
              <a:t>80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04514"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5830" tIns="47914" rIns="95830" bIns="47914"/>
          <a:lstStyle/>
          <a:p>
            <a:pPr defTabSz="912813"/>
            <a:r>
              <a:rPr lang="en-US" altLang="en-US" dirty="0"/>
              <a:t>[1456]</a:t>
            </a:r>
          </a:p>
          <a:p>
            <a:pPr defTabSz="912813"/>
            <a:r>
              <a:rPr lang="en-US" altLang="en-US" dirty="0"/>
              <a:t>Focuses on the functional requirements of the software to find errors such as:</a:t>
            </a:r>
          </a:p>
          <a:p>
            <a:pPr defTabSz="912813"/>
            <a:r>
              <a:rPr lang="en-US" altLang="en-US" dirty="0"/>
              <a:t>1. incorrect or missing functions</a:t>
            </a:r>
          </a:p>
          <a:p>
            <a:pPr defTabSz="912813"/>
            <a:r>
              <a:rPr lang="en-US" altLang="en-US" dirty="0"/>
              <a:t>2. interface errors</a:t>
            </a:r>
          </a:p>
          <a:p>
            <a:pPr defTabSz="912813"/>
            <a:r>
              <a:rPr lang="en-US" altLang="en-US" dirty="0"/>
              <a:t>3. errors in data structures or external database access</a:t>
            </a:r>
          </a:p>
          <a:p>
            <a:pPr defTabSz="912813"/>
            <a:r>
              <a:rPr lang="en-US" altLang="en-US" dirty="0"/>
              <a:t>4. performance errors</a:t>
            </a:r>
          </a:p>
          <a:p>
            <a:pPr defTabSz="912813"/>
            <a:r>
              <a:rPr lang="en-US" altLang="en-US" dirty="0"/>
              <a:t>5. initialization and termination errors</a:t>
            </a:r>
          </a:p>
        </p:txBody>
      </p:sp>
      <p:sp>
        <p:nvSpPr>
          <p:cNvPr id="704515" name="Rectangle 3"/>
          <p:cNvSpPr>
            <a:spLocks noGrp="1" noRot="1" noChangeAspect="1" noChangeArrowheads="1" noTextEdit="1"/>
          </p:cNvSpPr>
          <p:nvPr>
            <p:ph type="sldImg"/>
          </p:nvPr>
        </p:nvSpPr>
        <p:spPr>
          <a:xfrm>
            <a:off x="998538" y="773113"/>
            <a:ext cx="5102225" cy="3827462"/>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7BB99FA3-9FF8-40C4-AA88-7D65798F3EA2}" type="slidenum">
              <a:rPr lang="en-US" altLang="en-US"/>
              <a:pPr/>
              <a:t>81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06562"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5830" tIns="47914" rIns="95830" bIns="47914"/>
          <a:lstStyle/>
          <a:p>
            <a:pPr defTabSz="912813"/>
            <a:r>
              <a:rPr lang="en-US" altLang="en-US" dirty="0"/>
              <a:t>10</a:t>
            </a:r>
            <a:r>
              <a:rPr lang="en-US" altLang="en-US" baseline="30000" dirty="0"/>
              <a:t>12</a:t>
            </a:r>
            <a:r>
              <a:rPr lang="en-US" altLang="en-US" dirty="0"/>
              <a:t> - a trillion test cases:</a:t>
            </a:r>
          </a:p>
          <a:p>
            <a:pPr defTabSz="912813"/>
            <a:r>
              <a:rPr lang="en-US" altLang="en-US" dirty="0"/>
              <a:t>If a team of programmers could be found who could generate, run, and examine test cases at an average rate of one every 30 seconds, then it would take a million years to test the product exhaustively.</a:t>
            </a:r>
          </a:p>
        </p:txBody>
      </p:sp>
      <p:sp>
        <p:nvSpPr>
          <p:cNvPr id="706563" name="Rectangle 3"/>
          <p:cNvSpPr>
            <a:spLocks noGrp="1" noRot="1" noChangeAspect="1" noChangeArrowheads="1" noTextEdit="1"/>
          </p:cNvSpPr>
          <p:nvPr>
            <p:ph type="sldImg"/>
          </p:nvPr>
        </p:nvSpPr>
        <p:spPr>
          <a:xfrm>
            <a:off x="998538" y="773113"/>
            <a:ext cx="5102225" cy="3827462"/>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F0A1CB6E-E5F7-4800-B700-5D52160F40C3}" type="slidenum">
              <a:rPr lang="en-US" altLang="en-US"/>
              <a:pPr/>
              <a:t>82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r>
              <a:rPr lang="en-US" altLang="en-US" i="1"/>
              <a:t>Testing to code</a:t>
            </a:r>
            <a:r>
              <a:rPr lang="en-US" altLang="en-US"/>
              <a:t> is the second form of execution-based testing. It is also known under the names of </a:t>
            </a:r>
            <a:r>
              <a:rPr lang="en-US" altLang="en-US" i="1"/>
              <a:t>white-box testing</a:t>
            </a:r>
            <a:r>
              <a:rPr lang="en-US" altLang="en-US"/>
              <a:t>, glass-box testing, logic-driven testing, and path-oriented testing.</a:t>
            </a:r>
          </a:p>
          <a:p>
            <a:r>
              <a:rPr lang="en-US" altLang="en-US"/>
              <a:t>Testing to code starts with careful analysis of the program’s algorithms. Test cases are derived to </a:t>
            </a:r>
            <a:r>
              <a:rPr lang="en-US" altLang="en-US" i="1"/>
              <a:t>exercise the code</a:t>
            </a:r>
            <a:r>
              <a:rPr lang="en-US" altLang="en-US"/>
              <a:t> – i.e. to guarantee that all possible execution paths in the program are verified. The test data are specially contrived to exercise the code.</a:t>
            </a:r>
          </a:p>
          <a:p>
            <a:r>
              <a:rPr lang="en-US" altLang="en-US"/>
              <a:t>Testing to code can be supported by the capture–playback tools and then used for regression testing. However, the nature of testing to code requires the extensive involvement of the programmer in utilizing the tools. Many of the playback scripts need to be written by the programmer rather than generated by the tool. Even if generated, they may need to be extensively modified by the programmer.</a:t>
            </a:r>
          </a:p>
          <a:p>
            <a:r>
              <a:rPr lang="en-US" altLang="en-US"/>
              <a:t>Like all other forms of execution-based testing, testing to code cannot be exhaustive, because of the combinatorial explosion in the number of possible test cases with even a modest growth in the program’s complexity. Even if it were possible to test every execution path, we could not guarantee that we have detected every defect. The old testing adage holds: testing can eliminate only some errors; it cannot prove the program correct!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10269148-1EF9-4DCC-B27C-291EBCE7D145}" type="slidenum">
              <a:rPr lang="en-US" altLang="en-US"/>
              <a:pPr/>
              <a:t>83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08610"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5830" tIns="47914" rIns="95830" bIns="47914"/>
          <a:lstStyle/>
          <a:p>
            <a:pPr defTabSz="912813"/>
            <a:r>
              <a:rPr lang="en-US" altLang="en-US" dirty="0"/>
              <a:t>[1456]</a:t>
            </a:r>
          </a:p>
          <a:p>
            <a:pPr defTabSz="912813"/>
            <a:r>
              <a:rPr lang="en-US" altLang="en-US" dirty="0"/>
              <a:t>Uses the control structure of the procedural design to derive test cases that:</a:t>
            </a:r>
          </a:p>
          <a:p>
            <a:pPr defTabSz="912813"/>
            <a:r>
              <a:rPr lang="en-US" altLang="en-US" dirty="0"/>
              <a:t>1. guarantee that all</a:t>
            </a:r>
            <a:r>
              <a:rPr lang="en-US" altLang="en-US" b="1" dirty="0"/>
              <a:t> </a:t>
            </a:r>
            <a:r>
              <a:rPr lang="en-US" altLang="en-US" b="1" i="1" dirty="0"/>
              <a:t>independent paths</a:t>
            </a:r>
            <a:r>
              <a:rPr lang="en-US" altLang="en-US" dirty="0"/>
              <a:t> within a module have been exercised at least once</a:t>
            </a:r>
          </a:p>
          <a:p>
            <a:pPr defTabSz="912813"/>
            <a:r>
              <a:rPr lang="en-US" altLang="en-US" dirty="0"/>
              <a:t>2. exercise all </a:t>
            </a:r>
            <a:r>
              <a:rPr lang="en-US" altLang="en-US" b="1" i="1" dirty="0"/>
              <a:t>logical decisions</a:t>
            </a:r>
            <a:r>
              <a:rPr lang="en-US" altLang="en-US" dirty="0"/>
              <a:t> on their true and false sides</a:t>
            </a:r>
          </a:p>
          <a:p>
            <a:pPr defTabSz="912813"/>
            <a:r>
              <a:rPr lang="en-US" altLang="en-US" dirty="0"/>
              <a:t>3. execute all </a:t>
            </a:r>
            <a:r>
              <a:rPr lang="en-US" altLang="en-US" b="1" i="1" dirty="0"/>
              <a:t>loops</a:t>
            </a:r>
            <a:r>
              <a:rPr lang="en-US" altLang="en-US" dirty="0"/>
              <a:t> at their boundaries and within their operational bounds</a:t>
            </a:r>
          </a:p>
          <a:p>
            <a:pPr defTabSz="912813"/>
            <a:r>
              <a:rPr lang="en-US" altLang="en-US" dirty="0"/>
              <a:t>4. exercise </a:t>
            </a:r>
            <a:r>
              <a:rPr lang="en-US" altLang="en-US" b="1" i="1" dirty="0"/>
              <a:t>internal data structures </a:t>
            </a:r>
            <a:r>
              <a:rPr lang="en-US" altLang="en-US" dirty="0"/>
              <a:t>to ensure their validity</a:t>
            </a:r>
          </a:p>
        </p:txBody>
      </p:sp>
      <p:sp>
        <p:nvSpPr>
          <p:cNvPr id="708611" name="Rectangle 3"/>
          <p:cNvSpPr>
            <a:spLocks noGrp="1" noRot="1" noChangeAspect="1" noChangeArrowheads="1" noTextEdit="1"/>
          </p:cNvSpPr>
          <p:nvPr>
            <p:ph type="sldImg"/>
          </p:nvPr>
        </p:nvSpPr>
        <p:spPr>
          <a:xfrm>
            <a:off x="998538" y="773113"/>
            <a:ext cx="5102225" cy="3827462"/>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4"/>
          <p:cNvSpPr>
            <a:spLocks noGrp="1" noChangeArrowheads="1"/>
          </p:cNvSpPr>
          <p:nvPr>
            <p:ph type="dt" idx="1"/>
          </p:nvPr>
        </p:nvSpPr>
        <p:spPr>
          <a:ln/>
        </p:spPr>
        <p:txBody>
          <a:bodyPr/>
          <a:lstStyle/>
          <a:p>
            <a:r>
              <a:rPr lang="en-US" altLang="en-US"/>
              <a:t>Chapter 9 (RASD 3/e)</a:t>
            </a:r>
          </a:p>
        </p:txBody>
      </p:sp>
      <p:sp>
        <p:nvSpPr>
          <p:cNvPr id="28" name="Rectangle 5"/>
          <p:cNvSpPr>
            <a:spLocks noGrp="1" noChangeArrowheads="1"/>
          </p:cNvSpPr>
          <p:nvPr>
            <p:ph type="sldNum" sz="quarter" idx="5"/>
          </p:nvPr>
        </p:nvSpPr>
        <p:spPr>
          <a:ln/>
        </p:spPr>
        <p:txBody>
          <a:bodyPr/>
          <a:lstStyle/>
          <a:p>
            <a:fld id="{8901AFC5-5B83-468D-93F7-E47DCC87ECD0}" type="slidenum">
              <a:rPr lang="en-US" altLang="en-US"/>
              <a:pPr/>
              <a:t>84</a:t>
            </a:fld>
            <a:endParaRPr lang="en-US" altLang="en-US"/>
          </a:p>
        </p:txBody>
      </p:sp>
      <p:sp>
        <p:nvSpPr>
          <p:cNvPr id="29" name="Rectangle 6"/>
          <p:cNvSpPr>
            <a:spLocks noGrp="1" noChangeArrowheads="1"/>
          </p:cNvSpPr>
          <p:nvPr>
            <p:ph type="hdr" sz="quarter"/>
          </p:nvPr>
        </p:nvSpPr>
        <p:spPr>
          <a:ln/>
        </p:spPr>
        <p:txBody>
          <a:bodyPr/>
          <a:lstStyle/>
          <a:p>
            <a:r>
              <a:rPr lang="en-US" altLang="en-US"/>
              <a:t>© Pearson Education 2007</a:t>
            </a:r>
          </a:p>
        </p:txBody>
      </p:sp>
      <p:sp>
        <p:nvSpPr>
          <p:cNvPr id="30"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10658" name="Rectangle 2"/>
          <p:cNvSpPr>
            <a:spLocks noGrp="1" noChangeArrowheads="1"/>
          </p:cNvSpPr>
          <p:nvPr>
            <p:ph type="body" idx="1"/>
          </p:nvPr>
        </p:nvSpPr>
        <p:spPr>
          <a:xfrm>
            <a:off x="866775" y="4860925"/>
            <a:ext cx="5205413" cy="4778375"/>
          </a:xfrm>
          <a:noFill/>
          <a:ln/>
          <a:extLst>
            <a:ext uri="{91240B29-F687-4F45-9708-019B960494DF}">
              <a14:hiddenLine xmlns:a14="http://schemas.microsoft.com/office/drawing/2010/main" w="12700">
                <a:solidFill>
                  <a:schemeClr val="tx1"/>
                </a:solidFill>
                <a:miter lim="800000"/>
                <a:headEnd/>
                <a:tailEnd/>
              </a14:hiddenLine>
            </a:ext>
          </a:extLst>
        </p:spPr>
        <p:txBody>
          <a:bodyPr lIns="95830" tIns="47914" rIns="95830" bIns="47914"/>
          <a:lstStyle/>
          <a:p>
            <a:pPr defTabSz="912813">
              <a:buSzPct val="75000"/>
              <a:buFont typeface="Monotype Sorts" charset="2"/>
              <a:buChar char="l"/>
            </a:pPr>
            <a:r>
              <a:rPr lang="en-US" altLang="en-US" b="1"/>
              <a:t> Combinatorial explosion.</a:t>
            </a:r>
          </a:p>
          <a:p>
            <a:pPr defTabSz="912813"/>
            <a:endParaRPr lang="en-US" altLang="en-US"/>
          </a:p>
          <a:p>
            <a:pPr defTabSz="912813"/>
            <a:endParaRPr lang="en-US" altLang="en-US"/>
          </a:p>
          <a:p>
            <a:pPr defTabSz="912813"/>
            <a:endParaRPr lang="en-US" altLang="en-US"/>
          </a:p>
          <a:p>
            <a:pPr defTabSz="912813"/>
            <a:endParaRPr lang="en-US" altLang="en-US"/>
          </a:p>
          <a:p>
            <a:pPr defTabSz="912813"/>
            <a:endParaRPr lang="en-US" altLang="en-US"/>
          </a:p>
          <a:p>
            <a:pPr defTabSz="912813"/>
            <a:endParaRPr lang="en-US" altLang="en-US"/>
          </a:p>
          <a:p>
            <a:pPr defTabSz="912813"/>
            <a:r>
              <a:rPr lang="en-US" altLang="en-US" sz="1000"/>
              <a:t>There are 5 possible paths through the diamond in the center, and the total number of possible paths is therefore:</a:t>
            </a:r>
          </a:p>
          <a:p>
            <a:pPr defTabSz="912813"/>
            <a:r>
              <a:rPr lang="en-US" altLang="en-US" sz="1000"/>
              <a:t>5</a:t>
            </a:r>
            <a:r>
              <a:rPr lang="en-US" altLang="en-US" sz="1000" baseline="30000"/>
              <a:t>1</a:t>
            </a:r>
            <a:r>
              <a:rPr lang="en-US" altLang="en-US" sz="1000"/>
              <a:t>  + 5</a:t>
            </a:r>
            <a:r>
              <a:rPr lang="en-US" altLang="en-US" sz="1000" baseline="30000"/>
              <a:t>2</a:t>
            </a:r>
            <a:r>
              <a:rPr lang="en-US" altLang="en-US" sz="1000"/>
              <a:t>  + 5</a:t>
            </a:r>
            <a:r>
              <a:rPr lang="en-US" altLang="en-US" sz="1000" baseline="30000"/>
              <a:t>3</a:t>
            </a:r>
            <a:r>
              <a:rPr lang="en-US" altLang="en-US" sz="1000"/>
              <a:t>  + 5</a:t>
            </a:r>
            <a:r>
              <a:rPr lang="en-US" altLang="en-US" sz="1000" baseline="30000"/>
              <a:t>4</a:t>
            </a:r>
            <a:r>
              <a:rPr lang="en-US" altLang="en-US" sz="1000"/>
              <a:t>  + ... + 5</a:t>
            </a:r>
            <a:r>
              <a:rPr lang="en-US" altLang="en-US" sz="1000" baseline="30000"/>
              <a:t>18</a:t>
            </a:r>
            <a:r>
              <a:rPr lang="en-US" altLang="en-US" sz="1000"/>
              <a:t> + = 4.77 </a:t>
            </a:r>
            <a:r>
              <a:rPr lang="en-US" altLang="en-US" sz="1000">
                <a:latin typeface="Symbol" panose="05050102010706020507" pitchFamily="18" charset="2"/>
              </a:rPr>
              <a:t>´</a:t>
            </a:r>
            <a:r>
              <a:rPr lang="en-US" altLang="en-US" sz="1000"/>
              <a:t> 10</a:t>
            </a:r>
            <a:r>
              <a:rPr lang="en-US" altLang="en-US" sz="1000" baseline="30000"/>
              <a:t>12</a:t>
            </a:r>
            <a:endParaRPr lang="en-US" altLang="en-US" sz="1000"/>
          </a:p>
          <a:p>
            <a:pPr defTabSz="912813">
              <a:buSzPct val="75000"/>
              <a:buFont typeface="Monotype Sorts" charset="2"/>
              <a:buChar char="l"/>
            </a:pPr>
            <a:r>
              <a:rPr lang="en-US" altLang="en-US" b="1"/>
              <a:t> It is possible to test every path without detecting every fault.</a:t>
            </a:r>
          </a:p>
          <a:p>
            <a:pPr defTabSz="912813"/>
            <a:r>
              <a:rPr lang="en-US" altLang="en-US" sz="1000"/>
              <a:t>Test the equality of three integers, x, y, and z, using the totally fallacious assumption that if the average of three numbers is equal to the first number then the three numbers are equal:</a:t>
            </a:r>
          </a:p>
          <a:p>
            <a:pPr defTabSz="912813"/>
            <a:r>
              <a:rPr lang="en-US" altLang="en-US" sz="1000">
                <a:latin typeface="Courier New" panose="02070309020205020404" pitchFamily="49" charset="0"/>
              </a:rPr>
              <a:t>if ((x + y = z) / 3 == x)</a:t>
            </a:r>
            <a:br>
              <a:rPr lang="en-US" altLang="en-US" sz="1000">
                <a:latin typeface="Courier New" panose="02070309020205020404" pitchFamily="49" charset="0"/>
              </a:rPr>
            </a:br>
            <a:r>
              <a:rPr lang="en-US" altLang="en-US" sz="1000">
                <a:latin typeface="Courier New" panose="02070309020205020404" pitchFamily="49" charset="0"/>
              </a:rPr>
              <a:t>	printf(“x,y,z are equal in value”);</a:t>
            </a:r>
            <a:br>
              <a:rPr lang="en-US" altLang="en-US" sz="1000">
                <a:latin typeface="Courier New" panose="02070309020205020404" pitchFamily="49" charset="0"/>
              </a:rPr>
            </a:br>
            <a:r>
              <a:rPr lang="en-US" altLang="en-US" sz="1000">
                <a:latin typeface="Courier New" panose="02070309020205020404" pitchFamily="49" charset="0"/>
              </a:rPr>
              <a:t>else</a:t>
            </a:r>
            <a:br>
              <a:rPr lang="en-US" altLang="en-US" sz="1000">
                <a:latin typeface="Courier New" panose="02070309020205020404" pitchFamily="49" charset="0"/>
              </a:rPr>
            </a:br>
            <a:r>
              <a:rPr lang="en-US" altLang="en-US" sz="1000">
                <a:latin typeface="Courier New" panose="02070309020205020404" pitchFamily="49" charset="0"/>
              </a:rPr>
              <a:t>	printf(“x,y,z are unequal”);</a:t>
            </a:r>
          </a:p>
          <a:p>
            <a:pPr defTabSz="912813"/>
            <a:r>
              <a:rPr lang="en-US" altLang="en-US" sz="1000">
                <a:latin typeface="Courier New" panose="02070309020205020404" pitchFamily="49" charset="0"/>
              </a:rPr>
              <a:t>Test case 1: x=1, y=2, z=3</a:t>
            </a:r>
            <a:br>
              <a:rPr lang="en-US" altLang="en-US" sz="1000">
                <a:latin typeface="Courier New" panose="02070309020205020404" pitchFamily="49" charset="0"/>
              </a:rPr>
            </a:br>
            <a:r>
              <a:rPr lang="en-US" altLang="en-US" sz="1000">
                <a:latin typeface="Courier New" panose="02070309020205020404" pitchFamily="49" charset="0"/>
              </a:rPr>
              <a:t>Test case 2: x=y=z=2</a:t>
            </a:r>
          </a:p>
          <a:p>
            <a:pPr defTabSz="912813"/>
            <a:r>
              <a:rPr lang="en-US" altLang="en-US" sz="1000"/>
              <a:t>Tests 1 &amp; 2 produce correct results (unequal and equal, respectively)..</a:t>
            </a:r>
          </a:p>
          <a:p>
            <a:pPr defTabSz="912813"/>
            <a:r>
              <a:rPr lang="en-US" altLang="en-US" sz="1000"/>
              <a:t>The fault would come to light if test data such as x=2, y=1, z=3 are used.</a:t>
            </a:r>
            <a:endParaRPr lang="en-US" altLang="en-US"/>
          </a:p>
          <a:p>
            <a:pPr defTabSz="912813">
              <a:buSzPct val="75000"/>
              <a:buFont typeface="Monotype Sorts" charset="2"/>
              <a:buChar char="l"/>
            </a:pPr>
            <a:r>
              <a:rPr lang="en-US" altLang="en-US" b="1"/>
              <a:t> A path can be tested only if it is present.</a:t>
            </a:r>
          </a:p>
        </p:txBody>
      </p:sp>
      <p:sp>
        <p:nvSpPr>
          <p:cNvPr id="710659" name="Rectangle 3"/>
          <p:cNvSpPr>
            <a:spLocks noGrp="1" noRot="1" noChangeAspect="1" noChangeArrowheads="1" noTextEdit="1"/>
          </p:cNvSpPr>
          <p:nvPr>
            <p:ph type="sldImg"/>
          </p:nvPr>
        </p:nvSpPr>
        <p:spPr>
          <a:xfrm>
            <a:off x="998538" y="773113"/>
            <a:ext cx="5102225" cy="3827462"/>
          </a:xfrm>
          <a:ln w="12700" cap="flat">
            <a:solidFill>
              <a:schemeClr val="tx1"/>
            </a:solidFill>
          </a:ln>
          <a:extLst>
            <a:ext uri="{909E8E84-426E-40DD-AFC4-6F175D3DCCD1}">
              <a14:hiddenFill xmlns:a14="http://schemas.microsoft.com/office/drawing/2010/main">
                <a:noFill/>
              </a14:hiddenFill>
            </a:ext>
          </a:extLst>
        </p:spPr>
      </p:sp>
      <p:sp>
        <p:nvSpPr>
          <p:cNvPr id="710660" name="Line 4"/>
          <p:cNvSpPr>
            <a:spLocks noChangeShapeType="1"/>
          </p:cNvSpPr>
          <p:nvPr/>
        </p:nvSpPr>
        <p:spPr bwMode="auto">
          <a:xfrm>
            <a:off x="1420813" y="5970588"/>
            <a:ext cx="31273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1" name="Rectangle 5"/>
          <p:cNvSpPr>
            <a:spLocks noChangeArrowheads="1"/>
          </p:cNvSpPr>
          <p:nvPr/>
        </p:nvSpPr>
        <p:spPr bwMode="auto">
          <a:xfrm>
            <a:off x="1741488" y="5891213"/>
            <a:ext cx="146050" cy="1571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2" name="Line 6"/>
          <p:cNvSpPr>
            <a:spLocks noChangeShapeType="1"/>
          </p:cNvSpPr>
          <p:nvPr/>
        </p:nvSpPr>
        <p:spPr bwMode="auto">
          <a:xfrm>
            <a:off x="1895475" y="5970588"/>
            <a:ext cx="4714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3" name="Rectangle 7"/>
          <p:cNvSpPr>
            <a:spLocks noChangeArrowheads="1"/>
          </p:cNvSpPr>
          <p:nvPr/>
        </p:nvSpPr>
        <p:spPr bwMode="auto">
          <a:xfrm>
            <a:off x="2373313" y="5891213"/>
            <a:ext cx="142875" cy="1571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4" name="Line 8"/>
          <p:cNvSpPr>
            <a:spLocks noChangeShapeType="1"/>
          </p:cNvSpPr>
          <p:nvPr/>
        </p:nvSpPr>
        <p:spPr bwMode="auto">
          <a:xfrm>
            <a:off x="2522538" y="5970588"/>
            <a:ext cx="4762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5" name="Rectangle 9"/>
          <p:cNvSpPr>
            <a:spLocks noChangeArrowheads="1"/>
          </p:cNvSpPr>
          <p:nvPr/>
        </p:nvSpPr>
        <p:spPr bwMode="auto">
          <a:xfrm>
            <a:off x="3005138" y="5891213"/>
            <a:ext cx="142875" cy="1571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6" name="Line 10"/>
          <p:cNvSpPr>
            <a:spLocks noChangeShapeType="1"/>
          </p:cNvSpPr>
          <p:nvPr/>
        </p:nvSpPr>
        <p:spPr bwMode="auto">
          <a:xfrm>
            <a:off x="3155950" y="5970588"/>
            <a:ext cx="4714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7" name="Rectangle 11"/>
          <p:cNvSpPr>
            <a:spLocks noChangeArrowheads="1"/>
          </p:cNvSpPr>
          <p:nvPr/>
        </p:nvSpPr>
        <p:spPr bwMode="auto">
          <a:xfrm>
            <a:off x="3633788" y="5891213"/>
            <a:ext cx="146050" cy="1571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8" name="Line 12"/>
          <p:cNvSpPr>
            <a:spLocks noChangeShapeType="1"/>
          </p:cNvSpPr>
          <p:nvPr/>
        </p:nvSpPr>
        <p:spPr bwMode="auto">
          <a:xfrm>
            <a:off x="3787775" y="5970588"/>
            <a:ext cx="4730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69" name="Rectangle 13"/>
          <p:cNvSpPr>
            <a:spLocks noChangeArrowheads="1"/>
          </p:cNvSpPr>
          <p:nvPr/>
        </p:nvSpPr>
        <p:spPr bwMode="auto">
          <a:xfrm>
            <a:off x="4265613" y="5891213"/>
            <a:ext cx="144462" cy="1571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0" name="Line 14"/>
          <p:cNvSpPr>
            <a:spLocks noChangeShapeType="1"/>
          </p:cNvSpPr>
          <p:nvPr/>
        </p:nvSpPr>
        <p:spPr bwMode="auto">
          <a:xfrm>
            <a:off x="4416425" y="5970588"/>
            <a:ext cx="4730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1" name="Rectangle 15"/>
          <p:cNvSpPr>
            <a:spLocks noChangeArrowheads="1"/>
          </p:cNvSpPr>
          <p:nvPr/>
        </p:nvSpPr>
        <p:spPr bwMode="auto">
          <a:xfrm>
            <a:off x="3005138" y="5464175"/>
            <a:ext cx="142875" cy="1571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2" name="Rectangle 16"/>
          <p:cNvSpPr>
            <a:spLocks noChangeArrowheads="1"/>
          </p:cNvSpPr>
          <p:nvPr/>
        </p:nvSpPr>
        <p:spPr bwMode="auto">
          <a:xfrm>
            <a:off x="3005138" y="6318250"/>
            <a:ext cx="142875" cy="1555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3" name="Line 17"/>
          <p:cNvSpPr>
            <a:spLocks noChangeShapeType="1"/>
          </p:cNvSpPr>
          <p:nvPr/>
        </p:nvSpPr>
        <p:spPr bwMode="auto">
          <a:xfrm flipV="1">
            <a:off x="2443163" y="5543550"/>
            <a:ext cx="555625" cy="3413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4" name="Line 18"/>
          <p:cNvSpPr>
            <a:spLocks noChangeShapeType="1"/>
          </p:cNvSpPr>
          <p:nvPr/>
        </p:nvSpPr>
        <p:spPr bwMode="auto">
          <a:xfrm>
            <a:off x="3078163" y="5629275"/>
            <a:ext cx="0" cy="2555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5" name="Line 19"/>
          <p:cNvSpPr>
            <a:spLocks noChangeShapeType="1"/>
          </p:cNvSpPr>
          <p:nvPr/>
        </p:nvSpPr>
        <p:spPr bwMode="auto">
          <a:xfrm>
            <a:off x="3155950" y="5543550"/>
            <a:ext cx="549275" cy="3413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6" name="Line 20"/>
          <p:cNvSpPr>
            <a:spLocks noChangeShapeType="1"/>
          </p:cNvSpPr>
          <p:nvPr/>
        </p:nvSpPr>
        <p:spPr bwMode="auto">
          <a:xfrm>
            <a:off x="2443163" y="6054725"/>
            <a:ext cx="555625" cy="3429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7" name="Line 21"/>
          <p:cNvSpPr>
            <a:spLocks noChangeShapeType="1"/>
          </p:cNvSpPr>
          <p:nvPr/>
        </p:nvSpPr>
        <p:spPr bwMode="auto">
          <a:xfrm flipV="1">
            <a:off x="3078163" y="6054725"/>
            <a:ext cx="0" cy="25876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8" name="Line 22"/>
          <p:cNvSpPr>
            <a:spLocks noChangeShapeType="1"/>
          </p:cNvSpPr>
          <p:nvPr/>
        </p:nvSpPr>
        <p:spPr bwMode="auto">
          <a:xfrm flipV="1">
            <a:off x="3155950" y="6054725"/>
            <a:ext cx="549275" cy="3429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79" name="Line 23"/>
          <p:cNvSpPr>
            <a:spLocks noChangeShapeType="1"/>
          </p:cNvSpPr>
          <p:nvPr/>
        </p:nvSpPr>
        <p:spPr bwMode="auto">
          <a:xfrm flipV="1">
            <a:off x="4338638" y="5287963"/>
            <a:ext cx="0" cy="5969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80" name="Line 24"/>
          <p:cNvSpPr>
            <a:spLocks noChangeShapeType="1"/>
          </p:cNvSpPr>
          <p:nvPr/>
        </p:nvSpPr>
        <p:spPr bwMode="auto">
          <a:xfrm flipH="1">
            <a:off x="1816100" y="5287963"/>
            <a:ext cx="252253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81" name="Line 25"/>
          <p:cNvSpPr>
            <a:spLocks noChangeShapeType="1"/>
          </p:cNvSpPr>
          <p:nvPr/>
        </p:nvSpPr>
        <p:spPr bwMode="auto">
          <a:xfrm>
            <a:off x="1816100" y="5287963"/>
            <a:ext cx="0" cy="5969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10682" name="Rectangle 26"/>
          <p:cNvSpPr>
            <a:spLocks noChangeArrowheads="1"/>
          </p:cNvSpPr>
          <p:nvPr/>
        </p:nvSpPr>
        <p:spPr bwMode="auto">
          <a:xfrm>
            <a:off x="2587625" y="5081588"/>
            <a:ext cx="128746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830" tIns="47914" rIns="95830" bIns="47914">
            <a:spAutoFit/>
          </a:bodyPr>
          <a:lstStyle>
            <a:lvl1pPr defTabSz="949325">
              <a:defRPr sz="2400">
                <a:solidFill>
                  <a:schemeClr val="tx1"/>
                </a:solidFill>
                <a:latin typeface="Times New Roman" panose="02020603050405020304" pitchFamily="18" charset="0"/>
              </a:defRPr>
            </a:lvl1pPr>
            <a:lvl2pPr marL="474663" defTabSz="949325">
              <a:defRPr sz="2400">
                <a:solidFill>
                  <a:schemeClr val="tx1"/>
                </a:solidFill>
                <a:latin typeface="Times New Roman" panose="02020603050405020304" pitchFamily="18" charset="0"/>
              </a:defRPr>
            </a:lvl2pPr>
            <a:lvl3pPr marL="950913" defTabSz="949325">
              <a:defRPr sz="2400">
                <a:solidFill>
                  <a:schemeClr val="tx1"/>
                </a:solidFill>
                <a:latin typeface="Times New Roman" panose="02020603050405020304" pitchFamily="18" charset="0"/>
              </a:defRPr>
            </a:lvl3pPr>
            <a:lvl4pPr marL="1428750" defTabSz="949325">
              <a:defRPr sz="2400">
                <a:solidFill>
                  <a:schemeClr val="tx1"/>
                </a:solidFill>
                <a:latin typeface="Times New Roman" panose="02020603050405020304" pitchFamily="18" charset="0"/>
              </a:defRPr>
            </a:lvl4pPr>
            <a:lvl5pPr marL="1903413" defTabSz="949325">
              <a:defRPr sz="2400">
                <a:solidFill>
                  <a:schemeClr val="tx1"/>
                </a:solidFill>
                <a:latin typeface="Times New Roman" panose="02020603050405020304" pitchFamily="18" charset="0"/>
              </a:defRPr>
            </a:lvl5pPr>
            <a:lvl6pPr marL="2360613" defTabSz="949325" eaLnBrk="0" fontAlgn="base" hangingPunct="0">
              <a:spcBef>
                <a:spcPct val="0"/>
              </a:spcBef>
              <a:spcAft>
                <a:spcPct val="0"/>
              </a:spcAft>
              <a:defRPr sz="2400">
                <a:solidFill>
                  <a:schemeClr val="tx1"/>
                </a:solidFill>
                <a:latin typeface="Times New Roman" panose="02020603050405020304" pitchFamily="18" charset="0"/>
              </a:defRPr>
            </a:lvl6pPr>
            <a:lvl7pPr marL="2817813" defTabSz="949325" eaLnBrk="0" fontAlgn="base" hangingPunct="0">
              <a:spcBef>
                <a:spcPct val="0"/>
              </a:spcBef>
              <a:spcAft>
                <a:spcPct val="0"/>
              </a:spcAft>
              <a:defRPr sz="2400">
                <a:solidFill>
                  <a:schemeClr val="tx1"/>
                </a:solidFill>
                <a:latin typeface="Times New Roman" panose="02020603050405020304" pitchFamily="18" charset="0"/>
              </a:defRPr>
            </a:lvl7pPr>
            <a:lvl8pPr marL="3275013" defTabSz="949325" eaLnBrk="0" fontAlgn="base" hangingPunct="0">
              <a:spcBef>
                <a:spcPct val="0"/>
              </a:spcBef>
              <a:spcAft>
                <a:spcPct val="0"/>
              </a:spcAft>
              <a:defRPr sz="2400">
                <a:solidFill>
                  <a:schemeClr val="tx1"/>
                </a:solidFill>
                <a:latin typeface="Times New Roman" panose="02020603050405020304" pitchFamily="18" charset="0"/>
              </a:defRPr>
            </a:lvl8pPr>
            <a:lvl9pPr marL="3732213" defTabSz="949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a:t>loop &lt;= 18 times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36F4837A-437C-438A-9926-687BEC75D54A}" type="slidenum">
              <a:rPr lang="en-US" altLang="en-US"/>
              <a:pPr/>
              <a:t>85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12706"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5830" tIns="47914" rIns="95830" bIns="47914"/>
          <a:lstStyle/>
          <a:p>
            <a:pPr defTabSz="912813">
              <a:buFontTx/>
              <a:buChar char="•"/>
            </a:pPr>
            <a:r>
              <a:rPr lang="en-US" altLang="en-US" dirty="0"/>
              <a:t> Equivalence testing and boundary value analysis</a:t>
            </a:r>
          </a:p>
          <a:p>
            <a:pPr defTabSz="912813"/>
            <a:r>
              <a:rPr lang="en-US" altLang="en-US" sz="1000" dirty="0"/>
              <a:t>Suppose the specs for a database application state that it must be able to handle any number of records from 1 through 16,383 (2</a:t>
            </a:r>
            <a:r>
              <a:rPr lang="en-US" altLang="en-US" sz="1000" baseline="30000" dirty="0"/>
              <a:t>14</a:t>
            </a:r>
            <a:r>
              <a:rPr lang="en-US" altLang="en-US" sz="1000" dirty="0"/>
              <a:t> - 1).</a:t>
            </a:r>
          </a:p>
          <a:p>
            <a:pPr defTabSz="912813"/>
            <a:r>
              <a:rPr lang="en-US" altLang="en-US" sz="1000" dirty="0"/>
              <a:t>The range from 1 through 16,383 constitutes an </a:t>
            </a:r>
            <a:r>
              <a:rPr lang="en-US" altLang="en-US" sz="1000" b="1" dirty="0"/>
              <a:t>equivalence class</a:t>
            </a:r>
            <a:r>
              <a:rPr lang="en-US" altLang="en-US" sz="1000" dirty="0"/>
              <a:t>, that is to say, a set of test cases such that any one member of the class is as good a test case as any other member of the class.</a:t>
            </a:r>
          </a:p>
          <a:p>
            <a:pPr defTabSz="912813"/>
            <a:r>
              <a:rPr lang="en-US" altLang="en-US" sz="1000" dirty="0"/>
              <a:t>3 equivalence classes in the example:</a:t>
            </a:r>
            <a:br>
              <a:rPr lang="en-US" altLang="en-US" sz="1000" dirty="0"/>
            </a:br>
            <a:r>
              <a:rPr lang="en-US" altLang="en-US" sz="1000" dirty="0"/>
              <a:t>Class 1: less than 1 record		</a:t>
            </a:r>
            <a:r>
              <a:rPr lang="en-US" altLang="en-US" sz="1000" dirty="0">
                <a:latin typeface="Symbol" panose="05050102010706020507" pitchFamily="18" charset="2"/>
              </a:rPr>
              <a:t>®</a:t>
            </a:r>
            <a:r>
              <a:rPr lang="en-US" altLang="en-US" sz="1000" dirty="0"/>
              <a:t> error message</a:t>
            </a:r>
            <a:br>
              <a:rPr lang="en-US" altLang="en-US" sz="1000" dirty="0"/>
            </a:br>
            <a:r>
              <a:rPr lang="en-US" altLang="en-US" sz="1000" dirty="0"/>
              <a:t>Class 2: from 1 through 16,383 records	</a:t>
            </a:r>
            <a:r>
              <a:rPr lang="en-US" altLang="en-US" sz="1000" dirty="0">
                <a:latin typeface="Symbol" panose="05050102010706020507" pitchFamily="18" charset="2"/>
              </a:rPr>
              <a:t>®</a:t>
            </a:r>
            <a:r>
              <a:rPr lang="en-US" altLang="en-US" sz="1000" dirty="0"/>
              <a:t> correct</a:t>
            </a:r>
            <a:br>
              <a:rPr lang="en-US" altLang="en-US" sz="1000" dirty="0"/>
            </a:br>
            <a:r>
              <a:rPr lang="en-US" altLang="en-US" sz="1000" dirty="0"/>
              <a:t>Class 3: more than 16,383 records	</a:t>
            </a:r>
            <a:r>
              <a:rPr lang="en-US" altLang="en-US" sz="1000" dirty="0">
                <a:latin typeface="Symbol" panose="05050102010706020507" pitchFamily="18" charset="2"/>
              </a:rPr>
              <a:t>®</a:t>
            </a:r>
            <a:r>
              <a:rPr lang="en-US" altLang="en-US" sz="1000" dirty="0"/>
              <a:t> error message</a:t>
            </a:r>
          </a:p>
          <a:p>
            <a:pPr defTabSz="912813"/>
            <a:r>
              <a:rPr lang="en-US" altLang="en-US" sz="1000" dirty="0"/>
              <a:t>A successful test case is one that detects a previously undetected fault</a:t>
            </a:r>
            <a:br>
              <a:rPr lang="en-US" altLang="en-US" sz="1000" dirty="0"/>
            </a:br>
            <a:r>
              <a:rPr lang="en-US" altLang="en-US" sz="1000" dirty="0">
                <a:latin typeface="Symbol" panose="05050102010706020507" pitchFamily="18" charset="2"/>
              </a:rPr>
              <a:t>® </a:t>
            </a:r>
            <a:r>
              <a:rPr lang="en-US" altLang="en-US" sz="1000" b="1" dirty="0"/>
              <a:t>boundary value analysis</a:t>
            </a:r>
            <a:r>
              <a:rPr lang="en-US" altLang="en-US" sz="1000" dirty="0"/>
              <a:t>:</a:t>
            </a:r>
            <a:br>
              <a:rPr lang="en-US" altLang="en-US" sz="1000" dirty="0"/>
            </a:br>
            <a:r>
              <a:rPr lang="en-US" altLang="en-US" sz="1000" dirty="0"/>
              <a:t>Test case 1:	0 records	member of equivalence class 1 and adjacent to 			boundary value</a:t>
            </a:r>
            <a:br>
              <a:rPr lang="en-US" altLang="en-US" sz="1000" dirty="0"/>
            </a:br>
            <a:r>
              <a:rPr lang="en-US" altLang="en-US" sz="1000" dirty="0"/>
              <a:t>Test case 2:	1 record	boundary value</a:t>
            </a:r>
            <a:br>
              <a:rPr lang="en-US" altLang="en-US" sz="1000" dirty="0"/>
            </a:br>
            <a:r>
              <a:rPr lang="en-US" altLang="en-US" sz="1000" dirty="0"/>
              <a:t>Test case 3:	2 records	adjacent to boundary value</a:t>
            </a:r>
            <a:br>
              <a:rPr lang="en-US" altLang="en-US" sz="1000" dirty="0"/>
            </a:br>
            <a:r>
              <a:rPr lang="en-US" altLang="en-US" sz="1000" dirty="0"/>
              <a:t>Test case 4:	723 records	member of equivalence class 2</a:t>
            </a:r>
            <a:br>
              <a:rPr lang="en-US" altLang="en-US" sz="1000" dirty="0"/>
            </a:br>
            <a:r>
              <a:rPr lang="en-US" altLang="en-US" sz="1000" dirty="0"/>
              <a:t>Test case 5:	16,382 records	adjacent to boundary value</a:t>
            </a:r>
            <a:br>
              <a:rPr lang="en-US" altLang="en-US" sz="1000" dirty="0"/>
            </a:br>
            <a:r>
              <a:rPr lang="en-US" altLang="en-US" sz="1000" dirty="0"/>
              <a:t>Test case 6:	16,383 records	boundary value</a:t>
            </a:r>
            <a:br>
              <a:rPr lang="en-US" altLang="en-US" sz="1000" dirty="0"/>
            </a:br>
            <a:r>
              <a:rPr lang="en-US" altLang="en-US" sz="1000" dirty="0"/>
              <a:t>Test case 7:	16,384 records	equivalence class 3 and adjacent</a:t>
            </a:r>
          </a:p>
        </p:txBody>
      </p:sp>
      <p:sp>
        <p:nvSpPr>
          <p:cNvPr id="712707" name="Rectangle 3"/>
          <p:cNvSpPr>
            <a:spLocks noGrp="1" noRot="1" noChangeAspect="1" noChangeArrowheads="1" noTextEdit="1"/>
          </p:cNvSpPr>
          <p:nvPr>
            <p:ph type="sldImg"/>
          </p:nvPr>
        </p:nvSpPr>
        <p:spPr>
          <a:xfrm>
            <a:off x="998538" y="773113"/>
            <a:ext cx="5102225" cy="3827462"/>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472D9DB7-B2B0-44EA-B7FF-536982630A0D}" type="slidenum">
              <a:rPr lang="en-US" altLang="en-US"/>
              <a:pPr/>
              <a:t>86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14754" name="Rectangle 2"/>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5830" tIns="47914" rIns="95830" bIns="47914"/>
          <a:lstStyle/>
          <a:p>
            <a:pPr defTabSz="912813">
              <a:buFontTx/>
              <a:buChar char="•"/>
            </a:pPr>
            <a:r>
              <a:rPr lang="en-US" altLang="en-US" b="1" dirty="0"/>
              <a:t> Structural testing</a:t>
            </a:r>
          </a:p>
          <a:p>
            <a:pPr defTabSz="912813"/>
            <a:r>
              <a:rPr lang="en-US" altLang="en-US" b="1" dirty="0"/>
              <a:t>Statement and branch covering</a:t>
            </a:r>
            <a:r>
              <a:rPr lang="en-US" altLang="en-US" dirty="0"/>
              <a:t> tests ensure that each statement and branch is executed at least once</a:t>
            </a:r>
            <a:br>
              <a:rPr lang="en-US" altLang="en-US" dirty="0"/>
            </a:br>
            <a:r>
              <a:rPr lang="en-US" altLang="en-US" dirty="0"/>
              <a:t>(</a:t>
            </a:r>
            <a:r>
              <a:rPr lang="en-US" altLang="en-US" dirty="0" err="1"/>
              <a:t>btool</a:t>
            </a:r>
            <a:r>
              <a:rPr lang="en-US" altLang="en-US" dirty="0"/>
              <a:t> and General Coverage Tool are examples of branch coverage tools for C programs).</a:t>
            </a:r>
          </a:p>
          <a:p>
            <a:pPr defTabSz="912813"/>
            <a:r>
              <a:rPr lang="en-US" altLang="en-US" b="1" dirty="0"/>
              <a:t>Path coverage</a:t>
            </a:r>
            <a:r>
              <a:rPr lang="en-US" altLang="en-US" dirty="0"/>
              <a:t> is most powerful, but the number of paths can be very large. One way of reducing the number of paths to test is </a:t>
            </a:r>
            <a:r>
              <a:rPr lang="en-US" altLang="en-US" b="1" dirty="0"/>
              <a:t>all-definition-use-path</a:t>
            </a:r>
            <a:r>
              <a:rPr lang="en-US" altLang="en-US" dirty="0"/>
              <a:t> coverage. It identifies all paths between the definition of a variable and its use and a test case is set up for each such path.</a:t>
            </a:r>
          </a:p>
          <a:p>
            <a:pPr defTabSz="912813"/>
            <a:r>
              <a:rPr lang="en-US" altLang="en-US" dirty="0"/>
              <a:t>A side-effect of path coverage is that</a:t>
            </a:r>
            <a:r>
              <a:rPr lang="en-US" altLang="en-US" b="1" dirty="0"/>
              <a:t> infeasible paths (dead code)</a:t>
            </a:r>
            <a:r>
              <a:rPr lang="en-US" altLang="en-US" dirty="0"/>
              <a:t> are soon found.</a:t>
            </a:r>
          </a:p>
          <a:p>
            <a:pPr defTabSz="912813">
              <a:buFontTx/>
              <a:buChar char="•"/>
            </a:pPr>
            <a:r>
              <a:rPr lang="en-US" altLang="en-US" b="1" dirty="0"/>
              <a:t> Complexity metrics</a:t>
            </a:r>
          </a:p>
          <a:p>
            <a:pPr defTabSz="912813"/>
            <a:r>
              <a:rPr lang="en-US" altLang="en-US" dirty="0"/>
              <a:t>Studies showed that the number of faults is related to the complexity of the product. The simplest metric of “complexity” can be </a:t>
            </a:r>
            <a:r>
              <a:rPr lang="en-US" altLang="en-US" b="1" dirty="0"/>
              <a:t>lines of code</a:t>
            </a:r>
            <a:r>
              <a:rPr lang="en-US" altLang="en-US" dirty="0"/>
              <a:t>. Another is McCabe’s measure of</a:t>
            </a:r>
            <a:r>
              <a:rPr lang="en-US" altLang="en-US" b="1" dirty="0"/>
              <a:t> </a:t>
            </a:r>
            <a:r>
              <a:rPr lang="en-US" altLang="en-US" b="1" dirty="0" err="1"/>
              <a:t>cyclomatic</a:t>
            </a:r>
            <a:r>
              <a:rPr lang="en-US" altLang="en-US" b="1" dirty="0"/>
              <a:t> complexity</a:t>
            </a:r>
            <a:r>
              <a:rPr lang="en-US" altLang="en-US" dirty="0"/>
              <a:t>, namely the number of binary decisions (predicates) plus 1 (</a:t>
            </a:r>
            <a:r>
              <a:rPr lang="en-US" altLang="en-US" dirty="0" err="1"/>
              <a:t>ie</a:t>
            </a:r>
            <a:r>
              <a:rPr lang="en-US" altLang="en-US" dirty="0"/>
              <a:t>. essentially the number of branches in the module).</a:t>
            </a:r>
          </a:p>
          <a:p>
            <a:pPr defTabSz="912813"/>
            <a:r>
              <a:rPr lang="en-US" altLang="en-US" dirty="0"/>
              <a:t>Larger, more complex, modules should be given special attention in testing.</a:t>
            </a:r>
          </a:p>
        </p:txBody>
      </p:sp>
      <p:sp>
        <p:nvSpPr>
          <p:cNvPr id="714755" name="Rectangle 3"/>
          <p:cNvSpPr>
            <a:spLocks noGrp="1" noRot="1" noChangeAspect="1" noChangeArrowheads="1" noTextEdit="1"/>
          </p:cNvSpPr>
          <p:nvPr>
            <p:ph type="sldImg"/>
          </p:nvPr>
        </p:nvSpPr>
        <p:spPr>
          <a:xfrm>
            <a:off x="998538" y="773113"/>
            <a:ext cx="5102225" cy="3827462"/>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867397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Assumption is that students</a:t>
            </a:r>
            <a:r>
              <a:rPr lang="en-AU" baseline="0" dirty="0"/>
              <a:t> are familiar with JUnit type unit testing and simple build tools like ant.</a:t>
            </a:r>
          </a:p>
          <a:p>
            <a:r>
              <a:rPr lang="en-AU" baseline="0" dirty="0"/>
              <a:t>Briefly summarise more sophisticated build and integration environments.</a:t>
            </a:r>
            <a:endParaRPr lang="en-AU"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99</a:t>
            </a:fld>
            <a:endParaRPr lang="en-US"/>
          </a:p>
        </p:txBody>
      </p:sp>
    </p:spTree>
    <p:extLst>
      <p:ext uri="{BB962C8B-B14F-4D97-AF65-F5344CB8AC3E}">
        <p14:creationId xmlns:p14="http://schemas.microsoft.com/office/powerpoint/2010/main" val="8587250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 recording,</a:t>
            </a:r>
            <a:r>
              <a:rPr lang="en-AU" baseline="0" dirty="0"/>
              <a:t> editing and running a test </a:t>
            </a:r>
            <a:r>
              <a:rPr lang="en-AU" baseline="0"/>
              <a:t>using Selenium IDE.</a:t>
            </a:r>
            <a:endParaRPr lang="en-AU"/>
          </a:p>
        </p:txBody>
      </p:sp>
      <p:sp>
        <p:nvSpPr>
          <p:cNvPr id="4" name="Slide Number Placeholder 3"/>
          <p:cNvSpPr>
            <a:spLocks noGrp="1"/>
          </p:cNvSpPr>
          <p:nvPr>
            <p:ph type="sldNum" sz="quarter" idx="10"/>
          </p:nvPr>
        </p:nvSpPr>
        <p:spPr/>
        <p:txBody>
          <a:bodyPr/>
          <a:lstStyle/>
          <a:p>
            <a:fld id="{47082A43-FD40-714E-BD60-4E5210E14341}" type="slidenum">
              <a:rPr lang="en-US" smtClean="0"/>
              <a:pPr/>
              <a:t>101</a:t>
            </a:fld>
            <a:endParaRPr lang="en-US"/>
          </a:p>
        </p:txBody>
      </p:sp>
    </p:spTree>
    <p:extLst>
      <p:ext uri="{BB962C8B-B14F-4D97-AF65-F5344CB8AC3E}">
        <p14:creationId xmlns:p14="http://schemas.microsoft.com/office/powerpoint/2010/main" val="32936828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53377C16-2617-4501-95EB-F988B320263C}" type="slidenum">
              <a:rPr lang="en-US" altLang="en-US"/>
              <a:pPr/>
              <a:t>109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pPr marL="228600" indent="-228600">
              <a:buFontTx/>
              <a:buAutoNum type="arabicPeriod"/>
            </a:pPr>
            <a:r>
              <a:rPr lang="en-US" altLang="en-US"/>
              <a:t> Review (walkthrough and inspection).</a:t>
            </a:r>
          </a:p>
          <a:p>
            <a:pPr marL="228600" indent="-228600">
              <a:buFontTx/>
              <a:buAutoNum type="arabicPeriod"/>
            </a:pPr>
            <a:r>
              <a:rPr lang="en-US" altLang="en-US"/>
              <a:t> Inspection.</a:t>
            </a:r>
          </a:p>
          <a:p>
            <a:pPr marL="228600" indent="-228600">
              <a:buFontTx/>
              <a:buAutoNum type="arabicPeriod"/>
            </a:pPr>
            <a:r>
              <a:rPr lang="en-US" altLang="en-US"/>
              <a:t> JUnit.</a:t>
            </a:r>
          </a:p>
          <a:p>
            <a:pPr marL="228600" indent="-228600">
              <a:buFontTx/>
              <a:buAutoNum type="arabicPeriod"/>
            </a:pPr>
            <a:r>
              <a:rPr lang="en-US" altLang="en-US"/>
              <a:t> By means of test scripts.</a:t>
            </a:r>
          </a:p>
          <a:p>
            <a:pPr marL="228600" indent="-228600">
              <a:buFontTx/>
              <a:buAutoNum type="arabicPeriod"/>
            </a:pPr>
            <a:r>
              <a:rPr lang="en-US" altLang="en-US"/>
              <a:t> Testing to specs.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4AEF2938-4882-44A3-A081-843D0C4186B6}" type="slidenum">
              <a:rPr lang="en-US" altLang="en-US"/>
              <a:pPr/>
              <a:t>111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r>
              <a:rPr lang="en-US" altLang="en-US" dirty="0"/>
              <a:t>The meaning of </a:t>
            </a:r>
            <a:r>
              <a:rPr lang="en-US" altLang="en-US" i="1" dirty="0"/>
              <a:t>change management</a:t>
            </a:r>
            <a:r>
              <a:rPr lang="en-US" altLang="en-US" dirty="0"/>
              <a:t> is as diverse as the concept of change itself. Change is omnipresent and affects all aspects of enterprise. It has a business dimension and a system dimension. </a:t>
            </a:r>
          </a:p>
          <a:p>
            <a:r>
              <a:rPr lang="en-US" altLang="en-US" dirty="0"/>
              <a:t>Change management can be (and frequently is) discussed from the perspective of the </a:t>
            </a:r>
            <a:r>
              <a:rPr lang="en-US" altLang="en-US" i="1" dirty="0"/>
              <a:t>business value of systems</a:t>
            </a:r>
            <a:r>
              <a:rPr lang="en-US" altLang="en-US" dirty="0"/>
              <a:t> (</a:t>
            </a:r>
            <a:r>
              <a:rPr lang="en-US" altLang="en-US" dirty="0" err="1"/>
              <a:t>Laudon</a:t>
            </a:r>
            <a:r>
              <a:rPr lang="en-US" altLang="en-US" dirty="0"/>
              <a:t> and </a:t>
            </a:r>
            <a:r>
              <a:rPr lang="en-US" altLang="en-US" dirty="0" err="1"/>
              <a:t>Laudon</a:t>
            </a:r>
            <a:r>
              <a:rPr lang="en-US" altLang="en-US" dirty="0"/>
              <a:t>, 2006). It applies then to financial analysis and capital budgeting models. It is conducted in the context of scheduling, budgeting and planning of capital projects, including software projects. The business perspective of change management emphasizes behavioral and organizational impacts of change associated with new information systems. It addresses people management issues – motivational theories, employees’ concerns about change, forms and lines of communication between individuals and groups.</a:t>
            </a:r>
          </a:p>
          <a:p>
            <a:r>
              <a:rPr lang="en-US" altLang="en-US" dirty="0"/>
              <a:t>A narrower understanding of change management (as discussed next) concentrates on </a:t>
            </a:r>
            <a:r>
              <a:rPr lang="en-US" altLang="en-US" i="1" dirty="0"/>
              <a:t>system’s fitness to purpose</a:t>
            </a:r>
            <a:r>
              <a:rPr lang="en-US" altLang="en-US" dirty="0"/>
              <a:t> in face of changes of user requirements and in face of quality objectives missed in the implementation. In this sense, change management is the process of managing software product and process and managing the teamwork activities in an evolving software system. As shown in Figure 9.6 (</a:t>
            </a:r>
            <a:r>
              <a:rPr lang="en-US" altLang="en-US" dirty="0" err="1"/>
              <a:t>Maciaszek</a:t>
            </a:r>
            <a:r>
              <a:rPr lang="en-US" altLang="en-US" dirty="0"/>
              <a:t> and </a:t>
            </a:r>
            <a:r>
              <a:rPr lang="en-US" altLang="en-US" dirty="0" err="1"/>
              <a:t>Liong</a:t>
            </a:r>
            <a:r>
              <a:rPr lang="en-US" altLang="en-US" dirty="0"/>
              <a:t>, 2005), change management is intrinsically related with quality management.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C65E900D-F5E2-4773-A6C5-E6AE9082543E}" type="slidenum">
              <a:rPr lang="en-US" altLang="en-US"/>
              <a:pPr/>
              <a:t>112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r>
              <a:rPr lang="en-US" altLang="en-US" dirty="0"/>
              <a:t>Quality control reveals </a:t>
            </a:r>
            <a:r>
              <a:rPr lang="en-US" altLang="en-US" i="1" dirty="0"/>
              <a:t>defects</a:t>
            </a:r>
            <a:r>
              <a:rPr lang="en-US" altLang="en-US" dirty="0"/>
              <a:t>, which need to be fixed. To be fixed, the defects must be submitted as </a:t>
            </a:r>
            <a:r>
              <a:rPr lang="en-US" altLang="en-US" i="1" dirty="0"/>
              <a:t>change requests</a:t>
            </a:r>
            <a:r>
              <a:rPr lang="en-US" altLang="en-US" dirty="0"/>
              <a:t> and allocated to developers. Some change requests may relate to </a:t>
            </a:r>
            <a:r>
              <a:rPr lang="en-US" altLang="en-US" i="1" dirty="0"/>
              <a:t>enhancements</a:t>
            </a:r>
            <a:r>
              <a:rPr lang="en-US" altLang="en-US" dirty="0"/>
              <a:t> rather than defects. Both defects and enhancements undergo status changes, may be prioritized, have owners, and need to be traced to their origins in test- and use case documents.</a:t>
            </a:r>
          </a:p>
          <a:p>
            <a:r>
              <a:rPr lang="en-US" altLang="en-US" dirty="0"/>
              <a:t>Managing change is a big task in any multi-developer software project. Consider a scenario where two different defects are allocated to two different developers for fixing but it turns out that correcting these seemingly unrelated defects requires changes in the same code component. Unless the developers are made aware of the possible conflict, both developers can simultaneously work on the corrections, and eventually the more recent fix will undo the earlier fix.</a:t>
            </a:r>
          </a:p>
          <a:p>
            <a:r>
              <a:rPr lang="en-US" altLang="en-US" dirty="0"/>
              <a:t>To manage change properly, a </a:t>
            </a:r>
            <a:r>
              <a:rPr lang="en-US" altLang="en-US" i="1" dirty="0"/>
              <a:t>change request management tool</a:t>
            </a:r>
            <a:r>
              <a:rPr lang="en-US" altLang="en-US" dirty="0"/>
              <a:t> is necessary (Figure 9.7). The tool allows changes to be managed online, and it ensures that all developers work with the latest documents. Changes to documents introduced by one project member are immediately available to fellow developers. Potential conflicts are resolved through </a:t>
            </a:r>
            <a:r>
              <a:rPr lang="en-US" altLang="en-US" i="1" dirty="0"/>
              <a:t>locking</a:t>
            </a:r>
            <a:r>
              <a:rPr lang="en-US" altLang="en-US" dirty="0"/>
              <a:t> or </a:t>
            </a:r>
            <a:r>
              <a:rPr lang="en-US" altLang="en-US" i="1" dirty="0"/>
              <a:t>version control</a:t>
            </a:r>
            <a:r>
              <a:rPr lang="en-US" altLang="en-US" dirty="0"/>
              <a:t> mechanisms. In the former case, a locked document is temporarily unavailable to other developers. In the latter case, multiple versions of the same document can be created, and any conflicts between versions are resolved through negotiations at some later time.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BD9C4743-9FED-4FDF-B5F7-6A4454483A0B}" type="slidenum">
              <a:rPr lang="en-US" altLang="en-US"/>
              <a:pPr/>
              <a:t>113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r>
              <a:rPr lang="en-US" altLang="en-US" dirty="0"/>
              <a:t>Typically, a </a:t>
            </a:r>
            <a:r>
              <a:rPr lang="en-US" altLang="en-US" i="1" dirty="0"/>
              <a:t>change request</a:t>
            </a:r>
            <a:r>
              <a:rPr lang="en-US" altLang="en-US" dirty="0"/>
              <a:t> is either a defect or an enhancement. A change request is entered into the project repository. Once it has been entered into the repository, the developers can monitor the progress made on the change request, observe its </a:t>
            </a:r>
            <a:r>
              <a:rPr lang="en-US" altLang="en-US" i="1" dirty="0"/>
              <a:t>status</a:t>
            </a:r>
            <a:r>
              <a:rPr lang="en-US" altLang="en-US" dirty="0"/>
              <a:t>, and act on it. </a:t>
            </a:r>
            <a:r>
              <a:rPr lang="en-US" altLang="en-US" i="1" dirty="0"/>
              <a:t>Actions</a:t>
            </a:r>
            <a:r>
              <a:rPr lang="en-US" altLang="en-US" dirty="0"/>
              <a:t> that can be performed on a change request depend on the current status of the request.</a:t>
            </a:r>
          </a:p>
          <a:p>
            <a:r>
              <a:rPr lang="en-US" altLang="en-US" dirty="0"/>
              <a:t>Figure 9.8 shows the main tab in the dialog box for entering defects (Rational, 2000). A defect will be numbered and described in detail. The priority, severity, project, and owner information can be entered from the drop-down lists of applicable choices (the attribute values in drop-down lists and elsewhere on the form can be customized to suit the project’s needs). Other fields allow descriptive information to be entered, including the possibility of attaching related documentation such as code fragments.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EC59108C-97DC-497A-A45E-F8DE466959B0}" type="slidenum">
              <a:rPr lang="en-US" altLang="en-US"/>
              <a:pPr/>
              <a:t>114</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en-US" dirty="0"/>
              <a:t>The action of </a:t>
            </a:r>
            <a:r>
              <a:rPr lang="en-US" altLang="en-US" i="1" dirty="0"/>
              <a:t>submitting</a:t>
            </a:r>
            <a:r>
              <a:rPr lang="en-US" altLang="en-US" dirty="0"/>
              <a:t> a change request can result in automatic </a:t>
            </a:r>
            <a:r>
              <a:rPr lang="en-US" altLang="en-US" i="1" dirty="0"/>
              <a:t>email notifications</a:t>
            </a:r>
            <a:r>
              <a:rPr lang="en-US" altLang="en-US" dirty="0"/>
              <a:t> to team members. The change request is then in the Submitted status. The project management can customize the tool to allow predefined actions in each status. For example, when in the Submitted status, the possible actions can be (Figure 9.9):</a:t>
            </a:r>
          </a:p>
          <a:p>
            <a:r>
              <a:rPr lang="en-US" altLang="en-US" dirty="0"/>
              <a:t>Assign (to a team member);</a:t>
            </a:r>
          </a:p>
          <a:p>
            <a:r>
              <a:rPr lang="en-US" altLang="en-US" dirty="0"/>
              <a:t>Modify (some details of the request);</a:t>
            </a:r>
          </a:p>
          <a:p>
            <a:r>
              <a:rPr lang="en-US" altLang="en-US" dirty="0"/>
              <a:t>Close (probably as a result of fixing it);</a:t>
            </a:r>
          </a:p>
          <a:p>
            <a:r>
              <a:rPr lang="en-US" altLang="en-US" dirty="0"/>
              <a:t>Duplicate (found to be reported before under a different ID);</a:t>
            </a:r>
          </a:p>
          <a:p>
            <a:r>
              <a:rPr lang="en-US" altLang="en-US" dirty="0"/>
              <a:t>Postpone (don’t worry about it for now);</a:t>
            </a:r>
          </a:p>
          <a:p>
            <a:r>
              <a:rPr lang="en-US" altLang="en-US" dirty="0"/>
              <a:t>Delete (without fixing);</a:t>
            </a:r>
          </a:p>
          <a:p>
            <a:r>
              <a:rPr lang="en-US" altLang="en-US" dirty="0" err="1"/>
              <a:t>WorkOn</a:t>
            </a:r>
            <a:r>
              <a:rPr lang="en-US" altLang="en-US" dirty="0"/>
              <a:t> (we keep working on it).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0B13E80D-A8BE-407A-B587-5BCA00DAC718}" type="slidenum">
              <a:rPr lang="en-US" altLang="en-US"/>
              <a:pPr/>
              <a:t>115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r>
              <a:rPr lang="en-US" altLang="en-US" dirty="0"/>
              <a:t>Each change request is assigned to a team member. The team member can Open the change request. When in the Open state, no other team member can modify the state of the request.</a:t>
            </a:r>
          </a:p>
          <a:p>
            <a:r>
              <a:rPr lang="en-US" altLang="en-US" dirty="0"/>
              <a:t>When the change request is resolved, the developer can execute the Resolve action on it. The details of the resolution can be entered and email notification can be sent to the project managers and testers. The testers may need to perform the Verify action on the resolved change request.</a:t>
            </a:r>
          </a:p>
          <a:p>
            <a:r>
              <a:rPr lang="en-US" altLang="en-US" dirty="0"/>
              <a:t>At any stage, the change request management tool can track the requests and produce easy-to-understand charts and reports (</a:t>
            </a:r>
            <a:r>
              <a:rPr lang="en-US" altLang="en-US" i="1" dirty="0"/>
              <a:t>project metrics</a:t>
            </a:r>
            <a:r>
              <a:rPr lang="en-US" altLang="en-US" dirty="0"/>
              <a:t>). Charts and reports can assess the number of unassigned defects, reveal workloads of each team member, and show how many defects are still unresolved.</a:t>
            </a:r>
          </a:p>
          <a:p>
            <a:r>
              <a:rPr lang="en-US" altLang="en-US" dirty="0"/>
              <a:t>Figure 9.10 shows the chart for active defects by priority. Six defects are to be resolved immediately, fifty-five should be given high attention, sixty-seven are in the normal queue, and sixty-eight have low priority.</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0FDD75CA-D684-4139-9E16-B738C139DF19}" type="slidenum">
              <a:rPr lang="en-US" altLang="en-US"/>
              <a:pPr/>
              <a:t>116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pPr>
              <a:lnSpc>
                <a:spcPct val="90000"/>
              </a:lnSpc>
            </a:pPr>
            <a:r>
              <a:rPr lang="en-US" altLang="en-US" sz="1000" i="1" dirty="0"/>
              <a:t>Traceability</a:t>
            </a:r>
            <a:r>
              <a:rPr lang="en-US" altLang="en-US" sz="1000" dirty="0"/>
              <a:t> underlies testing and change management. Traceability captures, links, and tracks all important development artifacts, including requirements. The ultimate aim of traceability is to enable the generation of complete system documentation that is guaranteed to be correct and consistent across various documents and models – from requirements to technical and user documentation.</a:t>
            </a:r>
          </a:p>
          <a:p>
            <a:pPr>
              <a:lnSpc>
                <a:spcPct val="90000"/>
              </a:lnSpc>
            </a:pPr>
            <a:r>
              <a:rPr lang="en-US" altLang="en-US" sz="1000" dirty="0"/>
              <a:t>The traceability items can be textual statements or graphical models. Traceability establishes explicit links between the traceability items. The links can be direct or indirect. The links allow an impact analysis to be undertaken if any item on the traceability path is changed.</a:t>
            </a:r>
          </a:p>
          <a:p>
            <a:pPr>
              <a:lnSpc>
                <a:spcPct val="90000"/>
              </a:lnSpc>
            </a:pPr>
            <a:r>
              <a:rPr lang="en-US" altLang="en-US" sz="1000" dirty="0"/>
              <a:t>Earlier in the book, we distinguished between system services and system constraints. Traceability, quality, and change management are frequently associated with system services that manifest themselves in the use case requirements. However, one must not forget that enforcement of system constraints must also be tested and managed.</a:t>
            </a:r>
          </a:p>
          <a:p>
            <a:pPr>
              <a:lnSpc>
                <a:spcPct val="90000"/>
              </a:lnSpc>
            </a:pPr>
            <a:r>
              <a:rPr lang="en-US" altLang="en-US" sz="1000" dirty="0"/>
              <a:t>Traceability, testing, and change management are not aims in themselves and must not be overdone. The developers should concentrate on developing, not tracing, testing, or managing change. There is a significant cost to the project associated with these issues. However, there is also a significant long-term cost to the project associated with </a:t>
            </a:r>
            <a:r>
              <a:rPr lang="en-US" altLang="en-US" sz="1000" i="1" dirty="0"/>
              <a:t>not</a:t>
            </a:r>
            <a:r>
              <a:rPr lang="en-US" altLang="en-US" sz="1000" dirty="0"/>
              <a:t> managing these issues.</a:t>
            </a:r>
          </a:p>
          <a:p>
            <a:pPr>
              <a:lnSpc>
                <a:spcPct val="90000"/>
              </a:lnSpc>
            </a:pPr>
            <a:r>
              <a:rPr lang="en-US" altLang="en-US" sz="1000" dirty="0"/>
              <a:t>Since traceability underpins quality and change management, a </a:t>
            </a:r>
            <a:r>
              <a:rPr lang="en-US" altLang="en-US" sz="1000" i="1" dirty="0"/>
              <a:t>cost–benefit analysis</a:t>
            </a:r>
            <a:r>
              <a:rPr lang="en-US" altLang="en-US" sz="1000" dirty="0"/>
              <a:t> should be used to determine the scope and depth of project traceability. As a minimum, traceability should be maintained between the use case requirements and defects. In a more elaborated model, the test requirements could be added between the use case requirements and defects on the traceability path. In an even more sophisticated model, the traceability agenda can include system features, test cases, enhancements, test verification points, and other software development artifacts.</a:t>
            </a:r>
          </a:p>
          <a:p>
            <a:pPr>
              <a:lnSpc>
                <a:spcPct val="90000"/>
              </a:lnSpc>
            </a:pPr>
            <a:r>
              <a:rPr lang="en-US" altLang="en-US" sz="1000" dirty="0"/>
              <a:t>In the rest of this chapter, we will consider the traceability model consistent with the links between system documents shown in Figure 9.1. The business use case document lists </a:t>
            </a:r>
            <a:r>
              <a:rPr lang="en-US" altLang="en-US" sz="1000" i="1" dirty="0"/>
              <a:t>system features</a:t>
            </a:r>
            <a:r>
              <a:rPr lang="en-US" altLang="en-US" sz="1000" dirty="0"/>
              <a:t>. The test plan document identifies </a:t>
            </a:r>
            <a:r>
              <a:rPr lang="en-US" altLang="en-US" sz="1000" i="1" dirty="0"/>
              <a:t>test cases</a:t>
            </a:r>
            <a:r>
              <a:rPr lang="en-US" altLang="en-US" sz="1000" dirty="0"/>
              <a:t>. Features are linked to test cases and to </a:t>
            </a:r>
            <a:r>
              <a:rPr lang="en-US" altLang="en-US" sz="1000" i="1" dirty="0"/>
              <a:t>use case requirements</a:t>
            </a:r>
            <a:r>
              <a:rPr lang="en-US" altLang="en-US" sz="1000" dirty="0"/>
              <a:t> in the use case documents. </a:t>
            </a:r>
            <a:r>
              <a:rPr lang="en-US" altLang="en-US" sz="1000" i="1" dirty="0"/>
              <a:t>Test requirements</a:t>
            </a:r>
            <a:r>
              <a:rPr lang="en-US" altLang="en-US" sz="1000" dirty="0"/>
              <a:t> in the test case documents can be traced back to test cases and use case requirements. Test requirements are linked to </a:t>
            </a:r>
            <a:r>
              <a:rPr lang="en-US" altLang="en-US" sz="1000" i="1" dirty="0"/>
              <a:t>defects</a:t>
            </a:r>
            <a:r>
              <a:rPr lang="en-US" altLang="en-US" sz="1000" dirty="0"/>
              <a:t> and </a:t>
            </a:r>
            <a:r>
              <a:rPr lang="en-US" altLang="en-US" sz="1000" i="1" dirty="0"/>
              <a:t>enhancements</a:t>
            </a:r>
            <a:r>
              <a:rPr lang="en-US" altLang="en-US" sz="1000" dirty="0"/>
              <a:t> are traced to use case requirements. The trace from defects to </a:t>
            </a:r>
            <a:r>
              <a:rPr lang="en-US" altLang="en-US" sz="1000" i="1" dirty="0"/>
              <a:t>enhancements</a:t>
            </a:r>
            <a:r>
              <a:rPr lang="en-US" altLang="en-US" sz="1000" dirty="0"/>
              <a:t> is not needed.</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97AEDB38-83F1-43B8-A429-C6487E7F8C2C}" type="slidenum">
              <a:rPr lang="en-US" altLang="en-US"/>
              <a:pPr/>
              <a:t>117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r>
              <a:rPr lang="en-US" altLang="en-US" sz="1000" dirty="0"/>
              <a:t>A</a:t>
            </a:r>
            <a:r>
              <a:rPr lang="en-US" altLang="en-US" sz="1000" b="1" i="1" dirty="0"/>
              <a:t> </a:t>
            </a:r>
            <a:r>
              <a:rPr lang="en-US" altLang="en-US" sz="1000" i="1" dirty="0"/>
              <a:t>system feature</a:t>
            </a:r>
            <a:r>
              <a:rPr lang="en-US" altLang="en-US" sz="1000" dirty="0"/>
              <a:t> is a generic piece of functionality to be implemented in the system. It is a business process shown as an important benefit of the system. Normally, a system feature corresponds to a </a:t>
            </a:r>
            <a:r>
              <a:rPr lang="en-US" altLang="en-US" sz="1000" i="1" dirty="0"/>
              <a:t>business use case</a:t>
            </a:r>
            <a:r>
              <a:rPr lang="en-US" altLang="en-US" sz="1000" dirty="0"/>
              <a:t> in a business use case model (Section 2.5.2). If a business use case model is not formally developed, then system features are identified in a </a:t>
            </a:r>
            <a:r>
              <a:rPr lang="en-US" altLang="en-US" sz="1000" i="1" dirty="0"/>
              <a:t>vision document</a:t>
            </a:r>
            <a:r>
              <a:rPr lang="en-US" altLang="en-US" sz="1000" dirty="0"/>
              <a:t> (or similarly named strategic project document).</a:t>
            </a:r>
          </a:p>
          <a:p>
            <a:r>
              <a:rPr lang="en-US" altLang="en-US" sz="1000" dirty="0"/>
              <a:t>Each system feature is realized by a set of </a:t>
            </a:r>
            <a:r>
              <a:rPr lang="en-US" altLang="en-US" sz="1000" i="1" dirty="0"/>
              <a:t>use case requirements</a:t>
            </a:r>
            <a:r>
              <a:rPr lang="en-US" altLang="en-US" sz="1000" dirty="0"/>
              <a:t> in one or more </a:t>
            </a:r>
            <a:r>
              <a:rPr lang="en-US" altLang="en-US" sz="1000" i="1" dirty="0"/>
              <a:t>use cases</a:t>
            </a:r>
            <a:r>
              <a:rPr lang="en-US" altLang="en-US" sz="1000" dirty="0"/>
              <a:t>. Tracing use cases back to stakeholder needs (expressed in system features) helps to validate the correctness of the use case model. This strategy “scopes” requirements capture and facilitates completion of the requirements phase. It can also assist in incremental development and delivery of the product.</a:t>
            </a:r>
          </a:p>
          <a:p>
            <a:r>
              <a:rPr lang="en-US" altLang="en-US" sz="1000" dirty="0"/>
              <a:t>A problem may arise with this strategy if the use case requirements within each use case are only indirectly linked to features. This can lead to situations where there is a trace between a feature and a use case, yet most use case requirements have nothing to do with the feature. Deciding whether or not the trace between the feature and the use case is still valid may prove to be a daunting and unsustainable task.</a:t>
            </a:r>
          </a:p>
          <a:p>
            <a:r>
              <a:rPr lang="en-US" altLang="en-US" sz="1000" dirty="0"/>
              <a:t>To avoid the scalability and long-term problems associated with this strategy, the traceability matrix should trace the features not only to the use cases but also directly to the use case requirements. This is possible if each use case is itself treated as the highest-level use case requirement with a hierarchy of specific use case requirements under it.</a:t>
            </a:r>
          </a:p>
          <a:p>
            <a:r>
              <a:rPr lang="en-US" altLang="en-US" sz="1000" dirty="0"/>
              <a:t>This is shown in Figure 9.11. The columns contain use cases and use case requirements within use cases. The hierarchical display of use case requirements can be expanded or collapsed. The arrows signify the traces from features to use cases and use case requirements. Some arrows are crossed over. These are </a:t>
            </a:r>
            <a:r>
              <a:rPr lang="en-US" altLang="en-US" sz="1000" i="1" dirty="0"/>
              <a:t>suspect traces</a:t>
            </a:r>
            <a:r>
              <a:rPr lang="en-US" altLang="en-US" sz="1000" dirty="0"/>
              <a:t>. A trace becomes suspect when a </a:t>
            </a:r>
            <a:r>
              <a:rPr lang="en-US" altLang="en-US" sz="1000" i="1" dirty="0"/>
              <a:t>from</a:t>
            </a:r>
            <a:r>
              <a:rPr lang="en-US" altLang="en-US" sz="1000" dirty="0"/>
              <a:t> or </a:t>
            </a:r>
            <a:r>
              <a:rPr lang="en-US" altLang="en-US" sz="1000" i="1" dirty="0"/>
              <a:t>to</a:t>
            </a:r>
            <a:r>
              <a:rPr lang="en-US" altLang="en-US" sz="1000" dirty="0"/>
              <a:t> requirement changes. The developer needs to examine the suspect links before clearing them.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095698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69E102CC-CBBE-4BAD-ACCE-A60DB1547BA5}" type="slidenum">
              <a:rPr lang="en-US" altLang="en-US"/>
              <a:pPr/>
              <a:t>118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r>
              <a:rPr lang="en-US" altLang="en-US" dirty="0"/>
              <a:t>A </a:t>
            </a:r>
            <a:r>
              <a:rPr lang="en-US" altLang="en-US" i="1" dirty="0"/>
              <a:t>test plan</a:t>
            </a:r>
            <a:r>
              <a:rPr lang="en-US" altLang="en-US" dirty="0"/>
              <a:t> document is for test cases what a business use case document is for use cases. The test plan identifies the high-level project information and the software components (</a:t>
            </a:r>
            <a:r>
              <a:rPr lang="en-US" altLang="en-US" i="1" dirty="0"/>
              <a:t>test cases</a:t>
            </a:r>
            <a:r>
              <a:rPr lang="en-US" altLang="en-US" dirty="0"/>
              <a:t>) that should be tested. The test plan also describes the testing strategy for the project, the required test resources, the effort, and the cost.</a:t>
            </a:r>
          </a:p>
          <a:p>
            <a:r>
              <a:rPr lang="en-US" altLang="en-US" dirty="0"/>
              <a:t>Each test case identified in the test plan is to be written as a test case document. Mapping test requirements to test cases and test plans brings similar benefits to the traceability between features, use cases, and use case requirements: the scoping of test capture, scalability, etc.</a:t>
            </a:r>
          </a:p>
          <a:p>
            <a:r>
              <a:rPr lang="en-US" altLang="en-US" dirty="0"/>
              <a:t>Figure 9.12 shows the traceability matrix from the test plan to test cases and test requirements within test cases. The hierarchical display of test requirements can be collapsed and expanded.</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F1138D21-EF08-498A-AFEC-2A8CA6D4A0F9}" type="slidenum">
              <a:rPr lang="en-US" altLang="en-US"/>
              <a:pPr/>
              <a:t>119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r>
              <a:rPr lang="en-US" altLang="en-US" dirty="0"/>
              <a:t>Traceability and change management do not apply just to narrative documents and textual requirements stored in the CASE repository. The repository also stores UML models. The graphical objects in UML diagrams can be hyperlinked to documents and requirements.</a:t>
            </a:r>
          </a:p>
          <a:p>
            <a:r>
              <a:rPr lang="en-US" altLang="en-US" dirty="0"/>
              <a:t>The traceability between UML visual artifacts and any other repository records (in particular documents and requirements) can be established for various UML </a:t>
            </a:r>
            <a:r>
              <a:rPr lang="en-US" altLang="en-US" i="1" dirty="0"/>
              <a:t>graphical icons</a:t>
            </a:r>
            <a:r>
              <a:rPr lang="en-US" altLang="en-US" dirty="0"/>
              <a:t>. Perhaps the most important of these icons are the use cases in use case diagrams.</a:t>
            </a:r>
          </a:p>
          <a:p>
            <a:r>
              <a:rPr lang="en-US" altLang="en-US" dirty="0"/>
              <a:t>Figure 9.13 shows a dialog box for </a:t>
            </a:r>
            <a:r>
              <a:rPr lang="en-US" altLang="en-US" dirty="0" err="1"/>
              <a:t>hyperlinking</a:t>
            </a:r>
            <a:r>
              <a:rPr lang="en-US" altLang="en-US" dirty="0"/>
              <a:t> a use case graphical icon (Maintain Ads) to a document. The </a:t>
            </a:r>
            <a:r>
              <a:rPr lang="en-US" altLang="en-US" dirty="0" err="1"/>
              <a:t>hyperlinking</a:t>
            </a:r>
            <a:r>
              <a:rPr lang="en-US" altLang="en-US" dirty="0"/>
              <a:t> is done from within a UML use case diagram. The linked document can be any of the documents in the repository, including those shown in Figure 9.1.</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FBF067DE-906A-4DEC-8EDC-0818A6202F09}" type="slidenum">
              <a:rPr lang="en-US" altLang="en-US"/>
              <a:pPr/>
              <a:t>120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r>
              <a:rPr lang="en-US" altLang="en-US"/>
              <a:t>Figure 9.14 shows a dialog box for hyperlinking a use case graphical icon (Maintain Ads again) to a use case requirement. In general, it is possible to link the icon to a requirement of any type.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D6D69518-0278-4E4F-BC7A-EF556398C4AA}" type="slidenum">
              <a:rPr lang="en-US" altLang="en-US"/>
              <a:pPr/>
              <a:t>121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r>
              <a:rPr lang="en-US" altLang="en-US" dirty="0"/>
              <a:t>Traceability between use case requirements and test requirements is critical in assessing whether the application meets the business requirements established for it. The links between these two requirement types allow the user to track defects via test requirements back to use case requirements and system features (Figure 9.3).</a:t>
            </a:r>
          </a:p>
          <a:p>
            <a:r>
              <a:rPr lang="en-US" altLang="en-US" dirty="0"/>
              <a:t>Figure 9.15 shows the traceability matrix with traces between the use case requirements and test requirements. Note that both the use case requirements and test requirements are structured hierarchically. The hierarchical levels at which the traces are defined can be predetermined.</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326E2D35-B7FF-4963-BEA2-A47BA0952B3B}" type="slidenum">
              <a:rPr lang="en-US" altLang="en-US"/>
              <a:pPr/>
              <a:t>122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r>
              <a:rPr lang="en-US" altLang="en-US" dirty="0"/>
              <a:t>Test case documents are written in the form of scripts containing the test requirements to be verified when testing. The scripts are used in </a:t>
            </a:r>
            <a:r>
              <a:rPr lang="en-US" altLang="en-US" i="1" dirty="0"/>
              <a:t>manual</a:t>
            </a:r>
            <a:r>
              <a:rPr lang="en-US" altLang="en-US" dirty="0"/>
              <a:t> tests, but many of these scripts can be </a:t>
            </a:r>
            <a:r>
              <a:rPr lang="en-US" altLang="en-US" i="1" dirty="0"/>
              <a:t>automated</a:t>
            </a:r>
            <a:r>
              <a:rPr lang="en-US" altLang="en-US" dirty="0"/>
              <a:t> (coded) within </a:t>
            </a:r>
            <a:r>
              <a:rPr lang="en-US" altLang="en-US" i="1" dirty="0"/>
              <a:t>capture-and-playback</a:t>
            </a:r>
            <a:r>
              <a:rPr lang="en-US" altLang="en-US" dirty="0"/>
              <a:t> testing tools. Test requirements in test case documents can then be used to establish verification points in these automated tests.</a:t>
            </a:r>
          </a:p>
          <a:p>
            <a:r>
              <a:rPr lang="en-US" altLang="en-US" dirty="0"/>
              <a:t>A </a:t>
            </a:r>
            <a:r>
              <a:rPr lang="en-US" altLang="en-US" i="1" dirty="0"/>
              <a:t>verification point</a:t>
            </a:r>
            <a:r>
              <a:rPr lang="en-US" altLang="en-US" dirty="0"/>
              <a:t> is a requirement in the script that is used (in </a:t>
            </a:r>
            <a:r>
              <a:rPr lang="en-US" altLang="en-US" i="1" dirty="0"/>
              <a:t>regression testing</a:t>
            </a:r>
            <a:r>
              <a:rPr lang="en-US" altLang="en-US" dirty="0"/>
              <a:t>) to confirm the state of a test object across different versions (builds) of the application under test (AUT). There are various types of verification point (Rational, 2000). A verification point can be set to check that a text has not changed, that numeric values are accurate, that two files are the same, that a file exists, that menu items have not changed, that computation results are as expected, etc.</a:t>
            </a:r>
          </a:p>
          <a:p>
            <a:r>
              <a:rPr lang="en-US" altLang="en-US" dirty="0"/>
              <a:t>Automated testing requires working with two data files – a baseline data file and an actual data file. During </a:t>
            </a:r>
            <a:r>
              <a:rPr lang="en-US" altLang="en-US" i="1" dirty="0"/>
              <a:t>capture</a:t>
            </a:r>
            <a:r>
              <a:rPr lang="en-US" altLang="en-US" dirty="0"/>
              <a:t>, the verification point records object information in the </a:t>
            </a:r>
            <a:r>
              <a:rPr lang="en-US" altLang="en-US" i="1" dirty="0"/>
              <a:t>baseline data file</a:t>
            </a:r>
            <a:r>
              <a:rPr lang="en-US" altLang="en-US" dirty="0"/>
              <a:t>. The information is the baseline against which to compare in subsequent tests (</a:t>
            </a:r>
            <a:r>
              <a:rPr lang="en-US" altLang="en-US" i="1" dirty="0"/>
              <a:t>playbacks</a:t>
            </a:r>
            <a:r>
              <a:rPr lang="en-US" altLang="en-US" dirty="0"/>
              <a:t>). The results of these comparisons are stored in the </a:t>
            </a:r>
            <a:r>
              <a:rPr lang="en-US" altLang="en-US" i="1" dirty="0"/>
              <a:t>actual data file</a:t>
            </a:r>
            <a:r>
              <a:rPr lang="en-US" altLang="en-US" dirty="0"/>
              <a:t>. Each </a:t>
            </a:r>
            <a:r>
              <a:rPr lang="en-US" altLang="en-US" i="1" dirty="0"/>
              <a:t>failed verification point</a:t>
            </a:r>
            <a:r>
              <a:rPr lang="en-US" altLang="en-US" dirty="0"/>
              <a:t> needs to be investigated further and, if necessary, entered into the change management tool as a </a:t>
            </a:r>
            <a:r>
              <a:rPr lang="en-US" altLang="en-US" i="1" dirty="0"/>
              <a:t>defect</a:t>
            </a:r>
            <a:r>
              <a:rPr lang="en-US" altLang="en-US" dirty="0"/>
              <a:t>.</a:t>
            </a:r>
          </a:p>
          <a:p>
            <a:r>
              <a:rPr lang="en-US" altLang="en-US" dirty="0"/>
              <a:t>Ultimately all defects – whether discovered in automated or manual tests – must be linked to the test requirements. Figure 9.16 shows a tool that displays all defects in the row browser in the upper part of the window. A currently selected defect can be associated with one or more test requirements. In the example, two test requirements are traced to the highlighted defect.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88AE2EB0-2C53-4DF6-ACF5-5031AF92557A}" type="slidenum">
              <a:rPr lang="en-US" altLang="en-US"/>
              <a:pPr/>
              <a:t>123</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r>
              <a:rPr lang="en-US" altLang="en-US" dirty="0"/>
              <a:t>Defects need to be traced directly to the test requirements. Enhancements (to be implemented in a future release of the product) must have their explanation in the use case requirements. In rare situations when a defect has been converted to an enhancement, the traceability links between use case requirements and test requirements would allow the user to trace the defect to the enhancement.</a:t>
            </a:r>
          </a:p>
          <a:p>
            <a:r>
              <a:rPr lang="en-US" altLang="en-US" dirty="0"/>
              <a:t>Figure 9.17 demonstrates that a single tool (see Figure 9.16) can be used to manage enhancements and defects, or indeed any other change requests.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9 (RASD 3/e)</a:t>
            </a:r>
          </a:p>
        </p:txBody>
      </p:sp>
      <p:sp>
        <p:nvSpPr>
          <p:cNvPr id="5" name="Rectangle 5"/>
          <p:cNvSpPr>
            <a:spLocks noGrp="1" noChangeArrowheads="1"/>
          </p:cNvSpPr>
          <p:nvPr>
            <p:ph type="sldNum" sz="quarter" idx="5"/>
          </p:nvPr>
        </p:nvSpPr>
        <p:spPr>
          <a:ln/>
        </p:spPr>
        <p:txBody>
          <a:bodyPr/>
          <a:lstStyle/>
          <a:p>
            <a:fld id="{14220EDF-9C7B-42CB-8890-D9C0BF52D5A6}" type="slidenum">
              <a:rPr lang="en-US" altLang="en-US"/>
              <a:pPr/>
              <a:t>124</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pPr marL="228600" indent="-228600">
              <a:buFontTx/>
              <a:buAutoNum type="arabicPeriod"/>
            </a:pPr>
            <a:r>
              <a:rPr lang="en-US" altLang="en-US"/>
              <a:t>It originates with a formal change request.</a:t>
            </a:r>
          </a:p>
          <a:p>
            <a:pPr marL="228600" indent="-228600">
              <a:buFontTx/>
              <a:buAutoNum type="arabicPeriod"/>
            </a:pPr>
            <a:r>
              <a:rPr lang="en-US" altLang="en-US"/>
              <a:t>Cost-benefit analysis.</a:t>
            </a:r>
          </a:p>
          <a:p>
            <a:pPr marL="228600" indent="-228600">
              <a:buFontTx/>
              <a:buAutoNum type="arabicPeriod"/>
            </a:pPr>
            <a:r>
              <a:rPr lang="en-US" altLang="en-US"/>
              <a:t>Capture-and-playback tools.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6408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4059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9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FD7E33CE-FFFC-4383-91CB-07A9B3DFDC69}"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9 (Maciaszek - RASD 3/e)</a:t>
            </a:r>
          </a:p>
        </p:txBody>
      </p:sp>
      <p:sp>
        <p:nvSpPr>
          <p:cNvPr id="6" name="Slide Number Placeholder 5"/>
          <p:cNvSpPr>
            <a:spLocks noGrp="1"/>
          </p:cNvSpPr>
          <p:nvPr>
            <p:ph type="sldNum" sz="quarter" idx="12"/>
          </p:nvPr>
        </p:nvSpPr>
        <p:spPr/>
        <p:txBody>
          <a:bodyPr/>
          <a:lstStyle>
            <a:lvl1pPr>
              <a:defRPr/>
            </a:lvl1pPr>
          </a:lstStyle>
          <a:p>
            <a:fld id="{F7F7BA09-5ADF-4129-9215-90A6481BE6FB}" type="slidenum">
              <a:rPr lang="en-AU" altLang="en-US"/>
              <a:pPr/>
              <a:t>‹#›</a:t>
            </a:fld>
            <a:endParaRPr lang="en-AU" altLang="en-US"/>
          </a:p>
        </p:txBody>
      </p:sp>
    </p:spTree>
    <p:extLst>
      <p:ext uri="{BB962C8B-B14F-4D97-AF65-F5344CB8AC3E}">
        <p14:creationId xmlns:p14="http://schemas.microsoft.com/office/powerpoint/2010/main" val="294013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9 (Maciaszek - RASD 3/e)</a:t>
            </a:r>
          </a:p>
        </p:txBody>
      </p:sp>
      <p:sp>
        <p:nvSpPr>
          <p:cNvPr id="6" name="Slide Number Placeholder 5"/>
          <p:cNvSpPr>
            <a:spLocks noGrp="1"/>
          </p:cNvSpPr>
          <p:nvPr>
            <p:ph type="sldNum" sz="quarter" idx="12"/>
          </p:nvPr>
        </p:nvSpPr>
        <p:spPr/>
        <p:txBody>
          <a:bodyPr/>
          <a:lstStyle>
            <a:lvl1pPr>
              <a:defRPr/>
            </a:lvl1pPr>
          </a:lstStyle>
          <a:p>
            <a:fld id="{BA6DA168-FC82-4559-8714-80AC6C3264D8}" type="slidenum">
              <a:rPr lang="en-AU" altLang="en-US"/>
              <a:pPr/>
              <a:t>‹#›</a:t>
            </a:fld>
            <a:endParaRPr lang="en-AU" altLang="en-US"/>
          </a:p>
        </p:txBody>
      </p:sp>
    </p:spTree>
    <p:extLst>
      <p:ext uri="{BB962C8B-B14F-4D97-AF65-F5344CB8AC3E}">
        <p14:creationId xmlns:p14="http://schemas.microsoft.com/office/powerpoint/2010/main" val="190222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11/7/2018</a:t>
            </a:fld>
            <a:endParaRPr lang="en-US"/>
          </a:p>
        </p:txBody>
      </p:sp>
      <p:sp>
        <p:nvSpPr>
          <p:cNvPr id="6" name="Holder 6"/>
          <p:cNvSpPr>
            <a:spLocks noGrp="1"/>
          </p:cNvSpPr>
          <p:nvPr>
            <p:ph type="sldNum" sz="quarter" idx="7"/>
          </p:nvPr>
        </p:nvSpPr>
        <p:spPr/>
        <p:txBody>
          <a:bodyPr lIns="0" tIns="0" rIns="0" bIns="0"/>
          <a:lstStyle>
            <a:lvl1pPr>
              <a:defRPr sz="1400" b="0" i="0">
                <a:solidFill>
                  <a:srgbClr val="40458C"/>
                </a:solidFill>
                <a:latin typeface="Tahoma"/>
                <a:cs typeface="Tahoma"/>
              </a:defRPr>
            </a:lvl1pPr>
          </a:lstStyle>
          <a:p>
            <a:pPr marL="121920">
              <a:lnSpc>
                <a:spcPct val="100000"/>
              </a:lnSpc>
            </a:pPr>
            <a:fld id="{81D60167-4931-47E6-BA6A-407CBD079E47}" type="slidenum">
              <a:rPr spc="-10" dirty="0"/>
              <a:pPr marL="121920">
                <a:lnSpc>
                  <a:spcPct val="100000"/>
                </a:lnSpc>
              </a:pPr>
              <a:t>‹#›</a:t>
            </a:fld>
            <a:endParaRPr spc="-10" dirty="0"/>
          </a:p>
        </p:txBody>
      </p:sp>
    </p:spTree>
    <p:extLst>
      <p:ext uri="{BB962C8B-B14F-4D97-AF65-F5344CB8AC3E}">
        <p14:creationId xmlns:p14="http://schemas.microsoft.com/office/powerpoint/2010/main" val="2140111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F89F7"/>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11/7/2018</a:t>
            </a:fld>
            <a:endParaRPr lang="en-US"/>
          </a:p>
        </p:txBody>
      </p:sp>
      <p:sp>
        <p:nvSpPr>
          <p:cNvPr id="6" name="Holder 6"/>
          <p:cNvSpPr>
            <a:spLocks noGrp="1"/>
          </p:cNvSpPr>
          <p:nvPr>
            <p:ph type="sldNum" sz="quarter" idx="7"/>
          </p:nvPr>
        </p:nvSpPr>
        <p:spPr/>
        <p:txBody>
          <a:bodyPr lIns="0" tIns="0" rIns="0" bIns="0"/>
          <a:lstStyle>
            <a:lvl1pPr>
              <a:defRPr sz="1400" b="0" i="0">
                <a:solidFill>
                  <a:srgbClr val="40458C"/>
                </a:solidFill>
                <a:latin typeface="Tahoma"/>
                <a:cs typeface="Tahoma"/>
              </a:defRPr>
            </a:lvl1pPr>
          </a:lstStyle>
          <a:p>
            <a:pPr marL="121920">
              <a:lnSpc>
                <a:spcPct val="100000"/>
              </a:lnSpc>
            </a:pPr>
            <a:fld id="{81D60167-4931-47E6-BA6A-407CBD079E47}" type="slidenum">
              <a:rPr spc="-10" dirty="0"/>
              <a:pPr marL="121920">
                <a:lnSpc>
                  <a:spcPct val="100000"/>
                </a:lnSpc>
              </a:pPr>
              <a:t>‹#›</a:t>
            </a:fld>
            <a:endParaRPr spc="-10" dirty="0"/>
          </a:p>
        </p:txBody>
      </p:sp>
    </p:spTree>
    <p:extLst>
      <p:ext uri="{BB962C8B-B14F-4D97-AF65-F5344CB8AC3E}">
        <p14:creationId xmlns:p14="http://schemas.microsoft.com/office/powerpoint/2010/main" val="3010616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F89F7"/>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11/7/2018</a:t>
            </a:fld>
            <a:endParaRPr lang="en-US"/>
          </a:p>
        </p:txBody>
      </p:sp>
      <p:sp>
        <p:nvSpPr>
          <p:cNvPr id="7" name="Holder 7"/>
          <p:cNvSpPr>
            <a:spLocks noGrp="1"/>
          </p:cNvSpPr>
          <p:nvPr>
            <p:ph type="sldNum" sz="quarter" idx="7"/>
          </p:nvPr>
        </p:nvSpPr>
        <p:spPr/>
        <p:txBody>
          <a:bodyPr lIns="0" tIns="0" rIns="0" bIns="0"/>
          <a:lstStyle>
            <a:lvl1pPr>
              <a:defRPr sz="1400" b="0" i="0">
                <a:solidFill>
                  <a:srgbClr val="40458C"/>
                </a:solidFill>
                <a:latin typeface="Tahoma"/>
                <a:cs typeface="Tahoma"/>
              </a:defRPr>
            </a:lvl1pPr>
          </a:lstStyle>
          <a:p>
            <a:pPr marL="121920">
              <a:lnSpc>
                <a:spcPct val="100000"/>
              </a:lnSpc>
            </a:pPr>
            <a:fld id="{81D60167-4931-47E6-BA6A-407CBD079E47}" type="slidenum">
              <a:rPr spc="-10" dirty="0"/>
              <a:pPr marL="121920">
                <a:lnSpc>
                  <a:spcPct val="100000"/>
                </a:lnSpc>
              </a:pPr>
              <a:t>‹#›</a:t>
            </a:fld>
            <a:endParaRPr spc="-10" dirty="0"/>
          </a:p>
        </p:txBody>
      </p:sp>
    </p:spTree>
    <p:extLst>
      <p:ext uri="{BB962C8B-B14F-4D97-AF65-F5344CB8AC3E}">
        <p14:creationId xmlns:p14="http://schemas.microsoft.com/office/powerpoint/2010/main" val="322245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F89F7"/>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11/7/2018</a:t>
            </a:fld>
            <a:endParaRPr lang="en-US"/>
          </a:p>
        </p:txBody>
      </p:sp>
      <p:sp>
        <p:nvSpPr>
          <p:cNvPr id="5" name="Holder 5"/>
          <p:cNvSpPr>
            <a:spLocks noGrp="1"/>
          </p:cNvSpPr>
          <p:nvPr>
            <p:ph type="sldNum" sz="quarter" idx="7"/>
          </p:nvPr>
        </p:nvSpPr>
        <p:spPr/>
        <p:txBody>
          <a:bodyPr lIns="0" tIns="0" rIns="0" bIns="0"/>
          <a:lstStyle>
            <a:lvl1pPr>
              <a:defRPr sz="1400" b="0" i="0">
                <a:solidFill>
                  <a:srgbClr val="40458C"/>
                </a:solidFill>
                <a:latin typeface="Tahoma"/>
                <a:cs typeface="Tahoma"/>
              </a:defRPr>
            </a:lvl1pPr>
          </a:lstStyle>
          <a:p>
            <a:pPr marL="121920">
              <a:lnSpc>
                <a:spcPct val="100000"/>
              </a:lnSpc>
            </a:pPr>
            <a:fld id="{81D60167-4931-47E6-BA6A-407CBD079E47}" type="slidenum">
              <a:rPr spc="-10" dirty="0"/>
              <a:pPr marL="121920">
                <a:lnSpc>
                  <a:spcPct val="100000"/>
                </a:lnSpc>
              </a:pPr>
              <a:t>‹#›</a:t>
            </a:fld>
            <a:endParaRPr spc="-10" dirty="0"/>
          </a:p>
        </p:txBody>
      </p:sp>
    </p:spTree>
    <p:extLst>
      <p:ext uri="{BB962C8B-B14F-4D97-AF65-F5344CB8AC3E}">
        <p14:creationId xmlns:p14="http://schemas.microsoft.com/office/powerpoint/2010/main" val="1942727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11/7/2018</a:t>
            </a:fld>
            <a:endParaRPr lang="en-US"/>
          </a:p>
        </p:txBody>
      </p:sp>
      <p:sp>
        <p:nvSpPr>
          <p:cNvPr id="4" name="Holder 4"/>
          <p:cNvSpPr>
            <a:spLocks noGrp="1"/>
          </p:cNvSpPr>
          <p:nvPr>
            <p:ph type="sldNum" sz="quarter" idx="7"/>
          </p:nvPr>
        </p:nvSpPr>
        <p:spPr/>
        <p:txBody>
          <a:bodyPr lIns="0" tIns="0" rIns="0" bIns="0"/>
          <a:lstStyle>
            <a:lvl1pPr>
              <a:defRPr sz="1400" b="0" i="0">
                <a:solidFill>
                  <a:srgbClr val="40458C"/>
                </a:solidFill>
                <a:latin typeface="Tahoma"/>
                <a:cs typeface="Tahoma"/>
              </a:defRPr>
            </a:lvl1pPr>
          </a:lstStyle>
          <a:p>
            <a:pPr marL="121920">
              <a:lnSpc>
                <a:spcPct val="100000"/>
              </a:lnSpc>
            </a:pPr>
            <a:fld id="{81D60167-4931-47E6-BA6A-407CBD079E47}" type="slidenum">
              <a:rPr spc="-10" dirty="0"/>
              <a:pPr marL="121920">
                <a:lnSpc>
                  <a:spcPct val="100000"/>
                </a:lnSpc>
              </a:pPr>
              <a:t>‹#›</a:t>
            </a:fld>
            <a:endParaRPr spc="-10" dirty="0"/>
          </a:p>
        </p:txBody>
      </p:sp>
    </p:spTree>
    <p:extLst>
      <p:ext uri="{BB962C8B-B14F-4D97-AF65-F5344CB8AC3E}">
        <p14:creationId xmlns:p14="http://schemas.microsoft.com/office/powerpoint/2010/main" val="232194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9 (Maciaszek - RASD 3/e)</a:t>
            </a:r>
          </a:p>
        </p:txBody>
      </p:sp>
      <p:sp>
        <p:nvSpPr>
          <p:cNvPr id="6" name="Slide Number Placeholder 5"/>
          <p:cNvSpPr>
            <a:spLocks noGrp="1"/>
          </p:cNvSpPr>
          <p:nvPr>
            <p:ph type="sldNum" sz="quarter" idx="12"/>
          </p:nvPr>
        </p:nvSpPr>
        <p:spPr/>
        <p:txBody>
          <a:bodyPr/>
          <a:lstStyle>
            <a:lvl1pPr>
              <a:defRPr/>
            </a:lvl1pPr>
          </a:lstStyle>
          <a:p>
            <a:fld id="{6F2ECEED-6BD9-49B5-AB62-13A1FC22F57D}" type="slidenum">
              <a:rPr lang="en-AU" altLang="en-US"/>
              <a:pPr/>
              <a:t>‹#›</a:t>
            </a:fld>
            <a:endParaRPr lang="en-AU" altLang="en-US"/>
          </a:p>
        </p:txBody>
      </p:sp>
    </p:spTree>
    <p:extLst>
      <p:ext uri="{BB962C8B-B14F-4D97-AF65-F5344CB8AC3E}">
        <p14:creationId xmlns:p14="http://schemas.microsoft.com/office/powerpoint/2010/main" val="83521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9 (Maciaszek - RASD 3/e)</a:t>
            </a:r>
          </a:p>
        </p:txBody>
      </p:sp>
      <p:sp>
        <p:nvSpPr>
          <p:cNvPr id="6" name="Slide Number Placeholder 5"/>
          <p:cNvSpPr>
            <a:spLocks noGrp="1"/>
          </p:cNvSpPr>
          <p:nvPr>
            <p:ph type="sldNum" sz="quarter" idx="12"/>
          </p:nvPr>
        </p:nvSpPr>
        <p:spPr/>
        <p:txBody>
          <a:bodyPr/>
          <a:lstStyle>
            <a:lvl1pPr>
              <a:defRPr/>
            </a:lvl1pPr>
          </a:lstStyle>
          <a:p>
            <a:fld id="{E4732B67-B73D-4668-A882-C6EF55CFB9E2}" type="slidenum">
              <a:rPr lang="en-AU" altLang="en-US"/>
              <a:pPr/>
              <a:t>‹#›</a:t>
            </a:fld>
            <a:endParaRPr lang="en-AU" altLang="en-US"/>
          </a:p>
        </p:txBody>
      </p:sp>
    </p:spTree>
    <p:extLst>
      <p:ext uri="{BB962C8B-B14F-4D97-AF65-F5344CB8AC3E}">
        <p14:creationId xmlns:p14="http://schemas.microsoft.com/office/powerpoint/2010/main" val="33417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9 (Maciaszek - RASD 3/e)</a:t>
            </a:r>
          </a:p>
        </p:txBody>
      </p:sp>
      <p:sp>
        <p:nvSpPr>
          <p:cNvPr id="7" name="Slide Number Placeholder 6"/>
          <p:cNvSpPr>
            <a:spLocks noGrp="1"/>
          </p:cNvSpPr>
          <p:nvPr>
            <p:ph type="sldNum" sz="quarter" idx="12"/>
          </p:nvPr>
        </p:nvSpPr>
        <p:spPr/>
        <p:txBody>
          <a:bodyPr/>
          <a:lstStyle>
            <a:lvl1pPr>
              <a:defRPr/>
            </a:lvl1pPr>
          </a:lstStyle>
          <a:p>
            <a:fld id="{F9CA58F2-8B06-4732-A726-D32411ED9BE1}" type="slidenum">
              <a:rPr lang="en-AU" altLang="en-US"/>
              <a:pPr/>
              <a:t>‹#›</a:t>
            </a:fld>
            <a:endParaRPr lang="en-AU" altLang="en-US"/>
          </a:p>
        </p:txBody>
      </p:sp>
    </p:spTree>
    <p:extLst>
      <p:ext uri="{BB962C8B-B14F-4D97-AF65-F5344CB8AC3E}">
        <p14:creationId xmlns:p14="http://schemas.microsoft.com/office/powerpoint/2010/main" val="58144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9 (Maciaszek - RASD 3/e)</a:t>
            </a:r>
          </a:p>
        </p:txBody>
      </p:sp>
      <p:sp>
        <p:nvSpPr>
          <p:cNvPr id="9" name="Slide Number Placeholder 8"/>
          <p:cNvSpPr>
            <a:spLocks noGrp="1"/>
          </p:cNvSpPr>
          <p:nvPr>
            <p:ph type="sldNum" sz="quarter" idx="12"/>
          </p:nvPr>
        </p:nvSpPr>
        <p:spPr/>
        <p:txBody>
          <a:bodyPr/>
          <a:lstStyle>
            <a:lvl1pPr>
              <a:defRPr/>
            </a:lvl1pPr>
          </a:lstStyle>
          <a:p>
            <a:fld id="{59C0A693-2BE1-4999-AAF9-07F666FEA1FB}" type="slidenum">
              <a:rPr lang="en-AU" altLang="en-US"/>
              <a:pPr/>
              <a:t>‹#›</a:t>
            </a:fld>
            <a:endParaRPr lang="en-AU" altLang="en-US"/>
          </a:p>
        </p:txBody>
      </p:sp>
    </p:spTree>
    <p:extLst>
      <p:ext uri="{BB962C8B-B14F-4D97-AF65-F5344CB8AC3E}">
        <p14:creationId xmlns:p14="http://schemas.microsoft.com/office/powerpoint/2010/main" val="198000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9 (Maciaszek - RASD 3/e)</a:t>
            </a:r>
          </a:p>
        </p:txBody>
      </p:sp>
      <p:sp>
        <p:nvSpPr>
          <p:cNvPr id="5" name="Slide Number Placeholder 4"/>
          <p:cNvSpPr>
            <a:spLocks noGrp="1"/>
          </p:cNvSpPr>
          <p:nvPr>
            <p:ph type="sldNum" sz="quarter" idx="12"/>
          </p:nvPr>
        </p:nvSpPr>
        <p:spPr/>
        <p:txBody>
          <a:bodyPr/>
          <a:lstStyle>
            <a:lvl1pPr>
              <a:defRPr/>
            </a:lvl1pPr>
          </a:lstStyle>
          <a:p>
            <a:fld id="{AB724767-F56D-4658-A681-7F4D1D0F170E}" type="slidenum">
              <a:rPr lang="en-AU" altLang="en-US"/>
              <a:pPr/>
              <a:t>‹#›</a:t>
            </a:fld>
            <a:endParaRPr lang="en-AU" altLang="en-US"/>
          </a:p>
        </p:txBody>
      </p:sp>
    </p:spTree>
    <p:extLst>
      <p:ext uri="{BB962C8B-B14F-4D97-AF65-F5344CB8AC3E}">
        <p14:creationId xmlns:p14="http://schemas.microsoft.com/office/powerpoint/2010/main" val="31631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9 (Maciaszek - RASD 3/e)</a:t>
            </a:r>
          </a:p>
        </p:txBody>
      </p:sp>
      <p:sp>
        <p:nvSpPr>
          <p:cNvPr id="4" name="Slide Number Placeholder 3"/>
          <p:cNvSpPr>
            <a:spLocks noGrp="1"/>
          </p:cNvSpPr>
          <p:nvPr>
            <p:ph type="sldNum" sz="quarter" idx="12"/>
          </p:nvPr>
        </p:nvSpPr>
        <p:spPr/>
        <p:txBody>
          <a:bodyPr/>
          <a:lstStyle>
            <a:lvl1pPr>
              <a:defRPr/>
            </a:lvl1pPr>
          </a:lstStyle>
          <a:p>
            <a:fld id="{2C710D05-7DB5-4A5B-8713-7E240E76E31E}" type="slidenum">
              <a:rPr lang="en-AU" altLang="en-US"/>
              <a:pPr/>
              <a:t>‹#›</a:t>
            </a:fld>
            <a:endParaRPr lang="en-AU" altLang="en-US"/>
          </a:p>
        </p:txBody>
      </p:sp>
    </p:spTree>
    <p:extLst>
      <p:ext uri="{BB962C8B-B14F-4D97-AF65-F5344CB8AC3E}">
        <p14:creationId xmlns:p14="http://schemas.microsoft.com/office/powerpoint/2010/main" val="80652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9 (Maciaszek - RASD 3/e)</a:t>
            </a:r>
          </a:p>
        </p:txBody>
      </p:sp>
      <p:sp>
        <p:nvSpPr>
          <p:cNvPr id="7" name="Slide Number Placeholder 6"/>
          <p:cNvSpPr>
            <a:spLocks noGrp="1"/>
          </p:cNvSpPr>
          <p:nvPr>
            <p:ph type="sldNum" sz="quarter" idx="12"/>
          </p:nvPr>
        </p:nvSpPr>
        <p:spPr/>
        <p:txBody>
          <a:bodyPr/>
          <a:lstStyle>
            <a:lvl1pPr>
              <a:defRPr/>
            </a:lvl1pPr>
          </a:lstStyle>
          <a:p>
            <a:fld id="{95434D8A-C377-42C3-ABF0-7441E1F3BF06}" type="slidenum">
              <a:rPr lang="en-AU" altLang="en-US"/>
              <a:pPr/>
              <a:t>‹#›</a:t>
            </a:fld>
            <a:endParaRPr lang="en-AU" altLang="en-US"/>
          </a:p>
        </p:txBody>
      </p:sp>
    </p:spTree>
    <p:extLst>
      <p:ext uri="{BB962C8B-B14F-4D97-AF65-F5344CB8AC3E}">
        <p14:creationId xmlns:p14="http://schemas.microsoft.com/office/powerpoint/2010/main" val="4418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9 (Maciaszek - RASD 3/e)</a:t>
            </a:r>
          </a:p>
        </p:txBody>
      </p:sp>
      <p:sp>
        <p:nvSpPr>
          <p:cNvPr id="7" name="Slide Number Placeholder 6"/>
          <p:cNvSpPr>
            <a:spLocks noGrp="1"/>
          </p:cNvSpPr>
          <p:nvPr>
            <p:ph type="sldNum" sz="quarter" idx="12"/>
          </p:nvPr>
        </p:nvSpPr>
        <p:spPr/>
        <p:txBody>
          <a:bodyPr/>
          <a:lstStyle>
            <a:lvl1pPr>
              <a:defRPr/>
            </a:lvl1pPr>
          </a:lstStyle>
          <a:p>
            <a:fld id="{492C2ADF-960C-4E80-9167-1A42638AA4C9}" type="slidenum">
              <a:rPr lang="en-AU" altLang="en-US"/>
              <a:pPr/>
              <a:t>‹#›</a:t>
            </a:fld>
            <a:endParaRPr lang="en-AU" altLang="en-US"/>
          </a:p>
        </p:txBody>
      </p:sp>
    </p:spTree>
    <p:extLst>
      <p:ext uri="{BB962C8B-B14F-4D97-AF65-F5344CB8AC3E}">
        <p14:creationId xmlns:p14="http://schemas.microsoft.com/office/powerpoint/2010/main" val="51403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9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E0628068-4913-4C0A-989D-3D2352B13619}"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4339" y="1223955"/>
            <a:ext cx="4318635" cy="0"/>
          </a:xfrm>
          <a:custGeom>
            <a:avLst/>
            <a:gdLst/>
            <a:ahLst/>
            <a:cxnLst/>
            <a:rect l="l" t="t" r="r" b="b"/>
            <a:pathLst>
              <a:path w="4318635">
                <a:moveTo>
                  <a:pt x="4318016" y="0"/>
                </a:moveTo>
                <a:lnTo>
                  <a:pt x="0" y="0"/>
                </a:lnTo>
              </a:path>
            </a:pathLst>
          </a:custGeom>
          <a:ln w="9524">
            <a:solidFill>
              <a:srgbClr val="000000"/>
            </a:solidFill>
          </a:ln>
        </p:spPr>
        <p:txBody>
          <a:bodyPr wrap="square" lIns="0" tIns="0" rIns="0" bIns="0" rtlCol="0"/>
          <a:lstStyle/>
          <a:p>
            <a:endParaRPr/>
          </a:p>
        </p:txBody>
      </p:sp>
      <p:sp>
        <p:nvSpPr>
          <p:cNvPr id="17" name="bk object 17"/>
          <p:cNvSpPr/>
          <p:nvPr/>
        </p:nvSpPr>
        <p:spPr>
          <a:xfrm>
            <a:off x="608015" y="1128705"/>
            <a:ext cx="0" cy="3238500"/>
          </a:xfrm>
          <a:custGeom>
            <a:avLst/>
            <a:gdLst/>
            <a:ahLst/>
            <a:cxnLst/>
            <a:rect l="l" t="t" r="r" b="b"/>
            <a:pathLst>
              <a:path h="3238500">
                <a:moveTo>
                  <a:pt x="0" y="0"/>
                </a:moveTo>
                <a:lnTo>
                  <a:pt x="0" y="3238506"/>
                </a:lnTo>
              </a:path>
            </a:pathLst>
          </a:custGeom>
          <a:ln w="9524">
            <a:solidFill>
              <a:srgbClr val="000000"/>
            </a:solidFill>
          </a:ln>
        </p:spPr>
        <p:txBody>
          <a:bodyPr wrap="square" lIns="0" tIns="0" rIns="0" bIns="0" rtlCol="0"/>
          <a:lstStyle/>
          <a:p>
            <a:endParaRPr/>
          </a:p>
        </p:txBody>
      </p:sp>
      <p:sp>
        <p:nvSpPr>
          <p:cNvPr id="18" name="bk object 18"/>
          <p:cNvSpPr/>
          <p:nvPr/>
        </p:nvSpPr>
        <p:spPr>
          <a:xfrm>
            <a:off x="513365" y="1125535"/>
            <a:ext cx="190500" cy="193675"/>
          </a:xfrm>
          <a:custGeom>
            <a:avLst/>
            <a:gdLst/>
            <a:ahLst/>
            <a:cxnLst/>
            <a:rect l="l" t="t" r="r" b="b"/>
            <a:pathLst>
              <a:path w="190500" h="193675">
                <a:moveTo>
                  <a:pt x="97590" y="30"/>
                </a:moveTo>
                <a:lnTo>
                  <a:pt x="96877" y="0"/>
                </a:lnTo>
                <a:lnTo>
                  <a:pt x="96164" y="0"/>
                </a:lnTo>
                <a:lnTo>
                  <a:pt x="95447" y="0"/>
                </a:lnTo>
                <a:lnTo>
                  <a:pt x="54064" y="9428"/>
                </a:lnTo>
                <a:lnTo>
                  <a:pt x="21692" y="34810"/>
                </a:lnTo>
                <a:lnTo>
                  <a:pt x="2643" y="71793"/>
                </a:lnTo>
                <a:lnTo>
                  <a:pt x="0" y="85946"/>
                </a:lnTo>
                <a:lnTo>
                  <a:pt x="826" y="102394"/>
                </a:lnTo>
                <a:lnTo>
                  <a:pt x="14033" y="145000"/>
                </a:lnTo>
                <a:lnTo>
                  <a:pt x="40474" y="175603"/>
                </a:lnTo>
                <a:lnTo>
                  <a:pt x="76472" y="191760"/>
                </a:lnTo>
                <a:lnTo>
                  <a:pt x="89960" y="193514"/>
                </a:lnTo>
                <a:lnTo>
                  <a:pt x="105393" y="192522"/>
                </a:lnTo>
                <a:lnTo>
                  <a:pt x="145946" y="178293"/>
                </a:lnTo>
                <a:lnTo>
                  <a:pt x="175335" y="150234"/>
                </a:lnTo>
                <a:lnTo>
                  <a:pt x="187109" y="125781"/>
                </a:lnTo>
                <a:lnTo>
                  <a:pt x="190287" y="112266"/>
                </a:lnTo>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794210" y="45406"/>
            <a:ext cx="7555579" cy="914400"/>
          </a:xfrm>
          <a:prstGeom prst="rect">
            <a:avLst/>
          </a:prstGeom>
        </p:spPr>
        <p:txBody>
          <a:bodyPr wrap="square" lIns="0" tIns="0" rIns="0" bIns="0">
            <a:spAutoFit/>
          </a:bodyPr>
          <a:lstStyle>
            <a:lvl1pPr>
              <a:defRPr sz="3200" b="0" i="0">
                <a:solidFill>
                  <a:srgbClr val="6F89F7"/>
                </a:solidFill>
                <a:latin typeface="Tahoma"/>
                <a:cs typeface="Tahoma"/>
              </a:defRPr>
            </a:lvl1pPr>
          </a:lstStyle>
          <a:p>
            <a:endParaRPr/>
          </a:p>
        </p:txBody>
      </p:sp>
      <p:sp>
        <p:nvSpPr>
          <p:cNvPr id="3" name="Holder 3"/>
          <p:cNvSpPr>
            <a:spLocks noGrp="1"/>
          </p:cNvSpPr>
          <p:nvPr>
            <p:ph type="body" idx="1"/>
          </p:nvPr>
        </p:nvSpPr>
        <p:spPr>
          <a:xfrm>
            <a:off x="460687" y="1525170"/>
            <a:ext cx="8222624" cy="3346450"/>
          </a:xfrm>
          <a:prstGeom prst="rect">
            <a:avLst/>
          </a:prstGeom>
        </p:spPr>
        <p:txBody>
          <a:bodyPr wrap="square" lIns="0" tIns="0" rIns="0" bIns="0">
            <a:spAutoFit/>
          </a:bodyPr>
          <a:lstStyle>
            <a:lvl1pPr>
              <a:defRPr sz="24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11/7/2018</a:t>
            </a:fld>
            <a:endParaRPr lang="en-US"/>
          </a:p>
        </p:txBody>
      </p:sp>
      <p:sp>
        <p:nvSpPr>
          <p:cNvPr id="6" name="Holder 6"/>
          <p:cNvSpPr>
            <a:spLocks noGrp="1"/>
          </p:cNvSpPr>
          <p:nvPr>
            <p:ph type="sldNum" sz="quarter" idx="7"/>
          </p:nvPr>
        </p:nvSpPr>
        <p:spPr>
          <a:xfrm>
            <a:off x="8152314" y="6464240"/>
            <a:ext cx="245109" cy="203200"/>
          </a:xfrm>
          <a:prstGeom prst="rect">
            <a:avLst/>
          </a:prstGeom>
        </p:spPr>
        <p:txBody>
          <a:bodyPr wrap="square" lIns="0" tIns="0" rIns="0" bIns="0">
            <a:spAutoFit/>
          </a:bodyPr>
          <a:lstStyle>
            <a:lvl1pPr>
              <a:defRPr sz="1400" b="0" i="0">
                <a:solidFill>
                  <a:srgbClr val="40458C"/>
                </a:solidFill>
                <a:latin typeface="Tahoma"/>
                <a:cs typeface="Tahoma"/>
              </a:defRPr>
            </a:lvl1pPr>
          </a:lstStyle>
          <a:p>
            <a:pPr marL="121920">
              <a:lnSpc>
                <a:spcPct val="100000"/>
              </a:lnSpc>
            </a:pPr>
            <a:fld id="{81D60167-4931-47E6-BA6A-407CBD079E47}" type="slidenum">
              <a:rPr spc="-10" dirty="0"/>
              <a:pPr marL="121920">
                <a:lnSpc>
                  <a:spcPct val="100000"/>
                </a:lnSpc>
              </a:pPr>
              <a:t>‹#›</a:t>
            </a:fld>
            <a:endParaRPr spc="-10" dirty="0"/>
          </a:p>
        </p:txBody>
      </p:sp>
      <p:sp>
        <p:nvSpPr>
          <p:cNvPr id="10" name="Date Placeholder 3">
            <a:extLst>
              <a:ext uri="{FF2B5EF4-FFF2-40B4-BE49-F238E27FC236}">
                <a16:creationId xmlns:a16="http://schemas.microsoft.com/office/drawing/2014/main" id="{72EAC5C9-E7A4-4AF4-90EA-4CD9B585DDB5}"/>
              </a:ext>
            </a:extLst>
          </p:cNvPr>
          <p:cNvSpPr txBox="1">
            <a:spLocks/>
          </p:cNvSpPr>
          <p:nvPr userDrawn="1"/>
        </p:nvSpPr>
        <p:spPr>
          <a:xfrm>
            <a:off x="457200" y="6553200"/>
            <a:ext cx="2209800" cy="304800"/>
          </a:xfrm>
          <a:prstGeom prst="rect">
            <a:avLst/>
          </a:prstGeom>
        </p:spPr>
        <p:txBody>
          <a:bodyPr/>
          <a:ls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a:lstStyle>
          <a:p>
            <a:pPr>
              <a:defRPr/>
            </a:pPr>
            <a:r>
              <a:rPr lang="en-US" altLang="en-US" dirty="0"/>
              <a:t>© Richard Thomas, 2016–2018</a:t>
            </a:r>
            <a:endParaRPr lang="en-AU" altLang="en-US" dirty="0"/>
          </a:p>
        </p:txBody>
      </p:sp>
    </p:spTree>
    <p:extLst>
      <p:ext uri="{BB962C8B-B14F-4D97-AF65-F5344CB8AC3E}">
        <p14:creationId xmlns:p14="http://schemas.microsoft.com/office/powerpoint/2010/main" val="121958948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Release%20Test%20Plan%20Template.docx"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9 </a:t>
            </a:r>
            <a:br>
              <a:rPr lang="en-US" altLang="en-US" sz="3200">
                <a:solidFill>
                  <a:srgbClr val="4D4D4D"/>
                </a:solidFill>
              </a:rPr>
            </a:br>
            <a:r>
              <a:rPr lang="en-US" altLang="en-US" sz="3200" b="1" i="1">
                <a:solidFill>
                  <a:srgbClr val="4D4D4D"/>
                </a:solidFill>
              </a:rPr>
              <a:t>Quality and Change Management </a:t>
            </a:r>
            <a:endParaRPr lang="en-US" altLang="en-US" sz="3200">
              <a:solidFill>
                <a:srgbClr val="4D4D4D"/>
              </a:solidFill>
            </a:endParaRP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
        <p:nvSpPr>
          <p:cNvPr id="558087" name="Rectangle 7"/>
          <p:cNvSpPr>
            <a:spLocks noGrp="1" noChangeArrowheads="1"/>
          </p:cNvSpPr>
          <p:nvPr>
            <p:ph type="ctrTitle"/>
          </p:nvPr>
        </p:nvSpPr>
        <p:spPr>
          <a:xfrm>
            <a:off x="1524000" y="188913"/>
            <a:ext cx="7620000" cy="2160587"/>
          </a:xfrm>
          <a:noFill/>
          <a:ln/>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idx="1"/>
          </p:nvPr>
        </p:nvSpPr>
        <p:spPr/>
        <p:txBody>
          <a:bodyPr/>
          <a:lstStyle/>
          <a:p>
            <a:pPr>
              <a:spcBef>
                <a:spcPts val="1800"/>
              </a:spcBef>
              <a:spcAft>
                <a:spcPts val="0"/>
              </a:spcAft>
            </a:pPr>
            <a:r>
              <a:rPr lang="en-US" dirty="0"/>
              <a:t>Everyone responsible for software development is committed to achieving a high level of product quality </a:t>
            </a:r>
          </a:p>
          <a:p>
            <a:pPr>
              <a:spcBef>
                <a:spcPts val="1800"/>
              </a:spcBef>
              <a:spcAft>
                <a:spcPts val="0"/>
              </a:spcAft>
            </a:pPr>
            <a:r>
              <a:rPr lang="en-US" dirty="0"/>
              <a:t>Teams take responsibility for the quality of their work and to develop new approaches to quality improvement</a:t>
            </a:r>
          </a:p>
          <a:p>
            <a:pPr>
              <a:spcBef>
                <a:spcPts val="1800"/>
              </a:spcBef>
              <a:spcAft>
                <a:spcPts val="0"/>
              </a:spcAft>
            </a:pPr>
            <a:r>
              <a:rPr lang="en-US" dirty="0"/>
              <a:t>Support people who are interested in the intangible aspects of quality and encourage professional behavior in all team members</a:t>
            </a:r>
            <a:endParaRPr lang="en-GB" dirty="0"/>
          </a:p>
          <a:p>
            <a:pPr>
              <a:spcBef>
                <a:spcPts val="1800"/>
              </a:spcBef>
              <a:spcAft>
                <a:spcPts val="0"/>
              </a:spcAft>
            </a:pPr>
            <a:endParaRPr lang="en-US" dirty="0"/>
          </a:p>
        </p:txBody>
      </p:sp>
      <p:sp>
        <p:nvSpPr>
          <p:cNvPr id="8" name="Slide Number Placeholder 4"/>
          <p:cNvSpPr>
            <a:spLocks noGrp="1"/>
          </p:cNvSpPr>
          <p:nvPr>
            <p:ph type="sldNum" sz="quarter" idx="12"/>
          </p:nvPr>
        </p:nvSpPr>
        <p:spPr>
          <a:xfrm>
            <a:off x="8460432" y="6553200"/>
            <a:ext cx="454968" cy="304800"/>
          </a:xfrm>
        </p:spPr>
        <p:txBody>
          <a:bodyPr/>
          <a:lstStyle/>
          <a:p>
            <a:pPr>
              <a:defRPr/>
            </a:pPr>
            <a:fld id="{2505048C-9CA2-4356-B565-2FC324102B46}" type="slidenum">
              <a:rPr lang="en-AU" altLang="en-US" smtClean="0"/>
              <a:pPr>
                <a:defRPr/>
              </a:pPr>
              <a:t>10</a:t>
            </a:fld>
            <a:endParaRPr lang="en-AU" altLang="en-US" dirty="0"/>
          </a:p>
        </p:txBody>
      </p:sp>
      <p:sp>
        <p:nvSpPr>
          <p:cNvPr id="6" name="Date Placeholder 3">
            <a:extLst>
              <a:ext uri="{FF2B5EF4-FFF2-40B4-BE49-F238E27FC236}">
                <a16:creationId xmlns:a16="http://schemas.microsoft.com/office/drawing/2014/main" id="{F400237A-9383-4BC1-9356-C6C9260D22B5}"/>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6865970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System and Release Testing Automation</a:t>
            </a:r>
          </a:p>
        </p:txBody>
      </p:sp>
      <p:sp>
        <p:nvSpPr>
          <p:cNvPr id="3" name="Content Placeholder 2"/>
          <p:cNvSpPr>
            <a:spLocks noGrp="1"/>
          </p:cNvSpPr>
          <p:nvPr>
            <p:ph idx="1"/>
          </p:nvPr>
        </p:nvSpPr>
        <p:spPr/>
        <p:txBody>
          <a:bodyPr/>
          <a:lstStyle/>
          <a:p>
            <a:r>
              <a:rPr lang="en-AU" dirty="0"/>
              <a:t>Test scripts can be automated</a:t>
            </a:r>
          </a:p>
          <a:p>
            <a:pPr lvl="1"/>
            <a:r>
              <a:rPr lang="en-AU" dirty="0"/>
              <a:t>and run by a continuous integration environment</a:t>
            </a:r>
          </a:p>
          <a:p>
            <a:pPr>
              <a:spcBef>
                <a:spcPts val="1200"/>
              </a:spcBef>
            </a:pPr>
            <a:r>
              <a:rPr lang="en-AU" dirty="0"/>
              <a:t>Variety of tools available</a:t>
            </a:r>
          </a:p>
          <a:p>
            <a:pPr lvl="1"/>
            <a:r>
              <a:rPr lang="en-AU" dirty="0"/>
              <a:t>GUI drivers</a:t>
            </a:r>
          </a:p>
          <a:p>
            <a:pPr lvl="1"/>
            <a:r>
              <a:rPr lang="en-AU" dirty="0"/>
              <a:t>Web drivers</a:t>
            </a:r>
          </a:p>
          <a:p>
            <a:pPr lvl="1"/>
            <a:r>
              <a:rPr lang="en-AU" dirty="0"/>
              <a:t>Mobile drivers</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100</a:t>
            </a:fld>
            <a:endParaRPr lang="en-AU" altLang="en-US"/>
          </a:p>
        </p:txBody>
      </p:sp>
      <p:sp>
        <p:nvSpPr>
          <p:cNvPr id="6" name="Date Placeholder 3">
            <a:extLst>
              <a:ext uri="{FF2B5EF4-FFF2-40B4-BE49-F238E27FC236}">
                <a16:creationId xmlns:a16="http://schemas.microsoft.com/office/drawing/2014/main" id="{EE246988-C411-43C4-BFA5-76BAD16270F3}"/>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0082554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Selenium IDE</a:t>
            </a:r>
          </a:p>
        </p:txBody>
      </p:sp>
      <p:sp>
        <p:nvSpPr>
          <p:cNvPr id="3" name="Content Placeholder 2"/>
          <p:cNvSpPr>
            <a:spLocks noGrp="1"/>
          </p:cNvSpPr>
          <p:nvPr>
            <p:ph idx="1"/>
          </p:nvPr>
        </p:nvSpPr>
        <p:spPr/>
        <p:txBody>
          <a:bodyPr/>
          <a:lstStyle/>
          <a:p>
            <a:r>
              <a:rPr lang="en-AU" dirty="0"/>
              <a:t>Firefox plug-in</a:t>
            </a:r>
          </a:p>
          <a:p>
            <a:r>
              <a:rPr lang="en-AU" dirty="0"/>
              <a:t>Record test scripts</a:t>
            </a:r>
          </a:p>
          <a:p>
            <a:pPr lvl="1"/>
            <a:r>
              <a:rPr lang="en-AU" dirty="0"/>
              <a:t>can edit recorded tests or write tests by hand</a:t>
            </a:r>
          </a:p>
          <a:p>
            <a:r>
              <a:rPr lang="en-AU" dirty="0"/>
              <a:t>Run tests</a:t>
            </a:r>
          </a:p>
          <a:p>
            <a:pPr lvl="1"/>
            <a:r>
              <a:rPr lang="en-AU" dirty="0"/>
              <a:t>walk through tests</a:t>
            </a:r>
          </a:p>
          <a:p>
            <a:pPr lvl="1"/>
            <a:r>
              <a:rPr lang="en-AU" dirty="0"/>
              <a:t>debug tests</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101</a:t>
            </a:fld>
            <a:endParaRPr lang="en-AU" altLang="en-US"/>
          </a:p>
        </p:txBody>
      </p:sp>
      <p:sp>
        <p:nvSpPr>
          <p:cNvPr id="6" name="Date Placeholder 3">
            <a:extLst>
              <a:ext uri="{FF2B5EF4-FFF2-40B4-BE49-F238E27FC236}">
                <a16:creationId xmlns:a16="http://schemas.microsoft.com/office/drawing/2014/main" id="{32EB95F6-EA95-4FB7-BEBE-FA9692A60124}"/>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398701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Selenium WebDriver</a:t>
            </a:r>
          </a:p>
        </p:txBody>
      </p:sp>
      <p:sp>
        <p:nvSpPr>
          <p:cNvPr id="3" name="Content Placeholder 2"/>
          <p:cNvSpPr>
            <a:spLocks noGrp="1"/>
          </p:cNvSpPr>
          <p:nvPr>
            <p:ph idx="1"/>
          </p:nvPr>
        </p:nvSpPr>
        <p:spPr/>
        <p:txBody>
          <a:bodyPr/>
          <a:lstStyle/>
          <a:p>
            <a:r>
              <a:rPr lang="en-AU" dirty="0"/>
              <a:t>Write test code to drive a browser</a:t>
            </a:r>
          </a:p>
          <a:p>
            <a:pPr lvl="1"/>
            <a:r>
              <a:rPr lang="en-AU" dirty="0"/>
              <a:t>in your development language</a:t>
            </a:r>
          </a:p>
          <a:p>
            <a:r>
              <a:rPr lang="en-AU" dirty="0"/>
              <a:t>Supports multiple browsers</a:t>
            </a:r>
          </a:p>
          <a:p>
            <a:pPr lvl="1"/>
            <a:r>
              <a:rPr lang="en-AU" dirty="0"/>
              <a:t>generic HTML and </a:t>
            </a:r>
            <a:r>
              <a:rPr lang="en-AU" dirty="0" err="1"/>
              <a:t>Javascript</a:t>
            </a:r>
            <a:endParaRPr lang="en-AU" dirty="0"/>
          </a:p>
          <a:p>
            <a:pPr lvl="2"/>
            <a:r>
              <a:rPr lang="en-AU" dirty="0" err="1"/>
              <a:t>Javascript</a:t>
            </a:r>
            <a:r>
              <a:rPr lang="en-AU" dirty="0"/>
              <a:t> is browser dependent so tests with generic driver may not be reliable</a:t>
            </a:r>
          </a:p>
          <a:p>
            <a:pPr lvl="1"/>
            <a:r>
              <a:rPr lang="en-AU" dirty="0"/>
              <a:t>Firefox, IE, Chrome, Safari, Opera, iPhone, Android</a:t>
            </a:r>
          </a:p>
          <a:p>
            <a:pPr lvl="2"/>
            <a:r>
              <a:rPr lang="en-AU" dirty="0"/>
              <a:t>these also provide graphical output for demos</a:t>
            </a:r>
          </a:p>
          <a:p>
            <a:r>
              <a:rPr lang="en-AU" dirty="0"/>
              <a:t>Integrates with build tools</a:t>
            </a:r>
          </a:p>
          <a:p>
            <a:pPr lvl="1"/>
            <a:r>
              <a:rPr lang="en-AU" dirty="0"/>
              <a:t>e.g. Maven</a:t>
            </a:r>
          </a:p>
          <a:p>
            <a:pPr lvl="1"/>
            <a:r>
              <a:rPr lang="en-AU" dirty="0"/>
              <a:t>automated testing</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102</a:t>
            </a:fld>
            <a:endParaRPr lang="en-AU" altLang="en-US"/>
          </a:p>
        </p:txBody>
      </p:sp>
      <p:sp>
        <p:nvSpPr>
          <p:cNvPr id="6" name="Date Placeholder 3">
            <a:extLst>
              <a:ext uri="{FF2B5EF4-FFF2-40B4-BE49-F238E27FC236}">
                <a16:creationId xmlns:a16="http://schemas.microsoft.com/office/drawing/2014/main" id="{4DD67D73-B867-4A18-B0C5-0E7E05E3CE66}"/>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1244748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iOS Testing Tools</a:t>
            </a:r>
          </a:p>
        </p:txBody>
      </p:sp>
      <p:sp>
        <p:nvSpPr>
          <p:cNvPr id="3" name="Content Placeholder 2"/>
          <p:cNvSpPr>
            <a:spLocks noGrp="1"/>
          </p:cNvSpPr>
          <p:nvPr>
            <p:ph idx="1"/>
          </p:nvPr>
        </p:nvSpPr>
        <p:spPr/>
        <p:txBody>
          <a:bodyPr/>
          <a:lstStyle/>
          <a:p>
            <a:r>
              <a:rPr lang="en-AU" dirty="0"/>
              <a:t>Frank &amp; Cucumber</a:t>
            </a:r>
          </a:p>
          <a:p>
            <a:pPr lvl="1">
              <a:spcBef>
                <a:spcPts val="500"/>
              </a:spcBef>
            </a:pPr>
            <a:r>
              <a:rPr lang="en-AU" dirty="0"/>
              <a:t>structured English scenario description for tests</a:t>
            </a:r>
          </a:p>
          <a:p>
            <a:pPr lvl="1">
              <a:spcBef>
                <a:spcPts val="500"/>
              </a:spcBef>
            </a:pPr>
            <a:r>
              <a:rPr lang="en-AU" dirty="0"/>
              <a:t>little support for gestures</a:t>
            </a:r>
          </a:p>
          <a:p>
            <a:pPr lvl="1">
              <a:spcBef>
                <a:spcPts val="500"/>
              </a:spcBef>
            </a:pPr>
            <a:r>
              <a:rPr lang="en-AU" dirty="0"/>
              <a:t>HTTP communication</a:t>
            </a:r>
          </a:p>
          <a:p>
            <a:r>
              <a:rPr lang="en-AU" dirty="0"/>
              <a:t>KIF (“Keep It Functional”)</a:t>
            </a:r>
          </a:p>
          <a:p>
            <a:pPr lvl="1">
              <a:spcBef>
                <a:spcPts val="500"/>
              </a:spcBef>
            </a:pPr>
            <a:r>
              <a:rPr lang="en-AU" dirty="0"/>
              <a:t>write acceptance tests using </a:t>
            </a:r>
            <a:r>
              <a:rPr lang="en-AU" dirty="0" err="1"/>
              <a:t>XCTest</a:t>
            </a:r>
            <a:endParaRPr lang="en-AU" dirty="0"/>
          </a:p>
          <a:p>
            <a:pPr lvl="1">
              <a:spcBef>
                <a:spcPts val="500"/>
              </a:spcBef>
            </a:pPr>
            <a:r>
              <a:rPr lang="en-AU" dirty="0"/>
              <a:t>linked into app</a:t>
            </a:r>
          </a:p>
          <a:p>
            <a:r>
              <a:rPr lang="en-AU" dirty="0" err="1"/>
              <a:t>UIAutomation</a:t>
            </a:r>
            <a:r>
              <a:rPr lang="en-AU" dirty="0"/>
              <a:t> (Apple’s)</a:t>
            </a:r>
          </a:p>
          <a:p>
            <a:pPr lvl="1">
              <a:spcBef>
                <a:spcPts val="500"/>
              </a:spcBef>
            </a:pPr>
            <a:r>
              <a:rPr lang="en-AU" dirty="0"/>
              <a:t>good support for gestures</a:t>
            </a:r>
          </a:p>
          <a:p>
            <a:pPr lvl="1">
              <a:spcBef>
                <a:spcPts val="500"/>
              </a:spcBef>
            </a:pPr>
            <a:r>
              <a:rPr lang="en-AU" dirty="0"/>
              <a:t>tests written in </a:t>
            </a:r>
            <a:r>
              <a:rPr lang="en-AU" dirty="0" err="1"/>
              <a:t>Javascript</a:t>
            </a:r>
            <a:endParaRPr lang="en-AU" dirty="0"/>
          </a:p>
          <a:p>
            <a:pPr lvl="1">
              <a:spcBef>
                <a:spcPts val="500"/>
              </a:spcBef>
            </a:pPr>
            <a:r>
              <a:rPr lang="en-AU" dirty="0"/>
              <a:t>doesn’t integrate easily with other tools</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103</a:t>
            </a:fld>
            <a:endParaRPr lang="en-AU" altLang="en-US"/>
          </a:p>
        </p:txBody>
      </p:sp>
      <p:sp>
        <p:nvSpPr>
          <p:cNvPr id="6" name="Date Placeholder 3">
            <a:extLst>
              <a:ext uri="{FF2B5EF4-FFF2-40B4-BE49-F238E27FC236}">
                <a16:creationId xmlns:a16="http://schemas.microsoft.com/office/drawing/2014/main" id="{F1B7108C-2FD2-4158-8899-3055A445F2CE}"/>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0765023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Android Testing Tools</a:t>
            </a:r>
          </a:p>
        </p:txBody>
      </p:sp>
      <p:sp>
        <p:nvSpPr>
          <p:cNvPr id="3" name="Content Placeholder 2"/>
          <p:cNvSpPr>
            <a:spLocks noGrp="1"/>
          </p:cNvSpPr>
          <p:nvPr>
            <p:ph idx="1"/>
          </p:nvPr>
        </p:nvSpPr>
        <p:spPr/>
        <p:txBody>
          <a:bodyPr/>
          <a:lstStyle/>
          <a:p>
            <a:r>
              <a:rPr lang="en-AU" dirty="0"/>
              <a:t>Android Testing Framework</a:t>
            </a:r>
          </a:p>
          <a:p>
            <a:pPr lvl="1">
              <a:spcBef>
                <a:spcPts val="300"/>
              </a:spcBef>
            </a:pPr>
            <a:r>
              <a:rPr lang="en-AU" dirty="0"/>
              <a:t>based on JUnit 3</a:t>
            </a:r>
          </a:p>
          <a:p>
            <a:pPr lvl="2">
              <a:spcBef>
                <a:spcPts val="300"/>
              </a:spcBef>
              <a:spcAft>
                <a:spcPts val="0"/>
              </a:spcAft>
            </a:pPr>
            <a:r>
              <a:rPr lang="en-AU" dirty="0"/>
              <a:t>Google’s working on updating to JUnit 4?</a:t>
            </a:r>
          </a:p>
          <a:p>
            <a:pPr lvl="1">
              <a:spcBef>
                <a:spcPts val="300"/>
              </a:spcBef>
            </a:pPr>
            <a:r>
              <a:rPr lang="en-AU" dirty="0"/>
              <a:t>bundled as part of ADT in Eclipse</a:t>
            </a:r>
          </a:p>
          <a:p>
            <a:pPr>
              <a:spcBef>
                <a:spcPts val="600"/>
              </a:spcBef>
            </a:pPr>
            <a:r>
              <a:rPr lang="en-AU" dirty="0" err="1"/>
              <a:t>Robotium</a:t>
            </a:r>
            <a:endParaRPr lang="en-AU" dirty="0"/>
          </a:p>
          <a:p>
            <a:pPr lvl="1">
              <a:spcBef>
                <a:spcPts val="300"/>
              </a:spcBef>
            </a:pPr>
            <a:r>
              <a:rPr lang="en-AU" dirty="0"/>
              <a:t>extends Android Test Framework</a:t>
            </a:r>
          </a:p>
          <a:p>
            <a:pPr lvl="1">
              <a:spcBef>
                <a:spcPts val="300"/>
              </a:spcBef>
            </a:pPr>
            <a:r>
              <a:rPr lang="en-AU" dirty="0"/>
              <a:t>Black Box testing</a:t>
            </a:r>
          </a:p>
          <a:p>
            <a:pPr lvl="1">
              <a:spcBef>
                <a:spcPts val="300"/>
              </a:spcBef>
            </a:pPr>
            <a:r>
              <a:rPr lang="en-AU" dirty="0" err="1"/>
              <a:t>Robotium</a:t>
            </a:r>
            <a:r>
              <a:rPr lang="en-AU" dirty="0"/>
              <a:t> Recorder</a:t>
            </a:r>
          </a:p>
          <a:p>
            <a:pPr>
              <a:spcBef>
                <a:spcPts val="600"/>
              </a:spcBef>
            </a:pPr>
            <a:r>
              <a:rPr lang="en-AU" dirty="0"/>
              <a:t>Espresso</a:t>
            </a:r>
          </a:p>
          <a:p>
            <a:pPr lvl="1">
              <a:spcBef>
                <a:spcPts val="300"/>
              </a:spcBef>
            </a:pPr>
            <a:r>
              <a:rPr lang="en-AU" dirty="0"/>
              <a:t>extends Android Test Framework</a:t>
            </a:r>
          </a:p>
          <a:p>
            <a:pPr lvl="1">
              <a:spcBef>
                <a:spcPts val="300"/>
              </a:spcBef>
            </a:pPr>
            <a:r>
              <a:rPr lang="en-AU" dirty="0"/>
              <a:t>White Box testing</a:t>
            </a:r>
          </a:p>
          <a:p>
            <a:pPr lvl="1">
              <a:spcBef>
                <a:spcPts val="300"/>
              </a:spcBef>
            </a:pPr>
            <a:r>
              <a:rPr lang="en-AU" dirty="0"/>
              <a:t>Hierarchy Viewer</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104</a:t>
            </a:fld>
            <a:endParaRPr lang="en-AU" altLang="en-US"/>
          </a:p>
        </p:txBody>
      </p:sp>
      <p:sp>
        <p:nvSpPr>
          <p:cNvPr id="6" name="Date Placeholder 3">
            <a:extLst>
              <a:ext uri="{FF2B5EF4-FFF2-40B4-BE49-F238E27FC236}">
                <a16:creationId xmlns:a16="http://schemas.microsoft.com/office/drawing/2014/main" id="{594C4A66-9C73-4D3E-AC10-8ED96D0EDFCC}"/>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4798181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Java Release Testing Tools</a:t>
            </a:r>
          </a:p>
        </p:txBody>
      </p:sp>
      <p:sp>
        <p:nvSpPr>
          <p:cNvPr id="3" name="Content Placeholder 2"/>
          <p:cNvSpPr>
            <a:spLocks noGrp="1"/>
          </p:cNvSpPr>
          <p:nvPr>
            <p:ph idx="1"/>
          </p:nvPr>
        </p:nvSpPr>
        <p:spPr/>
        <p:txBody>
          <a:bodyPr/>
          <a:lstStyle/>
          <a:p>
            <a:r>
              <a:rPr lang="en-AU" dirty="0" err="1"/>
              <a:t>Concordion</a:t>
            </a:r>
            <a:endParaRPr lang="en-AU" dirty="0"/>
          </a:p>
          <a:p>
            <a:pPr lvl="1">
              <a:spcBef>
                <a:spcPts val="300"/>
              </a:spcBef>
            </a:pPr>
            <a:r>
              <a:rPr lang="en-AU" dirty="0"/>
              <a:t>structured English test specifications</a:t>
            </a:r>
          </a:p>
          <a:p>
            <a:pPr lvl="1">
              <a:spcBef>
                <a:spcPts val="300"/>
              </a:spcBef>
            </a:pPr>
            <a:r>
              <a:rPr lang="en-AU" dirty="0"/>
              <a:t>integrates with JUnit</a:t>
            </a:r>
          </a:p>
          <a:p>
            <a:pPr lvl="1">
              <a:spcBef>
                <a:spcPts val="300"/>
              </a:spcBef>
            </a:pPr>
            <a:r>
              <a:rPr lang="en-AU" dirty="0"/>
              <a:t>ported to .NET, Python, Ruby, Scala</a:t>
            </a:r>
          </a:p>
          <a:p>
            <a:pPr>
              <a:spcBef>
                <a:spcPts val="600"/>
              </a:spcBef>
            </a:pPr>
            <a:r>
              <a:rPr lang="en-AU" dirty="0"/>
              <a:t>Abbot</a:t>
            </a:r>
          </a:p>
          <a:p>
            <a:pPr lvl="1">
              <a:spcBef>
                <a:spcPts val="300"/>
              </a:spcBef>
            </a:pPr>
            <a:r>
              <a:rPr lang="en-AU" dirty="0"/>
              <a:t>script-based test specifications</a:t>
            </a:r>
          </a:p>
          <a:p>
            <a:pPr lvl="2">
              <a:spcBef>
                <a:spcPts val="300"/>
              </a:spcBef>
            </a:pPr>
            <a:r>
              <a:rPr lang="en-AU" dirty="0"/>
              <a:t>Costello script recorder &amp; editor</a:t>
            </a:r>
          </a:p>
          <a:p>
            <a:pPr lvl="1">
              <a:spcBef>
                <a:spcPts val="300"/>
              </a:spcBef>
            </a:pPr>
            <a:r>
              <a:rPr lang="en-AU" dirty="0"/>
              <a:t>integrates with JUnit</a:t>
            </a:r>
          </a:p>
          <a:p>
            <a:pPr>
              <a:spcBef>
                <a:spcPts val="600"/>
              </a:spcBef>
            </a:pPr>
            <a:r>
              <a:rPr lang="en-AU" dirty="0"/>
              <a:t>Cucumber</a:t>
            </a:r>
          </a:p>
          <a:p>
            <a:pPr lvl="1">
              <a:spcBef>
                <a:spcPts val="300"/>
              </a:spcBef>
            </a:pPr>
            <a:r>
              <a:rPr lang="en-AU" dirty="0"/>
              <a:t>BDD test scripts – Given, When, Then</a:t>
            </a:r>
          </a:p>
          <a:p>
            <a:pPr lvl="1">
              <a:spcBef>
                <a:spcPts val="300"/>
              </a:spcBef>
            </a:pPr>
            <a:r>
              <a:rPr lang="en-AU" dirty="0"/>
              <a:t>integrates with Selenium</a:t>
            </a:r>
          </a:p>
          <a:p>
            <a:pPr lvl="1">
              <a:spcBef>
                <a:spcPts val="300"/>
              </a:spcBef>
            </a:pPr>
            <a:r>
              <a:rPr lang="en-AU" dirty="0"/>
              <a:t>Ruby environment</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105</a:t>
            </a:fld>
            <a:endParaRPr lang="en-AU" altLang="en-US"/>
          </a:p>
        </p:txBody>
      </p:sp>
      <p:sp>
        <p:nvSpPr>
          <p:cNvPr id="6" name="Date Placeholder 3">
            <a:extLst>
              <a:ext uri="{FF2B5EF4-FFF2-40B4-BE49-F238E27FC236}">
                <a16:creationId xmlns:a16="http://schemas.microsoft.com/office/drawing/2014/main" id="{8C54C126-9971-4123-883E-6DC3AEF3427D}"/>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995590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pPr>
              <a:spcBef>
                <a:spcPts val="1200"/>
              </a:spcBef>
            </a:pPr>
            <a:r>
              <a:rPr lang="en-US" dirty="0"/>
              <a:t>User testing is essential, even when comprehensive system and release testing have been carried out. </a:t>
            </a:r>
          </a:p>
          <a:p>
            <a:pPr lvl="1"/>
            <a:r>
              <a:rPr lang="en-US" dirty="0"/>
              <a:t>user’s working environment has a major effect on the reliability, performance, usability and robustness of a system</a:t>
            </a:r>
          </a:p>
          <a:p>
            <a:pPr lvl="2"/>
            <a:r>
              <a:rPr lang="en-US" dirty="0"/>
              <a:t>cannot be replicated in a testing environment</a:t>
            </a:r>
            <a:endParaRPr lang="en-GB" dirty="0"/>
          </a:p>
          <a:p>
            <a:endParaRPr lang="en-US" dirty="0"/>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106</a:t>
            </a:fld>
            <a:endParaRPr lang="en-AU" altLang="en-US"/>
          </a:p>
        </p:txBody>
      </p:sp>
      <p:sp>
        <p:nvSpPr>
          <p:cNvPr id="6" name="Date Placeholder 3">
            <a:extLst>
              <a:ext uri="{FF2B5EF4-FFF2-40B4-BE49-F238E27FC236}">
                <a16:creationId xmlns:a16="http://schemas.microsoft.com/office/drawing/2014/main" id="{18FC1899-B235-4DF6-AF9B-3BFFF5403B86}"/>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42422944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sz="2400" dirty="0"/>
              <a:t>Alpha Testing</a:t>
            </a:r>
          </a:p>
          <a:p>
            <a:pPr lvl="1"/>
            <a:r>
              <a:rPr lang="en-US" sz="2200" dirty="0"/>
              <a:t>Users of the software work with the development team to test the software at the developer’s site.</a:t>
            </a:r>
            <a:endParaRPr lang="en-GB" sz="2200" dirty="0"/>
          </a:p>
          <a:p>
            <a:pPr>
              <a:spcBef>
                <a:spcPts val="1200"/>
              </a:spcBef>
            </a:pPr>
            <a:r>
              <a:rPr lang="en-US" sz="2400" dirty="0"/>
              <a:t>Beta Testing</a:t>
            </a:r>
          </a:p>
          <a:p>
            <a:pPr lvl="1"/>
            <a:r>
              <a:rPr lang="en-US" sz="2200" dirty="0"/>
              <a:t>A release of the software is made available to users to allow them to experiment and to raise problems that they discover with the system developers.</a:t>
            </a:r>
            <a:endParaRPr lang="en-GB" sz="2200" dirty="0"/>
          </a:p>
          <a:p>
            <a:pPr>
              <a:spcBef>
                <a:spcPts val="1200"/>
              </a:spcBef>
            </a:pPr>
            <a:r>
              <a:rPr lang="en-US" sz="2400" dirty="0"/>
              <a:t>Acceptance Testing</a:t>
            </a:r>
          </a:p>
          <a:p>
            <a:pPr lvl="1"/>
            <a:r>
              <a:rPr lang="en-US" sz="2200" dirty="0"/>
              <a:t>Customers test a system to decide whether or not it is ready to be accepted from the system developers and deployed in the customer environment.</a:t>
            </a:r>
          </a:p>
          <a:p>
            <a:pPr lvl="2">
              <a:spcBef>
                <a:spcPts val="600"/>
              </a:spcBef>
            </a:pPr>
            <a:r>
              <a:rPr lang="en-US" dirty="0"/>
              <a:t>primarily for custom systems</a:t>
            </a:r>
            <a:endParaRPr lang="en-GB" dirty="0"/>
          </a:p>
          <a:p>
            <a:endParaRPr lang="en-US" sz="2400" dirty="0"/>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107</a:t>
            </a:fld>
            <a:endParaRPr lang="en-AU" altLang="en-US"/>
          </a:p>
        </p:txBody>
      </p:sp>
      <p:sp>
        <p:nvSpPr>
          <p:cNvPr id="6" name="Date Placeholder 3">
            <a:extLst>
              <a:ext uri="{FF2B5EF4-FFF2-40B4-BE49-F238E27FC236}">
                <a16:creationId xmlns:a16="http://schemas.microsoft.com/office/drawing/2014/main" id="{4D49EA19-3585-4CBD-BBFC-6AB14E5D69C1}"/>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14060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When is Testing Completed?</a:t>
            </a:r>
          </a:p>
        </p:txBody>
      </p:sp>
      <p:sp>
        <p:nvSpPr>
          <p:cNvPr id="3" name="Content Placeholder 2"/>
          <p:cNvSpPr>
            <a:spLocks noGrp="1"/>
          </p:cNvSpPr>
          <p:nvPr>
            <p:ph idx="1"/>
          </p:nvPr>
        </p:nvSpPr>
        <p:spPr/>
        <p:txBody>
          <a:bodyPr/>
          <a:lstStyle/>
          <a:p>
            <a:r>
              <a:rPr lang="en-US" altLang="en-US" dirty="0"/>
              <a:t>When there are no more errors?</a:t>
            </a:r>
          </a:p>
          <a:p>
            <a:pPr lvl="1"/>
            <a:r>
              <a:rPr lang="en-US" altLang="en-US" dirty="0"/>
              <a:t>How can you tell?</a:t>
            </a:r>
          </a:p>
          <a:p>
            <a:pPr>
              <a:spcBef>
                <a:spcPct val="50000"/>
              </a:spcBef>
            </a:pPr>
            <a:r>
              <a:rPr lang="en-US" altLang="en-US" dirty="0"/>
              <a:t>Never!</a:t>
            </a:r>
          </a:p>
          <a:p>
            <a:pPr lvl="1"/>
            <a:r>
              <a:rPr lang="en-US" altLang="en-US" dirty="0"/>
              <a:t>“… the burden simply shifts from you (the software engineer) to your customer.”</a:t>
            </a:r>
          </a:p>
          <a:p>
            <a:pPr>
              <a:spcBef>
                <a:spcPct val="50000"/>
              </a:spcBef>
            </a:pPr>
            <a:r>
              <a:rPr lang="en-US" altLang="en-US" dirty="0"/>
              <a:t>“… when you run out of time or you run out of money.”</a:t>
            </a:r>
          </a:p>
          <a:p>
            <a:pPr>
              <a:spcBef>
                <a:spcPct val="50000"/>
              </a:spcBef>
            </a:pPr>
            <a:r>
              <a:rPr lang="en-US" altLang="en-US" dirty="0"/>
              <a:t>When the number failures per execution of the test suite falls below some threshold.</a:t>
            </a:r>
          </a:p>
          <a:p>
            <a:pPr lvl="1"/>
            <a:r>
              <a:rPr lang="en-US" altLang="en-US" dirty="0"/>
              <a:t>statistically determine the rate of the reduction of errors and decide on a release point</a:t>
            </a:r>
            <a:endParaRPr lang="en-AU" altLang="en-US" dirty="0"/>
          </a:p>
        </p:txBody>
      </p:sp>
      <p:sp>
        <p:nvSpPr>
          <p:cNvPr id="9"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108</a:t>
            </a:fld>
            <a:endParaRPr lang="en-AU" altLang="en-US"/>
          </a:p>
        </p:txBody>
      </p:sp>
      <p:sp>
        <p:nvSpPr>
          <p:cNvPr id="7" name="Date Placeholder 3">
            <a:extLst>
              <a:ext uri="{FF2B5EF4-FFF2-40B4-BE49-F238E27FC236}">
                <a16:creationId xmlns:a16="http://schemas.microsoft.com/office/drawing/2014/main" id="{A2610085-7089-47F9-80ED-6B4222F40722}"/>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508214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D3A281EC-315B-4F3D-840A-84138B8A239A}" type="slidenum">
              <a:rPr lang="en-AU" altLang="en-US"/>
              <a:pPr/>
              <a:t>109</a:t>
            </a:fld>
            <a:endParaRPr lang="en-AU" altLang="en-US"/>
          </a:p>
        </p:txBody>
      </p:sp>
      <p:sp>
        <p:nvSpPr>
          <p:cNvPr id="778242" name="Rectangle 2"/>
          <p:cNvSpPr>
            <a:spLocks noGrp="1" noChangeArrowheads="1"/>
          </p:cNvSpPr>
          <p:nvPr>
            <p:ph type="title"/>
          </p:nvPr>
        </p:nvSpPr>
        <p:spPr/>
        <p:txBody>
          <a:bodyPr/>
          <a:lstStyle/>
          <a:p>
            <a:r>
              <a:rPr lang="en-US" altLang="en-US"/>
              <a:t>Review Quiz 9.1</a:t>
            </a:r>
          </a:p>
        </p:txBody>
      </p:sp>
      <p:sp>
        <p:nvSpPr>
          <p:cNvPr id="778243"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Which technique of quality assurance is also known as non-execution-based testing?</a:t>
            </a:r>
          </a:p>
          <a:p>
            <a:pPr marL="533400" indent="-533400">
              <a:spcBef>
                <a:spcPts val="1800"/>
              </a:spcBef>
              <a:buClr>
                <a:srgbClr val="0000CC"/>
              </a:buClr>
              <a:buFont typeface="Monotype Sorts" charset="2"/>
              <a:buAutoNum type="arabicPeriod"/>
            </a:pPr>
            <a:r>
              <a:rPr lang="en-US" altLang="en-US" dirty="0"/>
              <a:t>Which quality assurance technique produces a defect log to act on?</a:t>
            </a:r>
          </a:p>
          <a:p>
            <a:pPr marL="533400" indent="-533400">
              <a:spcBef>
                <a:spcPts val="1800"/>
              </a:spcBef>
              <a:buClr>
                <a:srgbClr val="0000CC"/>
              </a:buClr>
              <a:buFont typeface="Monotype Sorts" charset="2"/>
              <a:buAutoNum type="arabicPeriod"/>
            </a:pPr>
            <a:r>
              <a:rPr lang="en-US" altLang="en-US" dirty="0"/>
              <a:t>What is a popular testing framework for Java applications?</a:t>
            </a:r>
          </a:p>
          <a:p>
            <a:pPr marL="533400" indent="-533400">
              <a:spcBef>
                <a:spcPts val="1800"/>
              </a:spcBef>
              <a:buClr>
                <a:srgbClr val="0000CC"/>
              </a:buClr>
              <a:buFont typeface="Monotype Sorts" charset="2"/>
              <a:buAutoNum type="arabicPeriod"/>
            </a:pPr>
            <a:r>
              <a:rPr lang="en-US" altLang="en-US" dirty="0"/>
              <a:t>How are test cases realized (specified)?</a:t>
            </a:r>
          </a:p>
          <a:p>
            <a:pPr marL="533400" indent="-533400">
              <a:spcBef>
                <a:spcPts val="1800"/>
              </a:spcBef>
              <a:buClr>
                <a:srgbClr val="0000CC"/>
              </a:buClr>
              <a:buFont typeface="Monotype Sorts" charset="2"/>
              <a:buAutoNum type="arabicPeriod"/>
            </a:pPr>
            <a:r>
              <a:rPr lang="en-US" altLang="en-US" dirty="0"/>
              <a:t>Which kind of testing can discover missing functionality?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p:txBody>
          <a:bodyPr/>
          <a:lstStyle/>
          <a:p>
            <a:r>
              <a:rPr lang="en-GB" dirty="0"/>
              <a:t>Quality, simplistically, means that a product should meet its specification</a:t>
            </a:r>
          </a:p>
          <a:p>
            <a:pPr>
              <a:spcBef>
                <a:spcPts val="1200"/>
              </a:spcBef>
            </a:pPr>
            <a:r>
              <a:rPr lang="en-GB" dirty="0"/>
              <a:t>Problematical for software systems</a:t>
            </a:r>
          </a:p>
          <a:p>
            <a:pPr lvl="1">
              <a:spcBef>
                <a:spcPts val="600"/>
              </a:spcBef>
            </a:pPr>
            <a:r>
              <a:rPr lang="en-GB" sz="2200" dirty="0"/>
              <a:t>Tension between customer quality requirements (efficiency, reliability, etc.) and developer quality requirements (maintainability, reusability, etc.)</a:t>
            </a:r>
          </a:p>
          <a:p>
            <a:pPr lvl="1">
              <a:spcBef>
                <a:spcPts val="600"/>
              </a:spcBef>
            </a:pPr>
            <a:r>
              <a:rPr lang="en-GB" sz="2200" dirty="0"/>
              <a:t>Some quality requirements are difficult to specify in an unambiguous way</a:t>
            </a:r>
          </a:p>
          <a:p>
            <a:pPr lvl="1">
              <a:spcBef>
                <a:spcPts val="600"/>
              </a:spcBef>
            </a:pPr>
            <a:r>
              <a:rPr lang="en-GB" sz="2200" dirty="0"/>
              <a:t>Software specifications are usually incomplete and often inconsistent</a:t>
            </a:r>
          </a:p>
          <a:p>
            <a:pPr>
              <a:spcBef>
                <a:spcPts val="1200"/>
              </a:spcBef>
            </a:pPr>
            <a:r>
              <a:rPr lang="en-GB" dirty="0"/>
              <a:t>Focus may be on ‘fitness for purpose’ rather than specification conformance</a:t>
            </a:r>
          </a:p>
        </p:txBody>
      </p:sp>
      <p:sp>
        <p:nvSpPr>
          <p:cNvPr id="8" name="Slide Number Placeholder 4"/>
          <p:cNvSpPr>
            <a:spLocks noGrp="1"/>
          </p:cNvSpPr>
          <p:nvPr>
            <p:ph type="sldNum" sz="quarter" idx="12"/>
          </p:nvPr>
        </p:nvSpPr>
        <p:spPr>
          <a:xfrm>
            <a:off x="8460432" y="6553200"/>
            <a:ext cx="454968" cy="304800"/>
          </a:xfrm>
        </p:spPr>
        <p:txBody>
          <a:bodyPr/>
          <a:lstStyle/>
          <a:p>
            <a:pPr>
              <a:defRPr/>
            </a:pPr>
            <a:fld id="{2505048C-9CA2-4356-B565-2FC324102B46}" type="slidenum">
              <a:rPr lang="en-AU" altLang="en-US" smtClean="0"/>
              <a:pPr>
                <a:defRPr/>
              </a:pPr>
              <a:t>11</a:t>
            </a:fld>
            <a:endParaRPr lang="en-AU" altLang="en-US" dirty="0"/>
          </a:p>
        </p:txBody>
      </p:sp>
      <p:sp>
        <p:nvSpPr>
          <p:cNvPr id="6" name="Date Placeholder 3">
            <a:extLst>
              <a:ext uri="{FF2B5EF4-FFF2-40B4-BE49-F238E27FC236}">
                <a16:creationId xmlns:a16="http://schemas.microsoft.com/office/drawing/2014/main" id="{02BEB342-5587-4E8A-81F1-831E7A361D43}"/>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160491474"/>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ctrTitle"/>
          </p:nvPr>
        </p:nvSpPr>
        <p:spPr/>
        <p:txBody>
          <a:bodyPr/>
          <a:lstStyle/>
          <a:p>
            <a:pPr algn="ctr"/>
            <a:r>
              <a:rPr lang="en-US" altLang="en-US" sz="4000"/>
              <a:t>2. </a:t>
            </a:r>
            <a:r>
              <a:rPr lang="en-US" altLang="en-US"/>
              <a:t>Change management </a:t>
            </a:r>
          </a:p>
        </p:txBody>
      </p:sp>
      <p:sp>
        <p:nvSpPr>
          <p:cNvPr id="797699" name="Rectangle 3"/>
          <p:cNvSpPr>
            <a:spLocks noGrp="1" noChangeArrowheads="1"/>
          </p:cNvSpPr>
          <p:nvPr>
            <p:ph type="subTitle" idx="1"/>
          </p:nvPr>
        </p:nvSpPr>
        <p:spPr/>
        <p:txBody>
          <a:bodyPr/>
          <a:lstStyle/>
          <a:p>
            <a:pPr>
              <a:lnSpc>
                <a:spcPct val="80000"/>
              </a:lnSpc>
              <a:buFont typeface="Monotype Sorts" charset="2"/>
              <a:buChar char="n"/>
            </a:pPr>
            <a:r>
              <a:rPr lang="en-US" altLang="en-US" sz="2000"/>
              <a:t> Change management is the underlying aspect of overall project management.</a:t>
            </a:r>
          </a:p>
          <a:p>
            <a:pPr>
              <a:lnSpc>
                <a:spcPct val="80000"/>
              </a:lnSpc>
              <a:buFont typeface="Monotype Sorts" charset="2"/>
              <a:buChar char="n"/>
            </a:pPr>
            <a:r>
              <a:rPr lang="en-US" altLang="en-US" sz="2000"/>
              <a:t> Change requests must be documented and the impact of each change on development artifacts tracked and retested after the change has been realized.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Date Placeholder 3"/>
          <p:cNvSpPr>
            <a:spLocks noGrp="1"/>
          </p:cNvSpPr>
          <p:nvPr>
            <p:ph type="dt" sz="half" idx="10"/>
          </p:nvPr>
        </p:nvSpPr>
        <p:spPr/>
        <p:txBody>
          <a:bodyPr/>
          <a:lstStyle/>
          <a:p>
            <a:r>
              <a:rPr lang="en-US" altLang="en-US"/>
              <a:t>© Pearson Education 2007</a:t>
            </a:r>
            <a:endParaRPr lang="en-AU" altLang="en-US"/>
          </a:p>
        </p:txBody>
      </p:sp>
      <p:sp>
        <p:nvSpPr>
          <p:cNvPr id="83" name="Footer Placeholder 4"/>
          <p:cNvSpPr>
            <a:spLocks noGrp="1"/>
          </p:cNvSpPr>
          <p:nvPr>
            <p:ph type="ftr" sz="quarter" idx="11"/>
          </p:nvPr>
        </p:nvSpPr>
        <p:spPr/>
        <p:txBody>
          <a:bodyPr/>
          <a:lstStyle/>
          <a:p>
            <a:r>
              <a:rPr lang="en-AU" altLang="en-US"/>
              <a:t>Chapter 9 (Maciaszek - RASD 3/e)</a:t>
            </a:r>
          </a:p>
        </p:txBody>
      </p:sp>
      <p:sp>
        <p:nvSpPr>
          <p:cNvPr id="84" name="Slide Number Placeholder 5"/>
          <p:cNvSpPr>
            <a:spLocks noGrp="1"/>
          </p:cNvSpPr>
          <p:nvPr>
            <p:ph type="sldNum" sz="quarter" idx="12"/>
          </p:nvPr>
        </p:nvSpPr>
        <p:spPr/>
        <p:txBody>
          <a:bodyPr/>
          <a:lstStyle/>
          <a:p>
            <a:fld id="{E1853344-40CD-4162-8BC5-47051408B8BD}" type="slidenum">
              <a:rPr lang="en-AU" altLang="en-US"/>
              <a:pPr/>
              <a:t>111</a:t>
            </a:fld>
            <a:endParaRPr lang="en-AU" altLang="en-US"/>
          </a:p>
        </p:txBody>
      </p:sp>
      <p:sp>
        <p:nvSpPr>
          <p:cNvPr id="782338" name="Rectangle 2"/>
          <p:cNvSpPr>
            <a:spLocks noGrp="1" noChangeArrowheads="1"/>
          </p:cNvSpPr>
          <p:nvPr>
            <p:ph type="title"/>
          </p:nvPr>
        </p:nvSpPr>
        <p:spPr/>
        <p:txBody>
          <a:bodyPr/>
          <a:lstStyle/>
          <a:p>
            <a:r>
              <a:rPr lang="en-US" altLang="en-US"/>
              <a:t>Change and quality management</a:t>
            </a:r>
          </a:p>
        </p:txBody>
      </p:sp>
      <p:grpSp>
        <p:nvGrpSpPr>
          <p:cNvPr id="782340" name="Group 4"/>
          <p:cNvGrpSpPr>
            <a:grpSpLocks/>
          </p:cNvGrpSpPr>
          <p:nvPr/>
        </p:nvGrpSpPr>
        <p:grpSpPr bwMode="auto">
          <a:xfrm>
            <a:off x="1547664" y="1125538"/>
            <a:ext cx="7524750" cy="5256212"/>
            <a:chOff x="841" y="530"/>
            <a:chExt cx="4216" cy="3058"/>
          </a:xfrm>
        </p:grpSpPr>
        <p:grpSp>
          <p:nvGrpSpPr>
            <p:cNvPr id="782341" name="Group 5"/>
            <p:cNvGrpSpPr>
              <a:grpSpLocks/>
            </p:cNvGrpSpPr>
            <p:nvPr/>
          </p:nvGrpSpPr>
          <p:grpSpPr bwMode="auto">
            <a:xfrm>
              <a:off x="1217" y="1263"/>
              <a:ext cx="1252" cy="192"/>
              <a:chOff x="1217" y="1263"/>
              <a:chExt cx="1252" cy="192"/>
            </a:xfrm>
          </p:grpSpPr>
          <p:sp>
            <p:nvSpPr>
              <p:cNvPr id="782342" name="Rectangle 6"/>
              <p:cNvSpPr>
                <a:spLocks noChangeArrowheads="1"/>
              </p:cNvSpPr>
              <p:nvPr/>
            </p:nvSpPr>
            <p:spPr bwMode="auto">
              <a:xfrm>
                <a:off x="1217" y="1263"/>
                <a:ext cx="1252" cy="192"/>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43" name="Rectangle 7"/>
              <p:cNvSpPr>
                <a:spLocks noChangeArrowheads="1"/>
              </p:cNvSpPr>
              <p:nvPr/>
            </p:nvSpPr>
            <p:spPr bwMode="auto">
              <a:xfrm>
                <a:off x="1217" y="1263"/>
                <a:ext cx="1252" cy="192"/>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44" name="Rectangle 8"/>
            <p:cNvSpPr>
              <a:spLocks noChangeArrowheads="1"/>
            </p:cNvSpPr>
            <p:nvPr/>
          </p:nvSpPr>
          <p:spPr bwMode="auto">
            <a:xfrm>
              <a:off x="1283" y="1307"/>
              <a:ext cx="10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Use Case Requirements</a:t>
              </a:r>
              <a:endParaRPr lang="en-US" altLang="en-US" sz="1800">
                <a:latin typeface="Arial" panose="020B0604020202020204" pitchFamily="34" charset="0"/>
              </a:endParaRPr>
            </a:p>
          </p:txBody>
        </p:sp>
        <p:grpSp>
          <p:nvGrpSpPr>
            <p:cNvPr id="782345" name="Group 9"/>
            <p:cNvGrpSpPr>
              <a:grpSpLocks/>
            </p:cNvGrpSpPr>
            <p:nvPr/>
          </p:nvGrpSpPr>
          <p:grpSpPr bwMode="auto">
            <a:xfrm>
              <a:off x="1347" y="2487"/>
              <a:ext cx="1001" cy="193"/>
              <a:chOff x="1347" y="2487"/>
              <a:chExt cx="1001" cy="193"/>
            </a:xfrm>
          </p:grpSpPr>
          <p:sp>
            <p:nvSpPr>
              <p:cNvPr id="782346" name="Rectangle 10"/>
              <p:cNvSpPr>
                <a:spLocks noChangeArrowheads="1"/>
              </p:cNvSpPr>
              <p:nvPr/>
            </p:nvSpPr>
            <p:spPr bwMode="auto">
              <a:xfrm>
                <a:off x="1347" y="2487"/>
                <a:ext cx="1001"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47" name="Rectangle 11"/>
              <p:cNvSpPr>
                <a:spLocks noChangeArrowheads="1"/>
              </p:cNvSpPr>
              <p:nvPr/>
            </p:nvSpPr>
            <p:spPr bwMode="auto">
              <a:xfrm>
                <a:off x="1347" y="2487"/>
                <a:ext cx="1001"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48" name="Rectangle 12"/>
            <p:cNvSpPr>
              <a:spLocks noChangeArrowheads="1"/>
            </p:cNvSpPr>
            <p:nvPr/>
          </p:nvSpPr>
          <p:spPr bwMode="auto">
            <a:xfrm>
              <a:off x="1413" y="2531"/>
              <a:ext cx="7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Test Requirements</a:t>
              </a:r>
              <a:endParaRPr lang="en-US" altLang="en-US" sz="1800">
                <a:latin typeface="Arial" panose="020B0604020202020204" pitchFamily="34" charset="0"/>
              </a:endParaRPr>
            </a:p>
          </p:txBody>
        </p:sp>
        <p:grpSp>
          <p:nvGrpSpPr>
            <p:cNvPr id="782349" name="Group 13"/>
            <p:cNvGrpSpPr>
              <a:grpSpLocks/>
            </p:cNvGrpSpPr>
            <p:nvPr/>
          </p:nvGrpSpPr>
          <p:grpSpPr bwMode="auto">
            <a:xfrm>
              <a:off x="1347" y="3168"/>
              <a:ext cx="1024" cy="420"/>
              <a:chOff x="1347" y="3168"/>
              <a:chExt cx="1024" cy="420"/>
            </a:xfrm>
          </p:grpSpPr>
          <p:sp>
            <p:nvSpPr>
              <p:cNvPr id="782350" name="Oval 14"/>
              <p:cNvSpPr>
                <a:spLocks noChangeArrowheads="1"/>
              </p:cNvSpPr>
              <p:nvPr/>
            </p:nvSpPr>
            <p:spPr bwMode="auto">
              <a:xfrm>
                <a:off x="1347" y="3168"/>
                <a:ext cx="1024" cy="420"/>
              </a:xfrm>
              <a:prstGeom prst="ellipse">
                <a:avLst/>
              </a:prstGeom>
              <a:solidFill>
                <a:srgbClr val="E5FFE5"/>
              </a:solidFill>
              <a:ln w="0">
                <a:solidFill>
                  <a:srgbClr val="000000"/>
                </a:solidFill>
                <a:round/>
                <a:headEnd/>
                <a:tailEnd/>
              </a:ln>
            </p:spPr>
            <p:txBody>
              <a:bodyPr/>
              <a:lstStyle/>
              <a:p>
                <a:endParaRPr lang="en-AU"/>
              </a:p>
            </p:txBody>
          </p:sp>
          <p:sp>
            <p:nvSpPr>
              <p:cNvPr id="782351" name="Oval 15"/>
              <p:cNvSpPr>
                <a:spLocks noChangeArrowheads="1"/>
              </p:cNvSpPr>
              <p:nvPr/>
            </p:nvSpPr>
            <p:spPr bwMode="auto">
              <a:xfrm>
                <a:off x="1347" y="3168"/>
                <a:ext cx="1024" cy="420"/>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52" name="Rectangle 16"/>
            <p:cNvSpPr>
              <a:spLocks noChangeArrowheads="1"/>
            </p:cNvSpPr>
            <p:nvPr/>
          </p:nvSpPr>
          <p:spPr bwMode="auto">
            <a:xfrm>
              <a:off x="1699" y="3264"/>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Quality </a:t>
              </a:r>
              <a:endParaRPr lang="en-US" altLang="en-US" sz="1800">
                <a:latin typeface="Arial" panose="020B0604020202020204" pitchFamily="34" charset="0"/>
              </a:endParaRPr>
            </a:p>
          </p:txBody>
        </p:sp>
        <p:sp>
          <p:nvSpPr>
            <p:cNvPr id="782353" name="Rectangle 17"/>
            <p:cNvSpPr>
              <a:spLocks noChangeArrowheads="1"/>
            </p:cNvSpPr>
            <p:nvPr/>
          </p:nvSpPr>
          <p:spPr bwMode="auto">
            <a:xfrm>
              <a:off x="1559" y="3388"/>
              <a:ext cx="5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management</a:t>
              </a:r>
              <a:endParaRPr lang="en-US" altLang="en-US" sz="1800">
                <a:latin typeface="Arial" panose="020B0604020202020204" pitchFamily="34" charset="0"/>
              </a:endParaRPr>
            </a:p>
          </p:txBody>
        </p:sp>
        <p:grpSp>
          <p:nvGrpSpPr>
            <p:cNvPr id="782354" name="Group 18"/>
            <p:cNvGrpSpPr>
              <a:grpSpLocks/>
            </p:cNvGrpSpPr>
            <p:nvPr/>
          </p:nvGrpSpPr>
          <p:grpSpPr bwMode="auto">
            <a:xfrm>
              <a:off x="2988" y="2484"/>
              <a:ext cx="684" cy="193"/>
              <a:chOff x="2988" y="2484"/>
              <a:chExt cx="684" cy="193"/>
            </a:xfrm>
          </p:grpSpPr>
          <p:sp>
            <p:nvSpPr>
              <p:cNvPr id="782355" name="Rectangle 19"/>
              <p:cNvSpPr>
                <a:spLocks noChangeArrowheads="1"/>
              </p:cNvSpPr>
              <p:nvPr/>
            </p:nvSpPr>
            <p:spPr bwMode="auto">
              <a:xfrm>
                <a:off x="2988" y="2484"/>
                <a:ext cx="684"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56" name="Rectangle 20"/>
              <p:cNvSpPr>
                <a:spLocks noChangeArrowheads="1"/>
              </p:cNvSpPr>
              <p:nvPr/>
            </p:nvSpPr>
            <p:spPr bwMode="auto">
              <a:xfrm>
                <a:off x="2988" y="2484"/>
                <a:ext cx="684"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57" name="Rectangle 21"/>
            <p:cNvSpPr>
              <a:spLocks noChangeArrowheads="1"/>
            </p:cNvSpPr>
            <p:nvPr/>
          </p:nvSpPr>
          <p:spPr bwMode="auto">
            <a:xfrm>
              <a:off x="3156" y="2528"/>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Defects</a:t>
              </a:r>
              <a:endParaRPr lang="en-US" altLang="en-US" sz="1800">
                <a:latin typeface="Arial" panose="020B0604020202020204" pitchFamily="34" charset="0"/>
              </a:endParaRPr>
            </a:p>
          </p:txBody>
        </p:sp>
        <p:sp>
          <p:nvSpPr>
            <p:cNvPr id="782358" name="Freeform 22"/>
            <p:cNvSpPr>
              <a:spLocks noEditPoints="1"/>
            </p:cNvSpPr>
            <p:nvPr/>
          </p:nvSpPr>
          <p:spPr bwMode="auto">
            <a:xfrm>
              <a:off x="1832" y="2677"/>
              <a:ext cx="52" cy="491"/>
            </a:xfrm>
            <a:custGeom>
              <a:avLst/>
              <a:gdLst>
                <a:gd name="T0" fmla="*/ 150 w 400"/>
                <a:gd name="T1" fmla="*/ 25 h 3800"/>
                <a:gd name="T2" fmla="*/ 226 w 400"/>
                <a:gd name="T3" fmla="*/ 3466 h 3800"/>
                <a:gd name="T4" fmla="*/ 202 w 400"/>
                <a:gd name="T5" fmla="*/ 3492 h 3800"/>
                <a:gd name="T6" fmla="*/ 176 w 400"/>
                <a:gd name="T7" fmla="*/ 3467 h 3800"/>
                <a:gd name="T8" fmla="*/ 100 w 400"/>
                <a:gd name="T9" fmla="*/ 26 h 3800"/>
                <a:gd name="T10" fmla="*/ 125 w 400"/>
                <a:gd name="T11" fmla="*/ 0 h 3800"/>
                <a:gd name="T12" fmla="*/ 150 w 400"/>
                <a:gd name="T13" fmla="*/ 25 h 3800"/>
                <a:gd name="T14" fmla="*/ 400 w 400"/>
                <a:gd name="T15" fmla="*/ 3396 h 3800"/>
                <a:gd name="T16" fmla="*/ 208 w 400"/>
                <a:gd name="T17" fmla="*/ 3800 h 3800"/>
                <a:gd name="T18" fmla="*/ 0 w 400"/>
                <a:gd name="T19" fmla="*/ 3405 h 3800"/>
                <a:gd name="T20" fmla="*/ 400 w 400"/>
                <a:gd name="T21" fmla="*/ 3396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3800">
                  <a:moveTo>
                    <a:pt x="150" y="25"/>
                  </a:moveTo>
                  <a:lnTo>
                    <a:pt x="226" y="3466"/>
                  </a:lnTo>
                  <a:cubicBezTo>
                    <a:pt x="226" y="3480"/>
                    <a:pt x="215" y="3492"/>
                    <a:pt x="202" y="3492"/>
                  </a:cubicBezTo>
                  <a:cubicBezTo>
                    <a:pt x="188" y="3492"/>
                    <a:pt x="176" y="3481"/>
                    <a:pt x="176" y="3467"/>
                  </a:cubicBezTo>
                  <a:lnTo>
                    <a:pt x="100" y="26"/>
                  </a:lnTo>
                  <a:cubicBezTo>
                    <a:pt x="100" y="12"/>
                    <a:pt x="111" y="0"/>
                    <a:pt x="125" y="0"/>
                  </a:cubicBezTo>
                  <a:cubicBezTo>
                    <a:pt x="138" y="0"/>
                    <a:pt x="150" y="11"/>
                    <a:pt x="150" y="25"/>
                  </a:cubicBezTo>
                  <a:close/>
                  <a:moveTo>
                    <a:pt x="400" y="3396"/>
                  </a:moveTo>
                  <a:lnTo>
                    <a:pt x="208" y="3800"/>
                  </a:lnTo>
                  <a:lnTo>
                    <a:pt x="0" y="3405"/>
                  </a:lnTo>
                  <a:lnTo>
                    <a:pt x="400" y="3396"/>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359" name="Freeform 23"/>
            <p:cNvSpPr>
              <a:spLocks noEditPoints="1"/>
            </p:cNvSpPr>
            <p:nvPr/>
          </p:nvSpPr>
          <p:spPr bwMode="auto">
            <a:xfrm>
              <a:off x="2368" y="2677"/>
              <a:ext cx="984" cy="705"/>
            </a:xfrm>
            <a:custGeom>
              <a:avLst/>
              <a:gdLst>
                <a:gd name="T0" fmla="*/ 199 w 7630"/>
                <a:gd name="T1" fmla="*/ 5398 h 5451"/>
                <a:gd name="T2" fmla="*/ 547 w 7630"/>
                <a:gd name="T3" fmla="*/ 5383 h 5451"/>
                <a:gd name="T4" fmla="*/ 892 w 7630"/>
                <a:gd name="T5" fmla="*/ 5352 h 5451"/>
                <a:gd name="T6" fmla="*/ 1236 w 7630"/>
                <a:gd name="T7" fmla="*/ 5307 h 5451"/>
                <a:gd name="T8" fmla="*/ 1578 w 7630"/>
                <a:gd name="T9" fmla="*/ 5247 h 5451"/>
                <a:gd name="T10" fmla="*/ 1917 w 7630"/>
                <a:gd name="T11" fmla="*/ 5175 h 5451"/>
                <a:gd name="T12" fmla="*/ 2252 w 7630"/>
                <a:gd name="T13" fmla="*/ 5088 h 5451"/>
                <a:gd name="T14" fmla="*/ 2584 w 7630"/>
                <a:gd name="T15" fmla="*/ 4990 h 5451"/>
                <a:gd name="T16" fmla="*/ 3070 w 7630"/>
                <a:gd name="T17" fmla="*/ 4818 h 5451"/>
                <a:gd name="T18" fmla="*/ 3697 w 7630"/>
                <a:gd name="T19" fmla="*/ 4551 h 5451"/>
                <a:gd name="T20" fmla="*/ 4294 w 7630"/>
                <a:gd name="T21" fmla="*/ 4242 h 5451"/>
                <a:gd name="T22" fmla="*/ 4855 w 7630"/>
                <a:gd name="T23" fmla="*/ 3896 h 5451"/>
                <a:gd name="T24" fmla="*/ 5376 w 7630"/>
                <a:gd name="T25" fmla="*/ 3516 h 5451"/>
                <a:gd name="T26" fmla="*/ 5619 w 7630"/>
                <a:gd name="T27" fmla="*/ 3314 h 5451"/>
                <a:gd name="T28" fmla="*/ 5851 w 7630"/>
                <a:gd name="T29" fmla="*/ 3106 h 5451"/>
                <a:gd name="T30" fmla="*/ 6069 w 7630"/>
                <a:gd name="T31" fmla="*/ 2891 h 5451"/>
                <a:gd name="T32" fmla="*/ 6273 w 7630"/>
                <a:gd name="T33" fmla="*/ 2671 h 5451"/>
                <a:gd name="T34" fmla="*/ 6464 w 7630"/>
                <a:gd name="T35" fmla="*/ 2445 h 5451"/>
                <a:gd name="T36" fmla="*/ 6639 w 7630"/>
                <a:gd name="T37" fmla="*/ 2214 h 5451"/>
                <a:gd name="T38" fmla="*/ 6799 w 7630"/>
                <a:gd name="T39" fmla="*/ 1979 h 5451"/>
                <a:gd name="T40" fmla="*/ 6942 w 7630"/>
                <a:gd name="T41" fmla="*/ 1739 h 5451"/>
                <a:gd name="T42" fmla="*/ 7068 w 7630"/>
                <a:gd name="T43" fmla="*/ 1497 h 5451"/>
                <a:gd name="T44" fmla="*/ 7177 w 7630"/>
                <a:gd name="T45" fmla="*/ 1252 h 5451"/>
                <a:gd name="T46" fmla="*/ 7267 w 7630"/>
                <a:gd name="T47" fmla="*/ 1004 h 5451"/>
                <a:gd name="T48" fmla="*/ 7339 w 7630"/>
                <a:gd name="T49" fmla="*/ 755 h 5451"/>
                <a:gd name="T50" fmla="*/ 7390 w 7630"/>
                <a:gd name="T51" fmla="*/ 503 h 5451"/>
                <a:gd name="T52" fmla="*/ 7438 w 7630"/>
                <a:gd name="T53" fmla="*/ 308 h 5451"/>
                <a:gd name="T54" fmla="*/ 7440 w 7630"/>
                <a:gd name="T55" fmla="*/ 513 h 5451"/>
                <a:gd name="T56" fmla="*/ 7387 w 7630"/>
                <a:gd name="T57" fmla="*/ 767 h 5451"/>
                <a:gd name="T58" fmla="*/ 7315 w 7630"/>
                <a:gd name="T59" fmla="*/ 1020 h 5451"/>
                <a:gd name="T60" fmla="*/ 7223 w 7630"/>
                <a:gd name="T61" fmla="*/ 1271 h 5451"/>
                <a:gd name="T62" fmla="*/ 7113 w 7630"/>
                <a:gd name="T63" fmla="*/ 1519 h 5451"/>
                <a:gd name="T64" fmla="*/ 6985 w 7630"/>
                <a:gd name="T65" fmla="*/ 1765 h 5451"/>
                <a:gd name="T66" fmla="*/ 6840 w 7630"/>
                <a:gd name="T67" fmla="*/ 2006 h 5451"/>
                <a:gd name="T68" fmla="*/ 6679 w 7630"/>
                <a:gd name="T69" fmla="*/ 2243 h 5451"/>
                <a:gd name="T70" fmla="*/ 6502 w 7630"/>
                <a:gd name="T71" fmla="*/ 2476 h 5451"/>
                <a:gd name="T72" fmla="*/ 6310 w 7630"/>
                <a:gd name="T73" fmla="*/ 2704 h 5451"/>
                <a:gd name="T74" fmla="*/ 6104 w 7630"/>
                <a:gd name="T75" fmla="*/ 2927 h 5451"/>
                <a:gd name="T76" fmla="*/ 5884 w 7630"/>
                <a:gd name="T77" fmla="*/ 3143 h 5451"/>
                <a:gd name="T78" fmla="*/ 5652 w 7630"/>
                <a:gd name="T79" fmla="*/ 3353 h 5451"/>
                <a:gd name="T80" fmla="*/ 5407 w 7630"/>
                <a:gd name="T81" fmla="*/ 3555 h 5451"/>
                <a:gd name="T82" fmla="*/ 4882 w 7630"/>
                <a:gd name="T83" fmla="*/ 3938 h 5451"/>
                <a:gd name="T84" fmla="*/ 4317 w 7630"/>
                <a:gd name="T85" fmla="*/ 4286 h 5451"/>
                <a:gd name="T86" fmla="*/ 3717 w 7630"/>
                <a:gd name="T87" fmla="*/ 4597 h 5451"/>
                <a:gd name="T88" fmla="*/ 3087 w 7630"/>
                <a:gd name="T89" fmla="*/ 4865 h 5451"/>
                <a:gd name="T90" fmla="*/ 2598 w 7630"/>
                <a:gd name="T91" fmla="*/ 5037 h 5451"/>
                <a:gd name="T92" fmla="*/ 2265 w 7630"/>
                <a:gd name="T93" fmla="*/ 5137 h 5451"/>
                <a:gd name="T94" fmla="*/ 1928 w 7630"/>
                <a:gd name="T95" fmla="*/ 5223 h 5451"/>
                <a:gd name="T96" fmla="*/ 1587 w 7630"/>
                <a:gd name="T97" fmla="*/ 5297 h 5451"/>
                <a:gd name="T98" fmla="*/ 1243 w 7630"/>
                <a:gd name="T99" fmla="*/ 5356 h 5451"/>
                <a:gd name="T100" fmla="*/ 897 w 7630"/>
                <a:gd name="T101" fmla="*/ 5402 h 5451"/>
                <a:gd name="T102" fmla="*/ 549 w 7630"/>
                <a:gd name="T103" fmla="*/ 5433 h 5451"/>
                <a:gd name="T104" fmla="*/ 200 w 7630"/>
                <a:gd name="T105" fmla="*/ 5448 h 5451"/>
                <a:gd name="T106" fmla="*/ 0 w 7630"/>
                <a:gd name="T107" fmla="*/ 5426 h 5451"/>
                <a:gd name="T108" fmla="*/ 7231 w 7630"/>
                <a:gd name="T109" fmla="*/ 386 h 5451"/>
                <a:gd name="T110" fmla="*/ 7630 w 7630"/>
                <a:gd name="T111" fmla="*/ 412 h 5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30" h="5451">
                  <a:moveTo>
                    <a:pt x="25" y="5400"/>
                  </a:moveTo>
                  <a:lnTo>
                    <a:pt x="199" y="5398"/>
                  </a:lnTo>
                  <a:lnTo>
                    <a:pt x="373" y="5392"/>
                  </a:lnTo>
                  <a:lnTo>
                    <a:pt x="547" y="5383"/>
                  </a:lnTo>
                  <a:lnTo>
                    <a:pt x="720" y="5370"/>
                  </a:lnTo>
                  <a:lnTo>
                    <a:pt x="892" y="5352"/>
                  </a:lnTo>
                  <a:lnTo>
                    <a:pt x="1064" y="5331"/>
                  </a:lnTo>
                  <a:lnTo>
                    <a:pt x="1236" y="5307"/>
                  </a:lnTo>
                  <a:lnTo>
                    <a:pt x="1408" y="5279"/>
                  </a:lnTo>
                  <a:lnTo>
                    <a:pt x="1578" y="5247"/>
                  </a:lnTo>
                  <a:lnTo>
                    <a:pt x="1748" y="5212"/>
                  </a:lnTo>
                  <a:lnTo>
                    <a:pt x="1917" y="5175"/>
                  </a:lnTo>
                  <a:lnTo>
                    <a:pt x="2085" y="5133"/>
                  </a:lnTo>
                  <a:lnTo>
                    <a:pt x="2252" y="5088"/>
                  </a:lnTo>
                  <a:lnTo>
                    <a:pt x="2419" y="5040"/>
                  </a:lnTo>
                  <a:lnTo>
                    <a:pt x="2584" y="4990"/>
                  </a:lnTo>
                  <a:lnTo>
                    <a:pt x="2747" y="4936"/>
                  </a:lnTo>
                  <a:lnTo>
                    <a:pt x="3070" y="4818"/>
                  </a:lnTo>
                  <a:lnTo>
                    <a:pt x="3387" y="4690"/>
                  </a:lnTo>
                  <a:lnTo>
                    <a:pt x="3697" y="4551"/>
                  </a:lnTo>
                  <a:lnTo>
                    <a:pt x="3999" y="4402"/>
                  </a:lnTo>
                  <a:lnTo>
                    <a:pt x="4294" y="4242"/>
                  </a:lnTo>
                  <a:lnTo>
                    <a:pt x="4579" y="4073"/>
                  </a:lnTo>
                  <a:lnTo>
                    <a:pt x="4855" y="3896"/>
                  </a:lnTo>
                  <a:lnTo>
                    <a:pt x="5121" y="3710"/>
                  </a:lnTo>
                  <a:lnTo>
                    <a:pt x="5376" y="3516"/>
                  </a:lnTo>
                  <a:lnTo>
                    <a:pt x="5499" y="3416"/>
                  </a:lnTo>
                  <a:lnTo>
                    <a:pt x="5619" y="3314"/>
                  </a:lnTo>
                  <a:lnTo>
                    <a:pt x="5736" y="3211"/>
                  </a:lnTo>
                  <a:lnTo>
                    <a:pt x="5851" y="3106"/>
                  </a:lnTo>
                  <a:lnTo>
                    <a:pt x="5961" y="2999"/>
                  </a:lnTo>
                  <a:lnTo>
                    <a:pt x="6069" y="2891"/>
                  </a:lnTo>
                  <a:lnTo>
                    <a:pt x="6173" y="2782"/>
                  </a:lnTo>
                  <a:lnTo>
                    <a:pt x="6273" y="2671"/>
                  </a:lnTo>
                  <a:lnTo>
                    <a:pt x="6370" y="2558"/>
                  </a:lnTo>
                  <a:lnTo>
                    <a:pt x="6464" y="2445"/>
                  </a:lnTo>
                  <a:lnTo>
                    <a:pt x="6553" y="2330"/>
                  </a:lnTo>
                  <a:lnTo>
                    <a:pt x="6639" y="2214"/>
                  </a:lnTo>
                  <a:lnTo>
                    <a:pt x="6720" y="2097"/>
                  </a:lnTo>
                  <a:lnTo>
                    <a:pt x="6799" y="1979"/>
                  </a:lnTo>
                  <a:lnTo>
                    <a:pt x="6872" y="1859"/>
                  </a:lnTo>
                  <a:lnTo>
                    <a:pt x="6942" y="1739"/>
                  </a:lnTo>
                  <a:lnTo>
                    <a:pt x="7007" y="1619"/>
                  </a:lnTo>
                  <a:lnTo>
                    <a:pt x="7068" y="1497"/>
                  </a:lnTo>
                  <a:lnTo>
                    <a:pt x="7125" y="1374"/>
                  </a:lnTo>
                  <a:lnTo>
                    <a:pt x="7177" y="1252"/>
                  </a:lnTo>
                  <a:lnTo>
                    <a:pt x="7225" y="1128"/>
                  </a:lnTo>
                  <a:lnTo>
                    <a:pt x="7267" y="1004"/>
                  </a:lnTo>
                  <a:lnTo>
                    <a:pt x="7306" y="879"/>
                  </a:lnTo>
                  <a:lnTo>
                    <a:pt x="7339" y="755"/>
                  </a:lnTo>
                  <a:lnTo>
                    <a:pt x="7367" y="629"/>
                  </a:lnTo>
                  <a:lnTo>
                    <a:pt x="7390" y="503"/>
                  </a:lnTo>
                  <a:lnTo>
                    <a:pt x="7410" y="330"/>
                  </a:lnTo>
                  <a:cubicBezTo>
                    <a:pt x="7412" y="316"/>
                    <a:pt x="7424" y="306"/>
                    <a:pt x="7438" y="308"/>
                  </a:cubicBezTo>
                  <a:cubicBezTo>
                    <a:pt x="7452" y="309"/>
                    <a:pt x="7462" y="322"/>
                    <a:pt x="7460" y="335"/>
                  </a:cubicBezTo>
                  <a:lnTo>
                    <a:pt x="7440" y="513"/>
                  </a:lnTo>
                  <a:lnTo>
                    <a:pt x="7416" y="640"/>
                  </a:lnTo>
                  <a:lnTo>
                    <a:pt x="7387" y="767"/>
                  </a:lnTo>
                  <a:lnTo>
                    <a:pt x="7353" y="894"/>
                  </a:lnTo>
                  <a:lnTo>
                    <a:pt x="7315" y="1020"/>
                  </a:lnTo>
                  <a:lnTo>
                    <a:pt x="7271" y="1146"/>
                  </a:lnTo>
                  <a:lnTo>
                    <a:pt x="7223" y="1271"/>
                  </a:lnTo>
                  <a:lnTo>
                    <a:pt x="7170" y="1395"/>
                  </a:lnTo>
                  <a:lnTo>
                    <a:pt x="7113" y="1519"/>
                  </a:lnTo>
                  <a:lnTo>
                    <a:pt x="7051" y="1642"/>
                  </a:lnTo>
                  <a:lnTo>
                    <a:pt x="6985" y="1765"/>
                  </a:lnTo>
                  <a:lnTo>
                    <a:pt x="6915" y="1886"/>
                  </a:lnTo>
                  <a:lnTo>
                    <a:pt x="6840" y="2006"/>
                  </a:lnTo>
                  <a:lnTo>
                    <a:pt x="6761" y="2125"/>
                  </a:lnTo>
                  <a:lnTo>
                    <a:pt x="6679" y="2243"/>
                  </a:lnTo>
                  <a:lnTo>
                    <a:pt x="6593" y="2360"/>
                  </a:lnTo>
                  <a:lnTo>
                    <a:pt x="6502" y="2476"/>
                  </a:lnTo>
                  <a:lnTo>
                    <a:pt x="6408" y="2591"/>
                  </a:lnTo>
                  <a:lnTo>
                    <a:pt x="6310" y="2704"/>
                  </a:lnTo>
                  <a:lnTo>
                    <a:pt x="6209" y="2816"/>
                  </a:lnTo>
                  <a:lnTo>
                    <a:pt x="6104" y="2927"/>
                  </a:lnTo>
                  <a:lnTo>
                    <a:pt x="5996" y="3035"/>
                  </a:lnTo>
                  <a:lnTo>
                    <a:pt x="5884" y="3143"/>
                  </a:lnTo>
                  <a:lnTo>
                    <a:pt x="5770" y="3248"/>
                  </a:lnTo>
                  <a:lnTo>
                    <a:pt x="5652" y="3353"/>
                  </a:lnTo>
                  <a:lnTo>
                    <a:pt x="5531" y="3455"/>
                  </a:lnTo>
                  <a:lnTo>
                    <a:pt x="5407" y="3555"/>
                  </a:lnTo>
                  <a:lnTo>
                    <a:pt x="5150" y="3750"/>
                  </a:lnTo>
                  <a:lnTo>
                    <a:pt x="4882" y="3938"/>
                  </a:lnTo>
                  <a:lnTo>
                    <a:pt x="4605" y="4116"/>
                  </a:lnTo>
                  <a:lnTo>
                    <a:pt x="4317" y="4286"/>
                  </a:lnTo>
                  <a:lnTo>
                    <a:pt x="4022" y="4446"/>
                  </a:lnTo>
                  <a:lnTo>
                    <a:pt x="3717" y="4597"/>
                  </a:lnTo>
                  <a:lnTo>
                    <a:pt x="3406" y="4737"/>
                  </a:lnTo>
                  <a:lnTo>
                    <a:pt x="3087" y="4865"/>
                  </a:lnTo>
                  <a:lnTo>
                    <a:pt x="2763" y="4983"/>
                  </a:lnTo>
                  <a:lnTo>
                    <a:pt x="2598" y="5037"/>
                  </a:lnTo>
                  <a:lnTo>
                    <a:pt x="2432" y="5088"/>
                  </a:lnTo>
                  <a:lnTo>
                    <a:pt x="2265" y="5137"/>
                  </a:lnTo>
                  <a:lnTo>
                    <a:pt x="2097" y="5182"/>
                  </a:lnTo>
                  <a:lnTo>
                    <a:pt x="1928" y="5223"/>
                  </a:lnTo>
                  <a:lnTo>
                    <a:pt x="1758" y="5261"/>
                  </a:lnTo>
                  <a:lnTo>
                    <a:pt x="1587" y="5297"/>
                  </a:lnTo>
                  <a:lnTo>
                    <a:pt x="1416" y="5328"/>
                  </a:lnTo>
                  <a:lnTo>
                    <a:pt x="1243" y="5356"/>
                  </a:lnTo>
                  <a:lnTo>
                    <a:pt x="1070" y="5381"/>
                  </a:lnTo>
                  <a:lnTo>
                    <a:pt x="897" y="5402"/>
                  </a:lnTo>
                  <a:lnTo>
                    <a:pt x="723" y="5419"/>
                  </a:lnTo>
                  <a:lnTo>
                    <a:pt x="549" y="5433"/>
                  </a:lnTo>
                  <a:lnTo>
                    <a:pt x="375" y="5442"/>
                  </a:lnTo>
                  <a:lnTo>
                    <a:pt x="200" y="5448"/>
                  </a:lnTo>
                  <a:lnTo>
                    <a:pt x="26" y="5450"/>
                  </a:lnTo>
                  <a:cubicBezTo>
                    <a:pt x="12" y="5451"/>
                    <a:pt x="1" y="5440"/>
                    <a:pt x="0" y="5426"/>
                  </a:cubicBezTo>
                  <a:cubicBezTo>
                    <a:pt x="0" y="5412"/>
                    <a:pt x="11" y="5401"/>
                    <a:pt x="25" y="5400"/>
                  </a:cubicBezTo>
                  <a:close/>
                  <a:moveTo>
                    <a:pt x="7231" y="386"/>
                  </a:moveTo>
                  <a:lnTo>
                    <a:pt x="7457" y="0"/>
                  </a:lnTo>
                  <a:lnTo>
                    <a:pt x="7630" y="412"/>
                  </a:lnTo>
                  <a:lnTo>
                    <a:pt x="7231" y="386"/>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360" name="Group 24"/>
            <p:cNvGrpSpPr>
              <a:grpSpLocks/>
            </p:cNvGrpSpPr>
            <p:nvPr/>
          </p:nvGrpSpPr>
          <p:grpSpPr bwMode="auto">
            <a:xfrm>
              <a:off x="1426" y="1852"/>
              <a:ext cx="814" cy="193"/>
              <a:chOff x="1426" y="1852"/>
              <a:chExt cx="814" cy="193"/>
            </a:xfrm>
          </p:grpSpPr>
          <p:sp>
            <p:nvSpPr>
              <p:cNvPr id="782361" name="Rectangle 25"/>
              <p:cNvSpPr>
                <a:spLocks noChangeArrowheads="1"/>
              </p:cNvSpPr>
              <p:nvPr/>
            </p:nvSpPr>
            <p:spPr bwMode="auto">
              <a:xfrm>
                <a:off x="1426" y="1852"/>
                <a:ext cx="814"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62" name="Rectangle 26"/>
              <p:cNvSpPr>
                <a:spLocks noChangeArrowheads="1"/>
              </p:cNvSpPr>
              <p:nvPr/>
            </p:nvSpPr>
            <p:spPr bwMode="auto">
              <a:xfrm>
                <a:off x="1426" y="1852"/>
                <a:ext cx="814"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63" name="Rectangle 27"/>
            <p:cNvSpPr>
              <a:spLocks noChangeArrowheads="1"/>
            </p:cNvSpPr>
            <p:nvPr/>
          </p:nvSpPr>
          <p:spPr bwMode="auto">
            <a:xfrm>
              <a:off x="1493" y="1896"/>
              <a:ext cx="6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Model Artifacts</a:t>
              </a:r>
              <a:endParaRPr lang="en-US" altLang="en-US" sz="1800">
                <a:latin typeface="Arial" panose="020B0604020202020204" pitchFamily="34" charset="0"/>
              </a:endParaRPr>
            </a:p>
          </p:txBody>
        </p:sp>
        <p:sp>
          <p:nvSpPr>
            <p:cNvPr id="782364" name="Freeform 28"/>
            <p:cNvSpPr>
              <a:spLocks noEditPoints="1"/>
            </p:cNvSpPr>
            <p:nvPr/>
          </p:nvSpPr>
          <p:spPr bwMode="auto">
            <a:xfrm>
              <a:off x="1808" y="1452"/>
              <a:ext cx="52" cy="400"/>
            </a:xfrm>
            <a:custGeom>
              <a:avLst/>
              <a:gdLst>
                <a:gd name="T0" fmla="*/ 290 w 400"/>
                <a:gd name="T1" fmla="*/ 26 h 3092"/>
                <a:gd name="T2" fmla="*/ 224 w 400"/>
                <a:gd name="T3" fmla="*/ 2759 h 3092"/>
                <a:gd name="T4" fmla="*/ 198 w 400"/>
                <a:gd name="T5" fmla="*/ 2784 h 3092"/>
                <a:gd name="T6" fmla="*/ 174 w 400"/>
                <a:gd name="T7" fmla="*/ 2758 h 3092"/>
                <a:gd name="T8" fmla="*/ 240 w 400"/>
                <a:gd name="T9" fmla="*/ 25 h 3092"/>
                <a:gd name="T10" fmla="*/ 266 w 400"/>
                <a:gd name="T11" fmla="*/ 0 h 3092"/>
                <a:gd name="T12" fmla="*/ 290 w 400"/>
                <a:gd name="T13" fmla="*/ 26 h 3092"/>
                <a:gd name="T14" fmla="*/ 400 w 400"/>
                <a:gd name="T15" fmla="*/ 2697 h 3092"/>
                <a:gd name="T16" fmla="*/ 190 w 400"/>
                <a:gd name="T17" fmla="*/ 3092 h 3092"/>
                <a:gd name="T18" fmla="*/ 0 w 400"/>
                <a:gd name="T19" fmla="*/ 2687 h 3092"/>
                <a:gd name="T20" fmla="*/ 400 w 400"/>
                <a:gd name="T21" fmla="*/ 2697 h 3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3092">
                  <a:moveTo>
                    <a:pt x="290" y="26"/>
                  </a:moveTo>
                  <a:lnTo>
                    <a:pt x="224" y="2759"/>
                  </a:lnTo>
                  <a:cubicBezTo>
                    <a:pt x="223" y="2773"/>
                    <a:pt x="212" y="2784"/>
                    <a:pt x="198" y="2784"/>
                  </a:cubicBezTo>
                  <a:cubicBezTo>
                    <a:pt x="184" y="2783"/>
                    <a:pt x="173" y="2772"/>
                    <a:pt x="174" y="2758"/>
                  </a:cubicBezTo>
                  <a:lnTo>
                    <a:pt x="240" y="25"/>
                  </a:lnTo>
                  <a:cubicBezTo>
                    <a:pt x="241" y="11"/>
                    <a:pt x="252" y="0"/>
                    <a:pt x="266" y="0"/>
                  </a:cubicBezTo>
                  <a:cubicBezTo>
                    <a:pt x="280" y="0"/>
                    <a:pt x="291" y="12"/>
                    <a:pt x="290" y="26"/>
                  </a:cubicBezTo>
                  <a:close/>
                  <a:moveTo>
                    <a:pt x="400" y="2697"/>
                  </a:moveTo>
                  <a:lnTo>
                    <a:pt x="190" y="3092"/>
                  </a:lnTo>
                  <a:lnTo>
                    <a:pt x="0" y="2687"/>
                  </a:lnTo>
                  <a:lnTo>
                    <a:pt x="400" y="2697"/>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365" name="Freeform 29"/>
            <p:cNvSpPr>
              <a:spLocks noEditPoints="1"/>
            </p:cNvSpPr>
            <p:nvPr/>
          </p:nvSpPr>
          <p:spPr bwMode="auto">
            <a:xfrm>
              <a:off x="1821" y="2041"/>
              <a:ext cx="51" cy="446"/>
            </a:xfrm>
            <a:custGeom>
              <a:avLst/>
              <a:gdLst>
                <a:gd name="T0" fmla="*/ 121 w 399"/>
                <a:gd name="T1" fmla="*/ 25 h 3450"/>
                <a:gd name="T2" fmla="*/ 227 w 399"/>
                <a:gd name="T3" fmla="*/ 3116 h 3450"/>
                <a:gd name="T4" fmla="*/ 203 w 399"/>
                <a:gd name="T5" fmla="*/ 3142 h 3450"/>
                <a:gd name="T6" fmla="*/ 177 w 399"/>
                <a:gd name="T7" fmla="*/ 3118 h 3450"/>
                <a:gd name="T8" fmla="*/ 71 w 399"/>
                <a:gd name="T9" fmla="*/ 26 h 3450"/>
                <a:gd name="T10" fmla="*/ 96 w 399"/>
                <a:gd name="T11" fmla="*/ 0 h 3450"/>
                <a:gd name="T12" fmla="*/ 121 w 399"/>
                <a:gd name="T13" fmla="*/ 25 h 3450"/>
                <a:gd name="T14" fmla="*/ 399 w 399"/>
                <a:gd name="T15" fmla="*/ 3044 h 3450"/>
                <a:gd name="T16" fmla="*/ 213 w 399"/>
                <a:gd name="T17" fmla="*/ 3450 h 3450"/>
                <a:gd name="T18" fmla="*/ 0 w 399"/>
                <a:gd name="T19" fmla="*/ 3058 h 3450"/>
                <a:gd name="T20" fmla="*/ 399 w 399"/>
                <a:gd name="T21" fmla="*/ 304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3450">
                  <a:moveTo>
                    <a:pt x="121" y="25"/>
                  </a:moveTo>
                  <a:lnTo>
                    <a:pt x="227" y="3116"/>
                  </a:lnTo>
                  <a:cubicBezTo>
                    <a:pt x="227" y="3130"/>
                    <a:pt x="216" y="3142"/>
                    <a:pt x="203" y="3142"/>
                  </a:cubicBezTo>
                  <a:cubicBezTo>
                    <a:pt x="189" y="3143"/>
                    <a:pt x="177" y="3132"/>
                    <a:pt x="177" y="3118"/>
                  </a:cubicBezTo>
                  <a:lnTo>
                    <a:pt x="71" y="26"/>
                  </a:lnTo>
                  <a:cubicBezTo>
                    <a:pt x="71" y="13"/>
                    <a:pt x="82" y="1"/>
                    <a:pt x="96" y="0"/>
                  </a:cubicBezTo>
                  <a:cubicBezTo>
                    <a:pt x="109" y="0"/>
                    <a:pt x="121" y="11"/>
                    <a:pt x="121" y="25"/>
                  </a:cubicBezTo>
                  <a:close/>
                  <a:moveTo>
                    <a:pt x="399" y="3044"/>
                  </a:moveTo>
                  <a:lnTo>
                    <a:pt x="213" y="3450"/>
                  </a:lnTo>
                  <a:lnTo>
                    <a:pt x="0" y="3058"/>
                  </a:lnTo>
                  <a:lnTo>
                    <a:pt x="399" y="3044"/>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366" name="Group 30"/>
            <p:cNvGrpSpPr>
              <a:grpSpLocks/>
            </p:cNvGrpSpPr>
            <p:nvPr/>
          </p:nvGrpSpPr>
          <p:grpSpPr bwMode="auto">
            <a:xfrm>
              <a:off x="1368" y="677"/>
              <a:ext cx="954" cy="192"/>
              <a:chOff x="1368" y="677"/>
              <a:chExt cx="954" cy="192"/>
            </a:xfrm>
          </p:grpSpPr>
          <p:sp>
            <p:nvSpPr>
              <p:cNvPr id="782367" name="Rectangle 31"/>
              <p:cNvSpPr>
                <a:spLocks noChangeArrowheads="1"/>
              </p:cNvSpPr>
              <p:nvPr/>
            </p:nvSpPr>
            <p:spPr bwMode="auto">
              <a:xfrm>
                <a:off x="1368" y="677"/>
                <a:ext cx="954" cy="192"/>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68" name="Rectangle 32"/>
              <p:cNvSpPr>
                <a:spLocks noChangeArrowheads="1"/>
              </p:cNvSpPr>
              <p:nvPr/>
            </p:nvSpPr>
            <p:spPr bwMode="auto">
              <a:xfrm>
                <a:off x="1368" y="677"/>
                <a:ext cx="954" cy="192"/>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69" name="Rectangle 33"/>
            <p:cNvSpPr>
              <a:spLocks noChangeArrowheads="1"/>
            </p:cNvSpPr>
            <p:nvPr/>
          </p:nvSpPr>
          <p:spPr bwMode="auto">
            <a:xfrm>
              <a:off x="1435" y="720"/>
              <a:ext cx="7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Change Requests</a:t>
              </a:r>
              <a:endParaRPr lang="en-US" altLang="en-US" sz="1800">
                <a:latin typeface="Arial" panose="020B0604020202020204" pitchFamily="34" charset="0"/>
              </a:endParaRPr>
            </a:p>
          </p:txBody>
        </p:sp>
        <p:sp>
          <p:nvSpPr>
            <p:cNvPr id="782370" name="Freeform 34"/>
            <p:cNvSpPr>
              <a:spLocks noEditPoints="1"/>
            </p:cNvSpPr>
            <p:nvPr/>
          </p:nvSpPr>
          <p:spPr bwMode="auto">
            <a:xfrm>
              <a:off x="1817" y="866"/>
              <a:ext cx="52" cy="397"/>
            </a:xfrm>
            <a:custGeom>
              <a:avLst/>
              <a:gdLst>
                <a:gd name="T0" fmla="*/ 493 w 800"/>
                <a:gd name="T1" fmla="*/ 51 h 6133"/>
                <a:gd name="T2" fmla="*/ 449 w 800"/>
                <a:gd name="T3" fmla="*/ 5467 h 6133"/>
                <a:gd name="T4" fmla="*/ 399 w 800"/>
                <a:gd name="T5" fmla="*/ 5517 h 6133"/>
                <a:gd name="T6" fmla="*/ 349 w 800"/>
                <a:gd name="T7" fmla="*/ 5466 h 6133"/>
                <a:gd name="T8" fmla="*/ 393 w 800"/>
                <a:gd name="T9" fmla="*/ 50 h 6133"/>
                <a:gd name="T10" fmla="*/ 444 w 800"/>
                <a:gd name="T11" fmla="*/ 0 h 6133"/>
                <a:gd name="T12" fmla="*/ 493 w 800"/>
                <a:gd name="T13" fmla="*/ 51 h 6133"/>
                <a:gd name="T14" fmla="*/ 800 w 800"/>
                <a:gd name="T15" fmla="*/ 5337 h 6133"/>
                <a:gd name="T16" fmla="*/ 393 w 800"/>
                <a:gd name="T17" fmla="*/ 6133 h 6133"/>
                <a:gd name="T18" fmla="*/ 0 w 800"/>
                <a:gd name="T19" fmla="*/ 5330 h 6133"/>
                <a:gd name="T20" fmla="*/ 800 w 800"/>
                <a:gd name="T21" fmla="*/ 5337 h 6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0" h="6133">
                  <a:moveTo>
                    <a:pt x="493" y="51"/>
                  </a:moveTo>
                  <a:lnTo>
                    <a:pt x="449" y="5467"/>
                  </a:lnTo>
                  <a:cubicBezTo>
                    <a:pt x="449" y="5495"/>
                    <a:pt x="426" y="5517"/>
                    <a:pt x="399" y="5517"/>
                  </a:cubicBezTo>
                  <a:cubicBezTo>
                    <a:pt x="371" y="5517"/>
                    <a:pt x="349" y="5494"/>
                    <a:pt x="349" y="5466"/>
                  </a:cubicBezTo>
                  <a:lnTo>
                    <a:pt x="393" y="50"/>
                  </a:lnTo>
                  <a:cubicBezTo>
                    <a:pt x="394" y="22"/>
                    <a:pt x="416" y="0"/>
                    <a:pt x="444" y="0"/>
                  </a:cubicBezTo>
                  <a:cubicBezTo>
                    <a:pt x="471" y="0"/>
                    <a:pt x="494" y="23"/>
                    <a:pt x="493" y="51"/>
                  </a:cubicBezTo>
                  <a:close/>
                  <a:moveTo>
                    <a:pt x="800" y="5337"/>
                  </a:moveTo>
                  <a:lnTo>
                    <a:pt x="393" y="6133"/>
                  </a:lnTo>
                  <a:lnTo>
                    <a:pt x="0" y="5330"/>
                  </a:lnTo>
                  <a:lnTo>
                    <a:pt x="800" y="5337"/>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371" name="Freeform 35"/>
            <p:cNvSpPr>
              <a:spLocks noEditPoints="1"/>
            </p:cNvSpPr>
            <p:nvPr/>
          </p:nvSpPr>
          <p:spPr bwMode="auto">
            <a:xfrm>
              <a:off x="2240" y="1924"/>
              <a:ext cx="1094" cy="564"/>
            </a:xfrm>
            <a:custGeom>
              <a:avLst/>
              <a:gdLst>
                <a:gd name="T0" fmla="*/ 8414 w 8476"/>
                <a:gd name="T1" fmla="*/ 4143 h 4361"/>
                <a:gd name="T2" fmla="*/ 8319 w 8476"/>
                <a:gd name="T3" fmla="*/ 3762 h 4361"/>
                <a:gd name="T4" fmla="*/ 8135 w 8476"/>
                <a:gd name="T5" fmla="*/ 3385 h 4361"/>
                <a:gd name="T6" fmla="*/ 7868 w 8476"/>
                <a:gd name="T7" fmla="*/ 3014 h 4361"/>
                <a:gd name="T8" fmla="*/ 7524 w 8476"/>
                <a:gd name="T9" fmla="*/ 2652 h 4361"/>
                <a:gd name="T10" fmla="*/ 7109 w 8476"/>
                <a:gd name="T11" fmla="*/ 2304 h 4361"/>
                <a:gd name="T12" fmla="*/ 6628 w 8476"/>
                <a:gd name="T13" fmla="*/ 1971 h 4361"/>
                <a:gd name="T14" fmla="*/ 6088 w 8476"/>
                <a:gd name="T15" fmla="*/ 1659 h 4361"/>
                <a:gd name="T16" fmla="*/ 5496 w 8476"/>
                <a:gd name="T17" fmla="*/ 1369 h 4361"/>
                <a:gd name="T18" fmla="*/ 4857 w 8476"/>
                <a:gd name="T19" fmla="*/ 1104 h 4361"/>
                <a:gd name="T20" fmla="*/ 4178 w 8476"/>
                <a:gd name="T21" fmla="*/ 868 h 4361"/>
                <a:gd name="T22" fmla="*/ 3465 w 8476"/>
                <a:gd name="T23" fmla="*/ 664 h 4361"/>
                <a:gd name="T24" fmla="*/ 2724 w 8476"/>
                <a:gd name="T25" fmla="*/ 494 h 4361"/>
                <a:gd name="T26" fmla="*/ 1961 w 8476"/>
                <a:gd name="T27" fmla="*/ 363 h 4361"/>
                <a:gd name="T28" fmla="*/ 1183 w 8476"/>
                <a:gd name="T29" fmla="*/ 272 h 4361"/>
                <a:gd name="T30" fmla="*/ 333 w 8476"/>
                <a:gd name="T31" fmla="*/ 224 h 4361"/>
                <a:gd name="T32" fmla="*/ 335 w 8476"/>
                <a:gd name="T33" fmla="*/ 174 h 4361"/>
                <a:gd name="T34" fmla="*/ 1188 w 8476"/>
                <a:gd name="T35" fmla="*/ 222 h 4361"/>
                <a:gd name="T36" fmla="*/ 1969 w 8476"/>
                <a:gd name="T37" fmla="*/ 313 h 4361"/>
                <a:gd name="T38" fmla="*/ 2734 w 8476"/>
                <a:gd name="T39" fmla="*/ 445 h 4361"/>
                <a:gd name="T40" fmla="*/ 3478 w 8476"/>
                <a:gd name="T41" fmla="*/ 615 h 4361"/>
                <a:gd name="T42" fmla="*/ 4194 w 8476"/>
                <a:gd name="T43" fmla="*/ 820 h 4361"/>
                <a:gd name="T44" fmla="*/ 4876 w 8476"/>
                <a:gd name="T45" fmla="*/ 1057 h 4361"/>
                <a:gd name="T46" fmla="*/ 5517 w 8476"/>
                <a:gd name="T47" fmla="*/ 1323 h 4361"/>
                <a:gd name="T48" fmla="*/ 6113 w 8476"/>
                <a:gd name="T49" fmla="*/ 1615 h 4361"/>
                <a:gd name="T50" fmla="*/ 6656 w 8476"/>
                <a:gd name="T51" fmla="*/ 1930 h 4361"/>
                <a:gd name="T52" fmla="*/ 7140 w 8476"/>
                <a:gd name="T53" fmla="*/ 2265 h 4361"/>
                <a:gd name="T54" fmla="*/ 7560 w 8476"/>
                <a:gd name="T55" fmla="*/ 2617 h 4361"/>
                <a:gd name="T56" fmla="*/ 7908 w 8476"/>
                <a:gd name="T57" fmla="*/ 2983 h 4361"/>
                <a:gd name="T58" fmla="*/ 8179 w 8476"/>
                <a:gd name="T59" fmla="*/ 3361 h 4361"/>
                <a:gd name="T60" fmla="*/ 8366 w 8476"/>
                <a:gd name="T61" fmla="*/ 3748 h 4361"/>
                <a:gd name="T62" fmla="*/ 8463 w 8476"/>
                <a:gd name="T63" fmla="*/ 4140 h 4361"/>
                <a:gd name="T64" fmla="*/ 8452 w 8476"/>
                <a:gd name="T65" fmla="*/ 4360 h 4361"/>
                <a:gd name="T66" fmla="*/ 397 w 8476"/>
                <a:gd name="T67" fmla="*/ 400 h 4361"/>
                <a:gd name="T68" fmla="*/ 404 w 8476"/>
                <a:gd name="T69" fmla="*/ 0 h 4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76" h="4361">
                  <a:moveTo>
                    <a:pt x="8426" y="4337"/>
                  </a:moveTo>
                  <a:lnTo>
                    <a:pt x="8414" y="4143"/>
                  </a:lnTo>
                  <a:lnTo>
                    <a:pt x="8377" y="3953"/>
                  </a:lnTo>
                  <a:lnTo>
                    <a:pt x="8319" y="3762"/>
                  </a:lnTo>
                  <a:lnTo>
                    <a:pt x="8237" y="3573"/>
                  </a:lnTo>
                  <a:lnTo>
                    <a:pt x="8135" y="3385"/>
                  </a:lnTo>
                  <a:lnTo>
                    <a:pt x="8012" y="3198"/>
                  </a:lnTo>
                  <a:lnTo>
                    <a:pt x="7868" y="3014"/>
                  </a:lnTo>
                  <a:lnTo>
                    <a:pt x="7706" y="2832"/>
                  </a:lnTo>
                  <a:lnTo>
                    <a:pt x="7524" y="2652"/>
                  </a:lnTo>
                  <a:lnTo>
                    <a:pt x="7325" y="2476"/>
                  </a:lnTo>
                  <a:lnTo>
                    <a:pt x="7109" y="2304"/>
                  </a:lnTo>
                  <a:lnTo>
                    <a:pt x="6876" y="2135"/>
                  </a:lnTo>
                  <a:lnTo>
                    <a:pt x="6628" y="1971"/>
                  </a:lnTo>
                  <a:lnTo>
                    <a:pt x="6365" y="1812"/>
                  </a:lnTo>
                  <a:lnTo>
                    <a:pt x="6088" y="1659"/>
                  </a:lnTo>
                  <a:lnTo>
                    <a:pt x="5799" y="1511"/>
                  </a:lnTo>
                  <a:lnTo>
                    <a:pt x="5496" y="1369"/>
                  </a:lnTo>
                  <a:lnTo>
                    <a:pt x="5182" y="1232"/>
                  </a:lnTo>
                  <a:lnTo>
                    <a:pt x="4857" y="1104"/>
                  </a:lnTo>
                  <a:lnTo>
                    <a:pt x="4522" y="982"/>
                  </a:lnTo>
                  <a:lnTo>
                    <a:pt x="4178" y="868"/>
                  </a:lnTo>
                  <a:lnTo>
                    <a:pt x="3825" y="761"/>
                  </a:lnTo>
                  <a:lnTo>
                    <a:pt x="3465" y="664"/>
                  </a:lnTo>
                  <a:lnTo>
                    <a:pt x="3097" y="574"/>
                  </a:lnTo>
                  <a:lnTo>
                    <a:pt x="2724" y="494"/>
                  </a:lnTo>
                  <a:lnTo>
                    <a:pt x="2344" y="424"/>
                  </a:lnTo>
                  <a:lnTo>
                    <a:pt x="1961" y="363"/>
                  </a:lnTo>
                  <a:lnTo>
                    <a:pt x="1573" y="312"/>
                  </a:lnTo>
                  <a:lnTo>
                    <a:pt x="1183" y="272"/>
                  </a:lnTo>
                  <a:lnTo>
                    <a:pt x="790" y="243"/>
                  </a:lnTo>
                  <a:lnTo>
                    <a:pt x="333" y="224"/>
                  </a:lnTo>
                  <a:cubicBezTo>
                    <a:pt x="319" y="224"/>
                    <a:pt x="308" y="212"/>
                    <a:pt x="309" y="198"/>
                  </a:cubicBezTo>
                  <a:cubicBezTo>
                    <a:pt x="309" y="184"/>
                    <a:pt x="321" y="174"/>
                    <a:pt x="335" y="174"/>
                  </a:cubicBezTo>
                  <a:lnTo>
                    <a:pt x="793" y="193"/>
                  </a:lnTo>
                  <a:lnTo>
                    <a:pt x="1188" y="222"/>
                  </a:lnTo>
                  <a:lnTo>
                    <a:pt x="1580" y="262"/>
                  </a:lnTo>
                  <a:lnTo>
                    <a:pt x="1969" y="313"/>
                  </a:lnTo>
                  <a:lnTo>
                    <a:pt x="2354" y="374"/>
                  </a:lnTo>
                  <a:lnTo>
                    <a:pt x="2734" y="445"/>
                  </a:lnTo>
                  <a:lnTo>
                    <a:pt x="3109" y="526"/>
                  </a:lnTo>
                  <a:lnTo>
                    <a:pt x="3478" y="615"/>
                  </a:lnTo>
                  <a:lnTo>
                    <a:pt x="3840" y="714"/>
                  </a:lnTo>
                  <a:lnTo>
                    <a:pt x="4194" y="820"/>
                  </a:lnTo>
                  <a:lnTo>
                    <a:pt x="4540" y="935"/>
                  </a:lnTo>
                  <a:lnTo>
                    <a:pt x="4876" y="1057"/>
                  </a:lnTo>
                  <a:lnTo>
                    <a:pt x="5202" y="1187"/>
                  </a:lnTo>
                  <a:lnTo>
                    <a:pt x="5517" y="1323"/>
                  </a:lnTo>
                  <a:lnTo>
                    <a:pt x="5821" y="1466"/>
                  </a:lnTo>
                  <a:lnTo>
                    <a:pt x="6113" y="1615"/>
                  </a:lnTo>
                  <a:lnTo>
                    <a:pt x="6391" y="1770"/>
                  </a:lnTo>
                  <a:lnTo>
                    <a:pt x="6656" y="1930"/>
                  </a:lnTo>
                  <a:lnTo>
                    <a:pt x="6906" y="2095"/>
                  </a:lnTo>
                  <a:lnTo>
                    <a:pt x="7140" y="2265"/>
                  </a:lnTo>
                  <a:lnTo>
                    <a:pt x="7358" y="2439"/>
                  </a:lnTo>
                  <a:lnTo>
                    <a:pt x="7560" y="2617"/>
                  </a:lnTo>
                  <a:lnTo>
                    <a:pt x="7743" y="2798"/>
                  </a:lnTo>
                  <a:lnTo>
                    <a:pt x="7908" y="2983"/>
                  </a:lnTo>
                  <a:lnTo>
                    <a:pt x="8053" y="3171"/>
                  </a:lnTo>
                  <a:lnTo>
                    <a:pt x="8179" y="3361"/>
                  </a:lnTo>
                  <a:lnTo>
                    <a:pt x="8283" y="3553"/>
                  </a:lnTo>
                  <a:lnTo>
                    <a:pt x="8366" y="3748"/>
                  </a:lnTo>
                  <a:lnTo>
                    <a:pt x="8427" y="3943"/>
                  </a:lnTo>
                  <a:lnTo>
                    <a:pt x="8463" y="4140"/>
                  </a:lnTo>
                  <a:lnTo>
                    <a:pt x="8475" y="4334"/>
                  </a:lnTo>
                  <a:cubicBezTo>
                    <a:pt x="8476" y="4348"/>
                    <a:pt x="8466" y="4360"/>
                    <a:pt x="8452" y="4360"/>
                  </a:cubicBezTo>
                  <a:cubicBezTo>
                    <a:pt x="8438" y="4361"/>
                    <a:pt x="8426" y="4351"/>
                    <a:pt x="8426" y="4337"/>
                  </a:cubicBezTo>
                  <a:close/>
                  <a:moveTo>
                    <a:pt x="397" y="400"/>
                  </a:moveTo>
                  <a:lnTo>
                    <a:pt x="0" y="194"/>
                  </a:lnTo>
                  <a:lnTo>
                    <a:pt x="404" y="0"/>
                  </a:lnTo>
                  <a:lnTo>
                    <a:pt x="397" y="400"/>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372" name="Group 36"/>
            <p:cNvGrpSpPr>
              <a:grpSpLocks/>
            </p:cNvGrpSpPr>
            <p:nvPr/>
          </p:nvGrpSpPr>
          <p:grpSpPr bwMode="auto">
            <a:xfrm>
              <a:off x="4012" y="2143"/>
              <a:ext cx="879" cy="193"/>
              <a:chOff x="4012" y="2143"/>
              <a:chExt cx="879" cy="193"/>
            </a:xfrm>
          </p:grpSpPr>
          <p:sp>
            <p:nvSpPr>
              <p:cNvPr id="782373" name="Rectangle 37"/>
              <p:cNvSpPr>
                <a:spLocks noChangeArrowheads="1"/>
              </p:cNvSpPr>
              <p:nvPr/>
            </p:nvSpPr>
            <p:spPr bwMode="auto">
              <a:xfrm>
                <a:off x="4012" y="2143"/>
                <a:ext cx="879"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74" name="Rectangle 38"/>
              <p:cNvSpPr>
                <a:spLocks noChangeArrowheads="1"/>
              </p:cNvSpPr>
              <p:nvPr/>
            </p:nvSpPr>
            <p:spPr bwMode="auto">
              <a:xfrm>
                <a:off x="4012" y="2143"/>
                <a:ext cx="879"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75" name="Rectangle 39"/>
            <p:cNvSpPr>
              <a:spLocks noChangeArrowheads="1"/>
            </p:cNvSpPr>
            <p:nvPr/>
          </p:nvSpPr>
          <p:spPr bwMode="auto">
            <a:xfrm>
              <a:off x="4108" y="2187"/>
              <a:ext cx="6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Enhancements</a:t>
              </a:r>
              <a:endParaRPr lang="en-US" altLang="en-US" sz="1800">
                <a:latin typeface="Arial" panose="020B0604020202020204" pitchFamily="34" charset="0"/>
              </a:endParaRPr>
            </a:p>
          </p:txBody>
        </p:sp>
        <p:sp>
          <p:nvSpPr>
            <p:cNvPr id="782376" name="Freeform 40"/>
            <p:cNvSpPr>
              <a:spLocks noEditPoints="1"/>
            </p:cNvSpPr>
            <p:nvPr/>
          </p:nvSpPr>
          <p:spPr bwMode="auto">
            <a:xfrm>
              <a:off x="2368" y="2336"/>
              <a:ext cx="2107" cy="1046"/>
            </a:xfrm>
            <a:custGeom>
              <a:avLst/>
              <a:gdLst>
                <a:gd name="T0" fmla="*/ 781 w 16323"/>
                <a:gd name="T1" fmla="*/ 8031 h 8093"/>
                <a:gd name="T2" fmla="*/ 2285 w 16323"/>
                <a:gd name="T3" fmla="*/ 7940 h 8093"/>
                <a:gd name="T4" fmla="*/ 3771 w 16323"/>
                <a:gd name="T5" fmla="*/ 7763 h 8093"/>
                <a:gd name="T6" fmla="*/ 5227 w 16323"/>
                <a:gd name="T7" fmla="*/ 7506 h 8093"/>
                <a:gd name="T8" fmla="*/ 6643 w 16323"/>
                <a:gd name="T9" fmla="*/ 7176 h 8093"/>
                <a:gd name="T10" fmla="*/ 8005 w 16323"/>
                <a:gd name="T11" fmla="*/ 6778 h 8093"/>
                <a:gd name="T12" fmla="*/ 9302 w 16323"/>
                <a:gd name="T13" fmla="*/ 6318 h 8093"/>
                <a:gd name="T14" fmla="*/ 10523 w 16323"/>
                <a:gd name="T15" fmla="*/ 5801 h 8093"/>
                <a:gd name="T16" fmla="*/ 11655 w 16323"/>
                <a:gd name="T17" fmla="*/ 5235 h 8093"/>
                <a:gd name="T18" fmla="*/ 12686 w 16323"/>
                <a:gd name="T19" fmla="*/ 4625 h 8093"/>
                <a:gd name="T20" fmla="*/ 13605 w 16323"/>
                <a:gd name="T21" fmla="*/ 3976 h 8093"/>
                <a:gd name="T22" fmla="*/ 14018 w 16323"/>
                <a:gd name="T23" fmla="*/ 3640 h 8093"/>
                <a:gd name="T24" fmla="*/ 14399 w 16323"/>
                <a:gd name="T25" fmla="*/ 3296 h 8093"/>
                <a:gd name="T26" fmla="*/ 14747 w 16323"/>
                <a:gd name="T27" fmla="*/ 2945 h 8093"/>
                <a:gd name="T28" fmla="*/ 15058 w 16323"/>
                <a:gd name="T29" fmla="*/ 2589 h 8093"/>
                <a:gd name="T30" fmla="*/ 15333 w 16323"/>
                <a:gd name="T31" fmla="*/ 2228 h 8093"/>
                <a:gd name="T32" fmla="*/ 15569 w 16323"/>
                <a:gd name="T33" fmla="*/ 1863 h 8093"/>
                <a:gd name="T34" fmla="*/ 15766 w 16323"/>
                <a:gd name="T35" fmla="*/ 1494 h 8093"/>
                <a:gd name="T36" fmla="*/ 15921 w 16323"/>
                <a:gd name="T37" fmla="*/ 1122 h 8093"/>
                <a:gd name="T38" fmla="*/ 16034 w 16323"/>
                <a:gd name="T39" fmla="*/ 749 h 8093"/>
                <a:gd name="T40" fmla="*/ 16103 w 16323"/>
                <a:gd name="T41" fmla="*/ 330 h 8093"/>
                <a:gd name="T42" fmla="*/ 16153 w 16323"/>
                <a:gd name="T43" fmla="*/ 336 h 8093"/>
                <a:gd name="T44" fmla="*/ 16082 w 16323"/>
                <a:gd name="T45" fmla="*/ 763 h 8093"/>
                <a:gd name="T46" fmla="*/ 15968 w 16323"/>
                <a:gd name="T47" fmla="*/ 1141 h 8093"/>
                <a:gd name="T48" fmla="*/ 15811 w 16323"/>
                <a:gd name="T49" fmla="*/ 1516 h 8093"/>
                <a:gd name="T50" fmla="*/ 15612 w 16323"/>
                <a:gd name="T51" fmla="*/ 1889 h 8093"/>
                <a:gd name="T52" fmla="*/ 15374 w 16323"/>
                <a:gd name="T53" fmla="*/ 2258 h 8093"/>
                <a:gd name="T54" fmla="*/ 15097 w 16323"/>
                <a:gd name="T55" fmla="*/ 2622 h 8093"/>
                <a:gd name="T56" fmla="*/ 14783 w 16323"/>
                <a:gd name="T57" fmla="*/ 2980 h 8093"/>
                <a:gd name="T58" fmla="*/ 14433 w 16323"/>
                <a:gd name="T59" fmla="*/ 3332 h 8093"/>
                <a:gd name="T60" fmla="*/ 14050 w 16323"/>
                <a:gd name="T61" fmla="*/ 3678 h 8093"/>
                <a:gd name="T62" fmla="*/ 13635 w 16323"/>
                <a:gd name="T63" fmla="*/ 4016 h 8093"/>
                <a:gd name="T64" fmla="*/ 12712 w 16323"/>
                <a:gd name="T65" fmla="*/ 4667 h 8093"/>
                <a:gd name="T66" fmla="*/ 11678 w 16323"/>
                <a:gd name="T67" fmla="*/ 5279 h 8093"/>
                <a:gd name="T68" fmla="*/ 10543 w 16323"/>
                <a:gd name="T69" fmla="*/ 5847 h 8093"/>
                <a:gd name="T70" fmla="*/ 9320 w 16323"/>
                <a:gd name="T71" fmla="*/ 6364 h 8093"/>
                <a:gd name="T72" fmla="*/ 8020 w 16323"/>
                <a:gd name="T73" fmla="*/ 6825 h 8093"/>
                <a:gd name="T74" fmla="*/ 6655 w 16323"/>
                <a:gd name="T75" fmla="*/ 7224 h 8093"/>
                <a:gd name="T76" fmla="*/ 5237 w 16323"/>
                <a:gd name="T77" fmla="*/ 7555 h 8093"/>
                <a:gd name="T78" fmla="*/ 3777 w 16323"/>
                <a:gd name="T79" fmla="*/ 7812 h 8093"/>
                <a:gd name="T80" fmla="*/ 2288 w 16323"/>
                <a:gd name="T81" fmla="*/ 7989 h 8093"/>
                <a:gd name="T82" fmla="*/ 781 w 16323"/>
                <a:gd name="T83" fmla="*/ 8081 h 8093"/>
                <a:gd name="T84" fmla="*/ 0 w 16323"/>
                <a:gd name="T85" fmla="*/ 8068 h 8093"/>
                <a:gd name="T86" fmla="*/ 15924 w 16323"/>
                <a:gd name="T87" fmla="*/ 386 h 8093"/>
                <a:gd name="T88" fmla="*/ 16323 w 16323"/>
                <a:gd name="T89" fmla="*/ 413 h 8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23" h="8093">
                  <a:moveTo>
                    <a:pt x="25" y="8042"/>
                  </a:moveTo>
                  <a:lnTo>
                    <a:pt x="781" y="8031"/>
                  </a:lnTo>
                  <a:lnTo>
                    <a:pt x="1534" y="7996"/>
                  </a:lnTo>
                  <a:lnTo>
                    <a:pt x="2285" y="7940"/>
                  </a:lnTo>
                  <a:lnTo>
                    <a:pt x="3030" y="7862"/>
                  </a:lnTo>
                  <a:lnTo>
                    <a:pt x="3771" y="7763"/>
                  </a:lnTo>
                  <a:lnTo>
                    <a:pt x="4503" y="7644"/>
                  </a:lnTo>
                  <a:lnTo>
                    <a:pt x="5227" y="7506"/>
                  </a:lnTo>
                  <a:lnTo>
                    <a:pt x="5941" y="7350"/>
                  </a:lnTo>
                  <a:lnTo>
                    <a:pt x="6643" y="7176"/>
                  </a:lnTo>
                  <a:lnTo>
                    <a:pt x="7331" y="6985"/>
                  </a:lnTo>
                  <a:lnTo>
                    <a:pt x="8005" y="6778"/>
                  </a:lnTo>
                  <a:lnTo>
                    <a:pt x="8662" y="6555"/>
                  </a:lnTo>
                  <a:lnTo>
                    <a:pt x="9302" y="6318"/>
                  </a:lnTo>
                  <a:lnTo>
                    <a:pt x="9923" y="6066"/>
                  </a:lnTo>
                  <a:lnTo>
                    <a:pt x="10523" y="5801"/>
                  </a:lnTo>
                  <a:lnTo>
                    <a:pt x="11101" y="5524"/>
                  </a:lnTo>
                  <a:lnTo>
                    <a:pt x="11655" y="5235"/>
                  </a:lnTo>
                  <a:lnTo>
                    <a:pt x="12184" y="4935"/>
                  </a:lnTo>
                  <a:lnTo>
                    <a:pt x="12686" y="4625"/>
                  </a:lnTo>
                  <a:lnTo>
                    <a:pt x="13160" y="4305"/>
                  </a:lnTo>
                  <a:lnTo>
                    <a:pt x="13605" y="3976"/>
                  </a:lnTo>
                  <a:lnTo>
                    <a:pt x="13815" y="3809"/>
                  </a:lnTo>
                  <a:lnTo>
                    <a:pt x="14018" y="3640"/>
                  </a:lnTo>
                  <a:lnTo>
                    <a:pt x="14213" y="3469"/>
                  </a:lnTo>
                  <a:lnTo>
                    <a:pt x="14399" y="3296"/>
                  </a:lnTo>
                  <a:lnTo>
                    <a:pt x="14577" y="3121"/>
                  </a:lnTo>
                  <a:lnTo>
                    <a:pt x="14747" y="2945"/>
                  </a:lnTo>
                  <a:lnTo>
                    <a:pt x="14907" y="2768"/>
                  </a:lnTo>
                  <a:lnTo>
                    <a:pt x="15058" y="2589"/>
                  </a:lnTo>
                  <a:lnTo>
                    <a:pt x="15200" y="2409"/>
                  </a:lnTo>
                  <a:lnTo>
                    <a:pt x="15333" y="2228"/>
                  </a:lnTo>
                  <a:lnTo>
                    <a:pt x="15456" y="2046"/>
                  </a:lnTo>
                  <a:lnTo>
                    <a:pt x="15569" y="1863"/>
                  </a:lnTo>
                  <a:lnTo>
                    <a:pt x="15673" y="1679"/>
                  </a:lnTo>
                  <a:lnTo>
                    <a:pt x="15766" y="1494"/>
                  </a:lnTo>
                  <a:lnTo>
                    <a:pt x="15849" y="1308"/>
                  </a:lnTo>
                  <a:lnTo>
                    <a:pt x="15921" y="1122"/>
                  </a:lnTo>
                  <a:lnTo>
                    <a:pt x="15983" y="936"/>
                  </a:lnTo>
                  <a:lnTo>
                    <a:pt x="16034" y="749"/>
                  </a:lnTo>
                  <a:lnTo>
                    <a:pt x="16074" y="562"/>
                  </a:lnTo>
                  <a:lnTo>
                    <a:pt x="16103" y="330"/>
                  </a:lnTo>
                  <a:cubicBezTo>
                    <a:pt x="16105" y="316"/>
                    <a:pt x="16118" y="306"/>
                    <a:pt x="16131" y="308"/>
                  </a:cubicBezTo>
                  <a:cubicBezTo>
                    <a:pt x="16145" y="310"/>
                    <a:pt x="16155" y="323"/>
                    <a:pt x="16153" y="336"/>
                  </a:cubicBezTo>
                  <a:lnTo>
                    <a:pt x="16122" y="573"/>
                  </a:lnTo>
                  <a:lnTo>
                    <a:pt x="16082" y="763"/>
                  </a:lnTo>
                  <a:lnTo>
                    <a:pt x="16030" y="952"/>
                  </a:lnTo>
                  <a:lnTo>
                    <a:pt x="15968" y="1141"/>
                  </a:lnTo>
                  <a:lnTo>
                    <a:pt x="15894" y="1329"/>
                  </a:lnTo>
                  <a:lnTo>
                    <a:pt x="15811" y="1516"/>
                  </a:lnTo>
                  <a:lnTo>
                    <a:pt x="15716" y="1703"/>
                  </a:lnTo>
                  <a:lnTo>
                    <a:pt x="15612" y="1889"/>
                  </a:lnTo>
                  <a:lnTo>
                    <a:pt x="15498" y="2074"/>
                  </a:lnTo>
                  <a:lnTo>
                    <a:pt x="15374" y="2258"/>
                  </a:lnTo>
                  <a:lnTo>
                    <a:pt x="15240" y="2440"/>
                  </a:lnTo>
                  <a:lnTo>
                    <a:pt x="15097" y="2622"/>
                  </a:lnTo>
                  <a:lnTo>
                    <a:pt x="14944" y="2801"/>
                  </a:lnTo>
                  <a:lnTo>
                    <a:pt x="14783" y="2980"/>
                  </a:lnTo>
                  <a:lnTo>
                    <a:pt x="14612" y="3157"/>
                  </a:lnTo>
                  <a:lnTo>
                    <a:pt x="14433" y="3332"/>
                  </a:lnTo>
                  <a:lnTo>
                    <a:pt x="14246" y="3506"/>
                  </a:lnTo>
                  <a:lnTo>
                    <a:pt x="14050" y="3678"/>
                  </a:lnTo>
                  <a:lnTo>
                    <a:pt x="13847" y="3848"/>
                  </a:lnTo>
                  <a:lnTo>
                    <a:pt x="13635" y="4016"/>
                  </a:lnTo>
                  <a:lnTo>
                    <a:pt x="13188" y="4346"/>
                  </a:lnTo>
                  <a:lnTo>
                    <a:pt x="12712" y="4667"/>
                  </a:lnTo>
                  <a:lnTo>
                    <a:pt x="12208" y="4978"/>
                  </a:lnTo>
                  <a:lnTo>
                    <a:pt x="11678" y="5279"/>
                  </a:lnTo>
                  <a:lnTo>
                    <a:pt x="11122" y="5569"/>
                  </a:lnTo>
                  <a:lnTo>
                    <a:pt x="10543" y="5847"/>
                  </a:lnTo>
                  <a:lnTo>
                    <a:pt x="9942" y="6112"/>
                  </a:lnTo>
                  <a:lnTo>
                    <a:pt x="9320" y="6364"/>
                  </a:lnTo>
                  <a:lnTo>
                    <a:pt x="8678" y="6602"/>
                  </a:lnTo>
                  <a:lnTo>
                    <a:pt x="8020" y="6825"/>
                  </a:lnTo>
                  <a:lnTo>
                    <a:pt x="7345" y="7033"/>
                  </a:lnTo>
                  <a:lnTo>
                    <a:pt x="6655" y="7224"/>
                  </a:lnTo>
                  <a:lnTo>
                    <a:pt x="5952" y="7398"/>
                  </a:lnTo>
                  <a:lnTo>
                    <a:pt x="5237" y="7555"/>
                  </a:lnTo>
                  <a:lnTo>
                    <a:pt x="4511" y="7693"/>
                  </a:lnTo>
                  <a:lnTo>
                    <a:pt x="3777" y="7812"/>
                  </a:lnTo>
                  <a:lnTo>
                    <a:pt x="3036" y="7911"/>
                  </a:lnTo>
                  <a:lnTo>
                    <a:pt x="2288" y="7989"/>
                  </a:lnTo>
                  <a:lnTo>
                    <a:pt x="1537" y="8046"/>
                  </a:lnTo>
                  <a:lnTo>
                    <a:pt x="781" y="8081"/>
                  </a:lnTo>
                  <a:lnTo>
                    <a:pt x="26" y="8092"/>
                  </a:lnTo>
                  <a:cubicBezTo>
                    <a:pt x="12" y="8093"/>
                    <a:pt x="1" y="8082"/>
                    <a:pt x="0" y="8068"/>
                  </a:cubicBezTo>
                  <a:cubicBezTo>
                    <a:pt x="0" y="8054"/>
                    <a:pt x="11" y="8043"/>
                    <a:pt x="25" y="8042"/>
                  </a:cubicBezTo>
                  <a:close/>
                  <a:moveTo>
                    <a:pt x="15924" y="386"/>
                  </a:moveTo>
                  <a:lnTo>
                    <a:pt x="16150" y="0"/>
                  </a:lnTo>
                  <a:lnTo>
                    <a:pt x="16323" y="413"/>
                  </a:lnTo>
                  <a:lnTo>
                    <a:pt x="15924" y="386"/>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377" name="Freeform 41"/>
            <p:cNvSpPr>
              <a:spLocks noEditPoints="1"/>
            </p:cNvSpPr>
            <p:nvPr/>
          </p:nvSpPr>
          <p:spPr bwMode="auto">
            <a:xfrm>
              <a:off x="2469" y="1334"/>
              <a:ext cx="2003" cy="809"/>
            </a:xfrm>
            <a:custGeom>
              <a:avLst/>
              <a:gdLst>
                <a:gd name="T0" fmla="*/ 721 w 15522"/>
                <a:gd name="T1" fmla="*/ 179 h 6254"/>
                <a:gd name="T2" fmla="*/ 2156 w 15522"/>
                <a:gd name="T3" fmla="*/ 248 h 6254"/>
                <a:gd name="T4" fmla="*/ 3576 w 15522"/>
                <a:gd name="T5" fmla="*/ 381 h 6254"/>
                <a:gd name="T6" fmla="*/ 4966 w 15522"/>
                <a:gd name="T7" fmla="*/ 574 h 6254"/>
                <a:gd name="T8" fmla="*/ 6317 w 15522"/>
                <a:gd name="T9" fmla="*/ 822 h 6254"/>
                <a:gd name="T10" fmla="*/ 7618 w 15522"/>
                <a:gd name="T11" fmla="*/ 1122 h 6254"/>
                <a:gd name="T12" fmla="*/ 8856 w 15522"/>
                <a:gd name="T13" fmla="*/ 1468 h 6254"/>
                <a:gd name="T14" fmla="*/ 10022 w 15522"/>
                <a:gd name="T15" fmla="*/ 1857 h 6254"/>
                <a:gd name="T16" fmla="*/ 11103 w 15522"/>
                <a:gd name="T17" fmla="*/ 2283 h 6254"/>
                <a:gd name="T18" fmla="*/ 12089 w 15522"/>
                <a:gd name="T19" fmla="*/ 2743 h 6254"/>
                <a:gd name="T20" fmla="*/ 12969 w 15522"/>
                <a:gd name="T21" fmla="*/ 3231 h 6254"/>
                <a:gd name="T22" fmla="*/ 13551 w 15522"/>
                <a:gd name="T23" fmla="*/ 3615 h 6254"/>
                <a:gd name="T24" fmla="*/ 13900 w 15522"/>
                <a:gd name="T25" fmla="*/ 3877 h 6254"/>
                <a:gd name="T26" fmla="*/ 14216 w 15522"/>
                <a:gd name="T27" fmla="*/ 4144 h 6254"/>
                <a:gd name="T28" fmla="*/ 14499 w 15522"/>
                <a:gd name="T29" fmla="*/ 4416 h 6254"/>
                <a:gd name="T30" fmla="*/ 14744 w 15522"/>
                <a:gd name="T31" fmla="*/ 4691 h 6254"/>
                <a:gd name="T32" fmla="*/ 14953 w 15522"/>
                <a:gd name="T33" fmla="*/ 4970 h 6254"/>
                <a:gd name="T34" fmla="*/ 15124 w 15522"/>
                <a:gd name="T35" fmla="*/ 5252 h 6254"/>
                <a:gd name="T36" fmla="*/ 15254 w 15522"/>
                <a:gd name="T37" fmla="*/ 5536 h 6254"/>
                <a:gd name="T38" fmla="*/ 15342 w 15522"/>
                <a:gd name="T39" fmla="*/ 5822 h 6254"/>
                <a:gd name="T40" fmla="*/ 15334 w 15522"/>
                <a:gd name="T41" fmla="*/ 5947 h 6254"/>
                <a:gd name="T42" fmla="*/ 15293 w 15522"/>
                <a:gd name="T43" fmla="*/ 5835 h 6254"/>
                <a:gd name="T44" fmla="*/ 15207 w 15522"/>
                <a:gd name="T45" fmla="*/ 5555 h 6254"/>
                <a:gd name="T46" fmla="*/ 15080 w 15522"/>
                <a:gd name="T47" fmla="*/ 5276 h 6254"/>
                <a:gd name="T48" fmla="*/ 14913 w 15522"/>
                <a:gd name="T49" fmla="*/ 4999 h 6254"/>
                <a:gd name="T50" fmla="*/ 14706 w 15522"/>
                <a:gd name="T51" fmla="*/ 4724 h 6254"/>
                <a:gd name="T52" fmla="*/ 14463 w 15522"/>
                <a:gd name="T53" fmla="*/ 4451 h 6254"/>
                <a:gd name="T54" fmla="*/ 14184 w 15522"/>
                <a:gd name="T55" fmla="*/ 4182 h 6254"/>
                <a:gd name="T56" fmla="*/ 13870 w 15522"/>
                <a:gd name="T57" fmla="*/ 3917 h 6254"/>
                <a:gd name="T58" fmla="*/ 13523 w 15522"/>
                <a:gd name="T59" fmla="*/ 3656 h 6254"/>
                <a:gd name="T60" fmla="*/ 12943 w 15522"/>
                <a:gd name="T61" fmla="*/ 3275 h 6254"/>
                <a:gd name="T62" fmla="*/ 12068 w 15522"/>
                <a:gd name="T63" fmla="*/ 2788 h 6254"/>
                <a:gd name="T64" fmla="*/ 11084 w 15522"/>
                <a:gd name="T65" fmla="*/ 2329 h 6254"/>
                <a:gd name="T66" fmla="*/ 10006 w 15522"/>
                <a:gd name="T67" fmla="*/ 1904 h 6254"/>
                <a:gd name="T68" fmla="*/ 8842 w 15522"/>
                <a:gd name="T69" fmla="*/ 1516 h 6254"/>
                <a:gd name="T70" fmla="*/ 7606 w 15522"/>
                <a:gd name="T71" fmla="*/ 1171 h 6254"/>
                <a:gd name="T72" fmla="*/ 6308 w 15522"/>
                <a:gd name="T73" fmla="*/ 872 h 6254"/>
                <a:gd name="T74" fmla="*/ 4959 w 15522"/>
                <a:gd name="T75" fmla="*/ 623 h 6254"/>
                <a:gd name="T76" fmla="*/ 3570 w 15522"/>
                <a:gd name="T77" fmla="*/ 431 h 6254"/>
                <a:gd name="T78" fmla="*/ 2153 w 15522"/>
                <a:gd name="T79" fmla="*/ 298 h 6254"/>
                <a:gd name="T80" fmla="*/ 720 w 15522"/>
                <a:gd name="T81" fmla="*/ 229 h 6254"/>
                <a:gd name="T82" fmla="*/ 309 w 15522"/>
                <a:gd name="T83" fmla="*/ 199 h 6254"/>
                <a:gd name="T84" fmla="*/ 398 w 15522"/>
                <a:gd name="T85" fmla="*/ 400 h 6254"/>
                <a:gd name="T86" fmla="*/ 403 w 15522"/>
                <a:gd name="T87" fmla="*/ 0 h 6254"/>
                <a:gd name="T88" fmla="*/ 15522 w 15522"/>
                <a:gd name="T89" fmla="*/ 5834 h 6254"/>
                <a:gd name="T90" fmla="*/ 15124 w 15522"/>
                <a:gd name="T91" fmla="*/ 5879 h 6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522" h="6254">
                  <a:moveTo>
                    <a:pt x="334" y="175"/>
                  </a:moveTo>
                  <a:lnTo>
                    <a:pt x="721" y="179"/>
                  </a:lnTo>
                  <a:lnTo>
                    <a:pt x="1440" y="205"/>
                  </a:lnTo>
                  <a:lnTo>
                    <a:pt x="2156" y="248"/>
                  </a:lnTo>
                  <a:lnTo>
                    <a:pt x="2869" y="307"/>
                  </a:lnTo>
                  <a:lnTo>
                    <a:pt x="3576" y="381"/>
                  </a:lnTo>
                  <a:lnTo>
                    <a:pt x="4275" y="470"/>
                  </a:lnTo>
                  <a:lnTo>
                    <a:pt x="4966" y="574"/>
                  </a:lnTo>
                  <a:lnTo>
                    <a:pt x="5647" y="691"/>
                  </a:lnTo>
                  <a:lnTo>
                    <a:pt x="6317" y="822"/>
                  </a:lnTo>
                  <a:lnTo>
                    <a:pt x="6975" y="966"/>
                  </a:lnTo>
                  <a:lnTo>
                    <a:pt x="7618" y="1122"/>
                  </a:lnTo>
                  <a:lnTo>
                    <a:pt x="8246" y="1290"/>
                  </a:lnTo>
                  <a:lnTo>
                    <a:pt x="8856" y="1468"/>
                  </a:lnTo>
                  <a:lnTo>
                    <a:pt x="9449" y="1658"/>
                  </a:lnTo>
                  <a:lnTo>
                    <a:pt x="10022" y="1857"/>
                  </a:lnTo>
                  <a:lnTo>
                    <a:pt x="10574" y="2066"/>
                  </a:lnTo>
                  <a:lnTo>
                    <a:pt x="11103" y="2283"/>
                  </a:lnTo>
                  <a:lnTo>
                    <a:pt x="11609" y="2509"/>
                  </a:lnTo>
                  <a:lnTo>
                    <a:pt x="12089" y="2743"/>
                  </a:lnTo>
                  <a:lnTo>
                    <a:pt x="12543" y="2984"/>
                  </a:lnTo>
                  <a:lnTo>
                    <a:pt x="12969" y="3231"/>
                  </a:lnTo>
                  <a:lnTo>
                    <a:pt x="13364" y="3485"/>
                  </a:lnTo>
                  <a:lnTo>
                    <a:pt x="13551" y="3615"/>
                  </a:lnTo>
                  <a:lnTo>
                    <a:pt x="13730" y="3745"/>
                  </a:lnTo>
                  <a:lnTo>
                    <a:pt x="13900" y="3877"/>
                  </a:lnTo>
                  <a:lnTo>
                    <a:pt x="14063" y="4010"/>
                  </a:lnTo>
                  <a:lnTo>
                    <a:pt x="14216" y="4144"/>
                  </a:lnTo>
                  <a:lnTo>
                    <a:pt x="14362" y="4280"/>
                  </a:lnTo>
                  <a:lnTo>
                    <a:pt x="14499" y="4416"/>
                  </a:lnTo>
                  <a:lnTo>
                    <a:pt x="14626" y="4553"/>
                  </a:lnTo>
                  <a:lnTo>
                    <a:pt x="14744" y="4691"/>
                  </a:lnTo>
                  <a:lnTo>
                    <a:pt x="14854" y="4830"/>
                  </a:lnTo>
                  <a:lnTo>
                    <a:pt x="14953" y="4970"/>
                  </a:lnTo>
                  <a:lnTo>
                    <a:pt x="15044" y="5110"/>
                  </a:lnTo>
                  <a:lnTo>
                    <a:pt x="15124" y="5252"/>
                  </a:lnTo>
                  <a:lnTo>
                    <a:pt x="15193" y="5393"/>
                  </a:lnTo>
                  <a:lnTo>
                    <a:pt x="15254" y="5536"/>
                  </a:lnTo>
                  <a:lnTo>
                    <a:pt x="15303" y="5679"/>
                  </a:lnTo>
                  <a:lnTo>
                    <a:pt x="15342" y="5822"/>
                  </a:lnTo>
                  <a:lnTo>
                    <a:pt x="15355" y="5919"/>
                  </a:lnTo>
                  <a:cubicBezTo>
                    <a:pt x="15357" y="5933"/>
                    <a:pt x="15347" y="5946"/>
                    <a:pt x="15334" y="5947"/>
                  </a:cubicBezTo>
                  <a:cubicBezTo>
                    <a:pt x="15320" y="5949"/>
                    <a:pt x="15307" y="5940"/>
                    <a:pt x="15306" y="5926"/>
                  </a:cubicBezTo>
                  <a:lnTo>
                    <a:pt x="15293" y="5835"/>
                  </a:lnTo>
                  <a:lnTo>
                    <a:pt x="15256" y="5695"/>
                  </a:lnTo>
                  <a:lnTo>
                    <a:pt x="15207" y="5555"/>
                  </a:lnTo>
                  <a:lnTo>
                    <a:pt x="15149" y="5415"/>
                  </a:lnTo>
                  <a:lnTo>
                    <a:pt x="15080" y="5276"/>
                  </a:lnTo>
                  <a:lnTo>
                    <a:pt x="15001" y="5137"/>
                  </a:lnTo>
                  <a:lnTo>
                    <a:pt x="14913" y="4999"/>
                  </a:lnTo>
                  <a:lnTo>
                    <a:pt x="14814" y="4861"/>
                  </a:lnTo>
                  <a:lnTo>
                    <a:pt x="14706" y="4724"/>
                  </a:lnTo>
                  <a:lnTo>
                    <a:pt x="14590" y="4587"/>
                  </a:lnTo>
                  <a:lnTo>
                    <a:pt x="14463" y="4451"/>
                  </a:lnTo>
                  <a:lnTo>
                    <a:pt x="14328" y="4316"/>
                  </a:lnTo>
                  <a:lnTo>
                    <a:pt x="14184" y="4182"/>
                  </a:lnTo>
                  <a:lnTo>
                    <a:pt x="14031" y="4049"/>
                  </a:lnTo>
                  <a:lnTo>
                    <a:pt x="13870" y="3917"/>
                  </a:lnTo>
                  <a:lnTo>
                    <a:pt x="13700" y="3786"/>
                  </a:lnTo>
                  <a:lnTo>
                    <a:pt x="13523" y="3656"/>
                  </a:lnTo>
                  <a:lnTo>
                    <a:pt x="13337" y="3528"/>
                  </a:lnTo>
                  <a:lnTo>
                    <a:pt x="12943" y="3275"/>
                  </a:lnTo>
                  <a:lnTo>
                    <a:pt x="12519" y="3028"/>
                  </a:lnTo>
                  <a:lnTo>
                    <a:pt x="12068" y="2788"/>
                  </a:lnTo>
                  <a:lnTo>
                    <a:pt x="11589" y="2555"/>
                  </a:lnTo>
                  <a:lnTo>
                    <a:pt x="11084" y="2329"/>
                  </a:lnTo>
                  <a:lnTo>
                    <a:pt x="10557" y="2112"/>
                  </a:lnTo>
                  <a:lnTo>
                    <a:pt x="10006" y="1904"/>
                  </a:lnTo>
                  <a:lnTo>
                    <a:pt x="9434" y="1705"/>
                  </a:lnTo>
                  <a:lnTo>
                    <a:pt x="8842" y="1516"/>
                  </a:lnTo>
                  <a:lnTo>
                    <a:pt x="8233" y="1338"/>
                  </a:lnTo>
                  <a:lnTo>
                    <a:pt x="7606" y="1171"/>
                  </a:lnTo>
                  <a:lnTo>
                    <a:pt x="6964" y="1015"/>
                  </a:lnTo>
                  <a:lnTo>
                    <a:pt x="6308" y="872"/>
                  </a:lnTo>
                  <a:lnTo>
                    <a:pt x="5639" y="741"/>
                  </a:lnTo>
                  <a:lnTo>
                    <a:pt x="4959" y="623"/>
                  </a:lnTo>
                  <a:lnTo>
                    <a:pt x="4269" y="520"/>
                  </a:lnTo>
                  <a:lnTo>
                    <a:pt x="3570" y="431"/>
                  </a:lnTo>
                  <a:lnTo>
                    <a:pt x="2865" y="356"/>
                  </a:lnTo>
                  <a:lnTo>
                    <a:pt x="2153" y="298"/>
                  </a:lnTo>
                  <a:lnTo>
                    <a:pt x="1439" y="255"/>
                  </a:lnTo>
                  <a:lnTo>
                    <a:pt x="720" y="229"/>
                  </a:lnTo>
                  <a:lnTo>
                    <a:pt x="333" y="225"/>
                  </a:lnTo>
                  <a:cubicBezTo>
                    <a:pt x="320" y="224"/>
                    <a:pt x="309" y="213"/>
                    <a:pt x="309" y="199"/>
                  </a:cubicBezTo>
                  <a:cubicBezTo>
                    <a:pt x="309" y="186"/>
                    <a:pt x="320" y="174"/>
                    <a:pt x="334" y="175"/>
                  </a:cubicBezTo>
                  <a:close/>
                  <a:moveTo>
                    <a:pt x="398" y="400"/>
                  </a:moveTo>
                  <a:lnTo>
                    <a:pt x="0" y="195"/>
                  </a:lnTo>
                  <a:lnTo>
                    <a:pt x="403" y="0"/>
                  </a:lnTo>
                  <a:lnTo>
                    <a:pt x="398" y="400"/>
                  </a:lnTo>
                  <a:close/>
                  <a:moveTo>
                    <a:pt x="15522" y="5834"/>
                  </a:moveTo>
                  <a:lnTo>
                    <a:pt x="15367" y="6254"/>
                  </a:lnTo>
                  <a:lnTo>
                    <a:pt x="15124" y="5879"/>
                  </a:lnTo>
                  <a:lnTo>
                    <a:pt x="15522" y="5834"/>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378" name="Freeform 42"/>
            <p:cNvSpPr>
              <a:spLocks noEditPoints="1"/>
            </p:cNvSpPr>
            <p:nvPr/>
          </p:nvSpPr>
          <p:spPr bwMode="auto">
            <a:xfrm>
              <a:off x="1059" y="1356"/>
              <a:ext cx="288" cy="1254"/>
            </a:xfrm>
            <a:custGeom>
              <a:avLst/>
              <a:gdLst>
                <a:gd name="T0" fmla="*/ 1225 w 2234"/>
                <a:gd name="T1" fmla="*/ 50 h 9700"/>
                <a:gd name="T2" fmla="*/ 25 w 2234"/>
                <a:gd name="T3" fmla="*/ 50 h 9700"/>
                <a:gd name="T4" fmla="*/ 50 w 2234"/>
                <a:gd name="T5" fmla="*/ 25 h 9700"/>
                <a:gd name="T6" fmla="*/ 50 w 2234"/>
                <a:gd name="T7" fmla="*/ 9500 h 9700"/>
                <a:gd name="T8" fmla="*/ 25 w 2234"/>
                <a:gd name="T9" fmla="*/ 9475 h 9700"/>
                <a:gd name="T10" fmla="*/ 1900 w 2234"/>
                <a:gd name="T11" fmla="*/ 9475 h 9700"/>
                <a:gd name="T12" fmla="*/ 1925 w 2234"/>
                <a:gd name="T13" fmla="*/ 9500 h 9700"/>
                <a:gd name="T14" fmla="*/ 1900 w 2234"/>
                <a:gd name="T15" fmla="*/ 9525 h 9700"/>
                <a:gd name="T16" fmla="*/ 25 w 2234"/>
                <a:gd name="T17" fmla="*/ 9525 h 9700"/>
                <a:gd name="T18" fmla="*/ 0 w 2234"/>
                <a:gd name="T19" fmla="*/ 9500 h 9700"/>
                <a:gd name="T20" fmla="*/ 0 w 2234"/>
                <a:gd name="T21" fmla="*/ 25 h 9700"/>
                <a:gd name="T22" fmla="*/ 25 w 2234"/>
                <a:gd name="T23" fmla="*/ 0 h 9700"/>
                <a:gd name="T24" fmla="*/ 1225 w 2234"/>
                <a:gd name="T25" fmla="*/ 0 h 9700"/>
                <a:gd name="T26" fmla="*/ 1250 w 2234"/>
                <a:gd name="T27" fmla="*/ 25 h 9700"/>
                <a:gd name="T28" fmla="*/ 1225 w 2234"/>
                <a:gd name="T29" fmla="*/ 50 h 9700"/>
                <a:gd name="T30" fmla="*/ 1834 w 2234"/>
                <a:gd name="T31" fmla="*/ 9300 h 9700"/>
                <a:gd name="T32" fmla="*/ 2234 w 2234"/>
                <a:gd name="T33" fmla="*/ 9500 h 9700"/>
                <a:gd name="T34" fmla="*/ 1834 w 2234"/>
                <a:gd name="T35" fmla="*/ 9700 h 9700"/>
                <a:gd name="T36" fmla="*/ 1834 w 2234"/>
                <a:gd name="T37" fmla="*/ 9300 h 9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4" h="9700">
                  <a:moveTo>
                    <a:pt x="1225" y="50"/>
                  </a:moveTo>
                  <a:lnTo>
                    <a:pt x="25" y="50"/>
                  </a:lnTo>
                  <a:lnTo>
                    <a:pt x="50" y="25"/>
                  </a:lnTo>
                  <a:lnTo>
                    <a:pt x="50" y="9500"/>
                  </a:lnTo>
                  <a:lnTo>
                    <a:pt x="25" y="9475"/>
                  </a:lnTo>
                  <a:lnTo>
                    <a:pt x="1900" y="9475"/>
                  </a:lnTo>
                  <a:cubicBezTo>
                    <a:pt x="1914" y="9475"/>
                    <a:pt x="1925" y="9487"/>
                    <a:pt x="1925" y="9500"/>
                  </a:cubicBezTo>
                  <a:cubicBezTo>
                    <a:pt x="1925" y="9514"/>
                    <a:pt x="1914" y="9525"/>
                    <a:pt x="1900" y="9525"/>
                  </a:cubicBezTo>
                  <a:lnTo>
                    <a:pt x="25" y="9525"/>
                  </a:lnTo>
                  <a:cubicBezTo>
                    <a:pt x="12" y="9525"/>
                    <a:pt x="0" y="9514"/>
                    <a:pt x="0" y="9500"/>
                  </a:cubicBezTo>
                  <a:lnTo>
                    <a:pt x="0" y="25"/>
                  </a:lnTo>
                  <a:cubicBezTo>
                    <a:pt x="0" y="12"/>
                    <a:pt x="12" y="0"/>
                    <a:pt x="25" y="0"/>
                  </a:cubicBezTo>
                  <a:lnTo>
                    <a:pt x="1225" y="0"/>
                  </a:lnTo>
                  <a:cubicBezTo>
                    <a:pt x="1239" y="0"/>
                    <a:pt x="1250" y="12"/>
                    <a:pt x="1250" y="25"/>
                  </a:cubicBezTo>
                  <a:cubicBezTo>
                    <a:pt x="1250" y="39"/>
                    <a:pt x="1239" y="50"/>
                    <a:pt x="1225" y="50"/>
                  </a:cubicBezTo>
                  <a:close/>
                  <a:moveTo>
                    <a:pt x="1834" y="9300"/>
                  </a:moveTo>
                  <a:lnTo>
                    <a:pt x="2234" y="9500"/>
                  </a:lnTo>
                  <a:lnTo>
                    <a:pt x="1834" y="9700"/>
                  </a:lnTo>
                  <a:lnTo>
                    <a:pt x="1834" y="9300"/>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379" name="Group 43"/>
            <p:cNvGrpSpPr>
              <a:grpSpLocks/>
            </p:cNvGrpSpPr>
            <p:nvPr/>
          </p:nvGrpSpPr>
          <p:grpSpPr bwMode="auto">
            <a:xfrm>
              <a:off x="1217" y="1263"/>
              <a:ext cx="1252" cy="192"/>
              <a:chOff x="1217" y="1263"/>
              <a:chExt cx="1252" cy="192"/>
            </a:xfrm>
          </p:grpSpPr>
          <p:sp>
            <p:nvSpPr>
              <p:cNvPr id="782380" name="Rectangle 44"/>
              <p:cNvSpPr>
                <a:spLocks noChangeArrowheads="1"/>
              </p:cNvSpPr>
              <p:nvPr/>
            </p:nvSpPr>
            <p:spPr bwMode="auto">
              <a:xfrm>
                <a:off x="1217" y="1263"/>
                <a:ext cx="1252" cy="192"/>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81" name="Rectangle 45"/>
              <p:cNvSpPr>
                <a:spLocks noChangeArrowheads="1"/>
              </p:cNvSpPr>
              <p:nvPr/>
            </p:nvSpPr>
            <p:spPr bwMode="auto">
              <a:xfrm>
                <a:off x="1217" y="1263"/>
                <a:ext cx="1252" cy="192"/>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82" name="Rectangle 46"/>
            <p:cNvSpPr>
              <a:spLocks noChangeArrowheads="1"/>
            </p:cNvSpPr>
            <p:nvPr/>
          </p:nvSpPr>
          <p:spPr bwMode="auto">
            <a:xfrm>
              <a:off x="1283" y="1307"/>
              <a:ext cx="10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Use Case Requirements</a:t>
              </a:r>
              <a:endParaRPr lang="en-US" altLang="en-US" sz="1800">
                <a:latin typeface="Arial" panose="020B0604020202020204" pitchFamily="34" charset="0"/>
              </a:endParaRPr>
            </a:p>
          </p:txBody>
        </p:sp>
        <p:grpSp>
          <p:nvGrpSpPr>
            <p:cNvPr id="782383" name="Group 47"/>
            <p:cNvGrpSpPr>
              <a:grpSpLocks/>
            </p:cNvGrpSpPr>
            <p:nvPr/>
          </p:nvGrpSpPr>
          <p:grpSpPr bwMode="auto">
            <a:xfrm>
              <a:off x="1347" y="2487"/>
              <a:ext cx="1001" cy="193"/>
              <a:chOff x="1347" y="2487"/>
              <a:chExt cx="1001" cy="193"/>
            </a:xfrm>
          </p:grpSpPr>
          <p:sp>
            <p:nvSpPr>
              <p:cNvPr id="782384" name="Rectangle 48"/>
              <p:cNvSpPr>
                <a:spLocks noChangeArrowheads="1"/>
              </p:cNvSpPr>
              <p:nvPr/>
            </p:nvSpPr>
            <p:spPr bwMode="auto">
              <a:xfrm>
                <a:off x="1347" y="2487"/>
                <a:ext cx="1001"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85" name="Rectangle 49"/>
              <p:cNvSpPr>
                <a:spLocks noChangeArrowheads="1"/>
              </p:cNvSpPr>
              <p:nvPr/>
            </p:nvSpPr>
            <p:spPr bwMode="auto">
              <a:xfrm>
                <a:off x="1347" y="2487"/>
                <a:ext cx="1001"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86" name="Rectangle 50"/>
            <p:cNvSpPr>
              <a:spLocks noChangeArrowheads="1"/>
            </p:cNvSpPr>
            <p:nvPr/>
          </p:nvSpPr>
          <p:spPr bwMode="auto">
            <a:xfrm>
              <a:off x="1413" y="2531"/>
              <a:ext cx="7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Test Requirements</a:t>
              </a:r>
              <a:endParaRPr lang="en-US" altLang="en-US" sz="1800">
                <a:latin typeface="Arial" panose="020B0604020202020204" pitchFamily="34" charset="0"/>
              </a:endParaRPr>
            </a:p>
          </p:txBody>
        </p:sp>
        <p:grpSp>
          <p:nvGrpSpPr>
            <p:cNvPr id="782387" name="Group 51"/>
            <p:cNvGrpSpPr>
              <a:grpSpLocks/>
            </p:cNvGrpSpPr>
            <p:nvPr/>
          </p:nvGrpSpPr>
          <p:grpSpPr bwMode="auto">
            <a:xfrm>
              <a:off x="1347" y="3168"/>
              <a:ext cx="1024" cy="420"/>
              <a:chOff x="1347" y="3168"/>
              <a:chExt cx="1024" cy="420"/>
            </a:xfrm>
          </p:grpSpPr>
          <p:sp>
            <p:nvSpPr>
              <p:cNvPr id="782388" name="Oval 52"/>
              <p:cNvSpPr>
                <a:spLocks noChangeArrowheads="1"/>
              </p:cNvSpPr>
              <p:nvPr/>
            </p:nvSpPr>
            <p:spPr bwMode="auto">
              <a:xfrm>
                <a:off x="1347" y="3168"/>
                <a:ext cx="1024" cy="420"/>
              </a:xfrm>
              <a:prstGeom prst="ellipse">
                <a:avLst/>
              </a:prstGeom>
              <a:solidFill>
                <a:srgbClr val="E5FFE5"/>
              </a:solidFill>
              <a:ln w="0">
                <a:solidFill>
                  <a:srgbClr val="000000"/>
                </a:solidFill>
                <a:round/>
                <a:headEnd/>
                <a:tailEnd/>
              </a:ln>
            </p:spPr>
            <p:txBody>
              <a:bodyPr/>
              <a:lstStyle/>
              <a:p>
                <a:endParaRPr lang="en-AU"/>
              </a:p>
            </p:txBody>
          </p:sp>
          <p:sp>
            <p:nvSpPr>
              <p:cNvPr id="782389" name="Oval 53"/>
              <p:cNvSpPr>
                <a:spLocks noChangeArrowheads="1"/>
              </p:cNvSpPr>
              <p:nvPr/>
            </p:nvSpPr>
            <p:spPr bwMode="auto">
              <a:xfrm>
                <a:off x="1347" y="3168"/>
                <a:ext cx="1024" cy="420"/>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90" name="Rectangle 54"/>
            <p:cNvSpPr>
              <a:spLocks noChangeArrowheads="1"/>
            </p:cNvSpPr>
            <p:nvPr/>
          </p:nvSpPr>
          <p:spPr bwMode="auto">
            <a:xfrm>
              <a:off x="1699" y="3264"/>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Quality </a:t>
              </a:r>
              <a:endParaRPr lang="en-US" altLang="en-US" sz="1800">
                <a:latin typeface="Arial" panose="020B0604020202020204" pitchFamily="34" charset="0"/>
              </a:endParaRPr>
            </a:p>
          </p:txBody>
        </p:sp>
        <p:sp>
          <p:nvSpPr>
            <p:cNvPr id="782391" name="Rectangle 55"/>
            <p:cNvSpPr>
              <a:spLocks noChangeArrowheads="1"/>
            </p:cNvSpPr>
            <p:nvPr/>
          </p:nvSpPr>
          <p:spPr bwMode="auto">
            <a:xfrm>
              <a:off x="1559" y="3388"/>
              <a:ext cx="5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management</a:t>
              </a:r>
              <a:endParaRPr lang="en-US" altLang="en-US" sz="1800">
                <a:latin typeface="Arial" panose="020B0604020202020204" pitchFamily="34" charset="0"/>
              </a:endParaRPr>
            </a:p>
          </p:txBody>
        </p:sp>
        <p:grpSp>
          <p:nvGrpSpPr>
            <p:cNvPr id="782392" name="Group 56"/>
            <p:cNvGrpSpPr>
              <a:grpSpLocks/>
            </p:cNvGrpSpPr>
            <p:nvPr/>
          </p:nvGrpSpPr>
          <p:grpSpPr bwMode="auto">
            <a:xfrm>
              <a:off x="2988" y="2484"/>
              <a:ext cx="684" cy="193"/>
              <a:chOff x="2988" y="2484"/>
              <a:chExt cx="684" cy="193"/>
            </a:xfrm>
          </p:grpSpPr>
          <p:sp>
            <p:nvSpPr>
              <p:cNvPr id="782393" name="Rectangle 57"/>
              <p:cNvSpPr>
                <a:spLocks noChangeArrowheads="1"/>
              </p:cNvSpPr>
              <p:nvPr/>
            </p:nvSpPr>
            <p:spPr bwMode="auto">
              <a:xfrm>
                <a:off x="2988" y="2484"/>
                <a:ext cx="684"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394" name="Rectangle 58"/>
              <p:cNvSpPr>
                <a:spLocks noChangeArrowheads="1"/>
              </p:cNvSpPr>
              <p:nvPr/>
            </p:nvSpPr>
            <p:spPr bwMode="auto">
              <a:xfrm>
                <a:off x="2988" y="2484"/>
                <a:ext cx="684"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395" name="Rectangle 59"/>
            <p:cNvSpPr>
              <a:spLocks noChangeArrowheads="1"/>
            </p:cNvSpPr>
            <p:nvPr/>
          </p:nvSpPr>
          <p:spPr bwMode="auto">
            <a:xfrm>
              <a:off x="3156" y="2528"/>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Defects</a:t>
              </a:r>
              <a:endParaRPr lang="en-US" altLang="en-US" sz="1800">
                <a:latin typeface="Arial" panose="020B0604020202020204" pitchFamily="34" charset="0"/>
              </a:endParaRPr>
            </a:p>
          </p:txBody>
        </p:sp>
        <p:sp>
          <p:nvSpPr>
            <p:cNvPr id="782396" name="Freeform 60"/>
            <p:cNvSpPr>
              <a:spLocks noEditPoints="1"/>
            </p:cNvSpPr>
            <p:nvPr/>
          </p:nvSpPr>
          <p:spPr bwMode="auto">
            <a:xfrm>
              <a:off x="1832" y="2677"/>
              <a:ext cx="52" cy="491"/>
            </a:xfrm>
            <a:custGeom>
              <a:avLst/>
              <a:gdLst>
                <a:gd name="T0" fmla="*/ 150 w 400"/>
                <a:gd name="T1" fmla="*/ 25 h 3800"/>
                <a:gd name="T2" fmla="*/ 226 w 400"/>
                <a:gd name="T3" fmla="*/ 3466 h 3800"/>
                <a:gd name="T4" fmla="*/ 202 w 400"/>
                <a:gd name="T5" fmla="*/ 3492 h 3800"/>
                <a:gd name="T6" fmla="*/ 176 w 400"/>
                <a:gd name="T7" fmla="*/ 3467 h 3800"/>
                <a:gd name="T8" fmla="*/ 100 w 400"/>
                <a:gd name="T9" fmla="*/ 26 h 3800"/>
                <a:gd name="T10" fmla="*/ 125 w 400"/>
                <a:gd name="T11" fmla="*/ 0 h 3800"/>
                <a:gd name="T12" fmla="*/ 150 w 400"/>
                <a:gd name="T13" fmla="*/ 25 h 3800"/>
                <a:gd name="T14" fmla="*/ 400 w 400"/>
                <a:gd name="T15" fmla="*/ 3396 h 3800"/>
                <a:gd name="T16" fmla="*/ 208 w 400"/>
                <a:gd name="T17" fmla="*/ 3800 h 3800"/>
                <a:gd name="T18" fmla="*/ 0 w 400"/>
                <a:gd name="T19" fmla="*/ 3405 h 3800"/>
                <a:gd name="T20" fmla="*/ 400 w 400"/>
                <a:gd name="T21" fmla="*/ 3396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3800">
                  <a:moveTo>
                    <a:pt x="150" y="25"/>
                  </a:moveTo>
                  <a:lnTo>
                    <a:pt x="226" y="3466"/>
                  </a:lnTo>
                  <a:cubicBezTo>
                    <a:pt x="226" y="3480"/>
                    <a:pt x="215" y="3492"/>
                    <a:pt x="202" y="3492"/>
                  </a:cubicBezTo>
                  <a:cubicBezTo>
                    <a:pt x="188" y="3492"/>
                    <a:pt x="176" y="3481"/>
                    <a:pt x="176" y="3467"/>
                  </a:cubicBezTo>
                  <a:lnTo>
                    <a:pt x="100" y="26"/>
                  </a:lnTo>
                  <a:cubicBezTo>
                    <a:pt x="100" y="12"/>
                    <a:pt x="111" y="0"/>
                    <a:pt x="125" y="0"/>
                  </a:cubicBezTo>
                  <a:cubicBezTo>
                    <a:pt x="138" y="0"/>
                    <a:pt x="150" y="11"/>
                    <a:pt x="150" y="25"/>
                  </a:cubicBezTo>
                  <a:close/>
                  <a:moveTo>
                    <a:pt x="400" y="3396"/>
                  </a:moveTo>
                  <a:lnTo>
                    <a:pt x="208" y="3800"/>
                  </a:lnTo>
                  <a:lnTo>
                    <a:pt x="0" y="3405"/>
                  </a:lnTo>
                  <a:lnTo>
                    <a:pt x="400" y="3396"/>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397" name="Freeform 61"/>
            <p:cNvSpPr>
              <a:spLocks noEditPoints="1"/>
            </p:cNvSpPr>
            <p:nvPr/>
          </p:nvSpPr>
          <p:spPr bwMode="auto">
            <a:xfrm>
              <a:off x="2368" y="2677"/>
              <a:ext cx="984" cy="705"/>
            </a:xfrm>
            <a:custGeom>
              <a:avLst/>
              <a:gdLst>
                <a:gd name="T0" fmla="*/ 199 w 7630"/>
                <a:gd name="T1" fmla="*/ 5398 h 5451"/>
                <a:gd name="T2" fmla="*/ 547 w 7630"/>
                <a:gd name="T3" fmla="*/ 5383 h 5451"/>
                <a:gd name="T4" fmla="*/ 892 w 7630"/>
                <a:gd name="T5" fmla="*/ 5352 h 5451"/>
                <a:gd name="T6" fmla="*/ 1236 w 7630"/>
                <a:gd name="T7" fmla="*/ 5307 h 5451"/>
                <a:gd name="T8" fmla="*/ 1578 w 7630"/>
                <a:gd name="T9" fmla="*/ 5247 h 5451"/>
                <a:gd name="T10" fmla="*/ 1917 w 7630"/>
                <a:gd name="T11" fmla="*/ 5175 h 5451"/>
                <a:gd name="T12" fmla="*/ 2252 w 7630"/>
                <a:gd name="T13" fmla="*/ 5088 h 5451"/>
                <a:gd name="T14" fmla="*/ 2584 w 7630"/>
                <a:gd name="T15" fmla="*/ 4990 h 5451"/>
                <a:gd name="T16" fmla="*/ 3070 w 7630"/>
                <a:gd name="T17" fmla="*/ 4818 h 5451"/>
                <a:gd name="T18" fmla="*/ 3697 w 7630"/>
                <a:gd name="T19" fmla="*/ 4551 h 5451"/>
                <a:gd name="T20" fmla="*/ 4294 w 7630"/>
                <a:gd name="T21" fmla="*/ 4242 h 5451"/>
                <a:gd name="T22" fmla="*/ 4855 w 7630"/>
                <a:gd name="T23" fmla="*/ 3896 h 5451"/>
                <a:gd name="T24" fmla="*/ 5376 w 7630"/>
                <a:gd name="T25" fmla="*/ 3516 h 5451"/>
                <a:gd name="T26" fmla="*/ 5619 w 7630"/>
                <a:gd name="T27" fmla="*/ 3314 h 5451"/>
                <a:gd name="T28" fmla="*/ 5851 w 7630"/>
                <a:gd name="T29" fmla="*/ 3106 h 5451"/>
                <a:gd name="T30" fmla="*/ 6069 w 7630"/>
                <a:gd name="T31" fmla="*/ 2891 h 5451"/>
                <a:gd name="T32" fmla="*/ 6273 w 7630"/>
                <a:gd name="T33" fmla="*/ 2671 h 5451"/>
                <a:gd name="T34" fmla="*/ 6464 w 7630"/>
                <a:gd name="T35" fmla="*/ 2445 h 5451"/>
                <a:gd name="T36" fmla="*/ 6639 w 7630"/>
                <a:gd name="T37" fmla="*/ 2214 h 5451"/>
                <a:gd name="T38" fmla="*/ 6799 w 7630"/>
                <a:gd name="T39" fmla="*/ 1979 h 5451"/>
                <a:gd name="T40" fmla="*/ 6942 w 7630"/>
                <a:gd name="T41" fmla="*/ 1739 h 5451"/>
                <a:gd name="T42" fmla="*/ 7068 w 7630"/>
                <a:gd name="T43" fmla="*/ 1497 h 5451"/>
                <a:gd name="T44" fmla="*/ 7177 w 7630"/>
                <a:gd name="T45" fmla="*/ 1252 h 5451"/>
                <a:gd name="T46" fmla="*/ 7267 w 7630"/>
                <a:gd name="T47" fmla="*/ 1004 h 5451"/>
                <a:gd name="T48" fmla="*/ 7339 w 7630"/>
                <a:gd name="T49" fmla="*/ 755 h 5451"/>
                <a:gd name="T50" fmla="*/ 7390 w 7630"/>
                <a:gd name="T51" fmla="*/ 503 h 5451"/>
                <a:gd name="T52" fmla="*/ 7438 w 7630"/>
                <a:gd name="T53" fmla="*/ 308 h 5451"/>
                <a:gd name="T54" fmla="*/ 7440 w 7630"/>
                <a:gd name="T55" fmla="*/ 513 h 5451"/>
                <a:gd name="T56" fmla="*/ 7387 w 7630"/>
                <a:gd name="T57" fmla="*/ 767 h 5451"/>
                <a:gd name="T58" fmla="*/ 7315 w 7630"/>
                <a:gd name="T59" fmla="*/ 1020 h 5451"/>
                <a:gd name="T60" fmla="*/ 7223 w 7630"/>
                <a:gd name="T61" fmla="*/ 1271 h 5451"/>
                <a:gd name="T62" fmla="*/ 7113 w 7630"/>
                <a:gd name="T63" fmla="*/ 1519 h 5451"/>
                <a:gd name="T64" fmla="*/ 6985 w 7630"/>
                <a:gd name="T65" fmla="*/ 1765 h 5451"/>
                <a:gd name="T66" fmla="*/ 6840 w 7630"/>
                <a:gd name="T67" fmla="*/ 2006 h 5451"/>
                <a:gd name="T68" fmla="*/ 6679 w 7630"/>
                <a:gd name="T69" fmla="*/ 2243 h 5451"/>
                <a:gd name="T70" fmla="*/ 6502 w 7630"/>
                <a:gd name="T71" fmla="*/ 2476 h 5451"/>
                <a:gd name="T72" fmla="*/ 6310 w 7630"/>
                <a:gd name="T73" fmla="*/ 2704 h 5451"/>
                <a:gd name="T74" fmla="*/ 6104 w 7630"/>
                <a:gd name="T75" fmla="*/ 2927 h 5451"/>
                <a:gd name="T76" fmla="*/ 5884 w 7630"/>
                <a:gd name="T77" fmla="*/ 3143 h 5451"/>
                <a:gd name="T78" fmla="*/ 5652 w 7630"/>
                <a:gd name="T79" fmla="*/ 3353 h 5451"/>
                <a:gd name="T80" fmla="*/ 5407 w 7630"/>
                <a:gd name="T81" fmla="*/ 3555 h 5451"/>
                <a:gd name="T82" fmla="*/ 4882 w 7630"/>
                <a:gd name="T83" fmla="*/ 3938 h 5451"/>
                <a:gd name="T84" fmla="*/ 4317 w 7630"/>
                <a:gd name="T85" fmla="*/ 4286 h 5451"/>
                <a:gd name="T86" fmla="*/ 3717 w 7630"/>
                <a:gd name="T87" fmla="*/ 4597 h 5451"/>
                <a:gd name="T88" fmla="*/ 3087 w 7630"/>
                <a:gd name="T89" fmla="*/ 4865 h 5451"/>
                <a:gd name="T90" fmla="*/ 2598 w 7630"/>
                <a:gd name="T91" fmla="*/ 5037 h 5451"/>
                <a:gd name="T92" fmla="*/ 2265 w 7630"/>
                <a:gd name="T93" fmla="*/ 5137 h 5451"/>
                <a:gd name="T94" fmla="*/ 1928 w 7630"/>
                <a:gd name="T95" fmla="*/ 5223 h 5451"/>
                <a:gd name="T96" fmla="*/ 1587 w 7630"/>
                <a:gd name="T97" fmla="*/ 5297 h 5451"/>
                <a:gd name="T98" fmla="*/ 1243 w 7630"/>
                <a:gd name="T99" fmla="*/ 5356 h 5451"/>
                <a:gd name="T100" fmla="*/ 897 w 7630"/>
                <a:gd name="T101" fmla="*/ 5402 h 5451"/>
                <a:gd name="T102" fmla="*/ 549 w 7630"/>
                <a:gd name="T103" fmla="*/ 5433 h 5451"/>
                <a:gd name="T104" fmla="*/ 200 w 7630"/>
                <a:gd name="T105" fmla="*/ 5448 h 5451"/>
                <a:gd name="T106" fmla="*/ 0 w 7630"/>
                <a:gd name="T107" fmla="*/ 5426 h 5451"/>
                <a:gd name="T108" fmla="*/ 7231 w 7630"/>
                <a:gd name="T109" fmla="*/ 386 h 5451"/>
                <a:gd name="T110" fmla="*/ 7630 w 7630"/>
                <a:gd name="T111" fmla="*/ 412 h 5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30" h="5451">
                  <a:moveTo>
                    <a:pt x="25" y="5400"/>
                  </a:moveTo>
                  <a:lnTo>
                    <a:pt x="199" y="5398"/>
                  </a:lnTo>
                  <a:lnTo>
                    <a:pt x="373" y="5392"/>
                  </a:lnTo>
                  <a:lnTo>
                    <a:pt x="547" y="5383"/>
                  </a:lnTo>
                  <a:lnTo>
                    <a:pt x="720" y="5370"/>
                  </a:lnTo>
                  <a:lnTo>
                    <a:pt x="892" y="5352"/>
                  </a:lnTo>
                  <a:lnTo>
                    <a:pt x="1064" y="5331"/>
                  </a:lnTo>
                  <a:lnTo>
                    <a:pt x="1236" y="5307"/>
                  </a:lnTo>
                  <a:lnTo>
                    <a:pt x="1408" y="5279"/>
                  </a:lnTo>
                  <a:lnTo>
                    <a:pt x="1578" y="5247"/>
                  </a:lnTo>
                  <a:lnTo>
                    <a:pt x="1748" y="5212"/>
                  </a:lnTo>
                  <a:lnTo>
                    <a:pt x="1917" y="5175"/>
                  </a:lnTo>
                  <a:lnTo>
                    <a:pt x="2085" y="5133"/>
                  </a:lnTo>
                  <a:lnTo>
                    <a:pt x="2252" y="5088"/>
                  </a:lnTo>
                  <a:lnTo>
                    <a:pt x="2419" y="5040"/>
                  </a:lnTo>
                  <a:lnTo>
                    <a:pt x="2584" y="4990"/>
                  </a:lnTo>
                  <a:lnTo>
                    <a:pt x="2747" y="4936"/>
                  </a:lnTo>
                  <a:lnTo>
                    <a:pt x="3070" y="4818"/>
                  </a:lnTo>
                  <a:lnTo>
                    <a:pt x="3387" y="4690"/>
                  </a:lnTo>
                  <a:lnTo>
                    <a:pt x="3697" y="4551"/>
                  </a:lnTo>
                  <a:lnTo>
                    <a:pt x="3999" y="4402"/>
                  </a:lnTo>
                  <a:lnTo>
                    <a:pt x="4294" y="4242"/>
                  </a:lnTo>
                  <a:lnTo>
                    <a:pt x="4579" y="4073"/>
                  </a:lnTo>
                  <a:lnTo>
                    <a:pt x="4855" y="3896"/>
                  </a:lnTo>
                  <a:lnTo>
                    <a:pt x="5121" y="3710"/>
                  </a:lnTo>
                  <a:lnTo>
                    <a:pt x="5376" y="3516"/>
                  </a:lnTo>
                  <a:lnTo>
                    <a:pt x="5499" y="3416"/>
                  </a:lnTo>
                  <a:lnTo>
                    <a:pt x="5619" y="3314"/>
                  </a:lnTo>
                  <a:lnTo>
                    <a:pt x="5736" y="3211"/>
                  </a:lnTo>
                  <a:lnTo>
                    <a:pt x="5851" y="3106"/>
                  </a:lnTo>
                  <a:lnTo>
                    <a:pt x="5961" y="2999"/>
                  </a:lnTo>
                  <a:lnTo>
                    <a:pt x="6069" y="2891"/>
                  </a:lnTo>
                  <a:lnTo>
                    <a:pt x="6173" y="2782"/>
                  </a:lnTo>
                  <a:lnTo>
                    <a:pt x="6273" y="2671"/>
                  </a:lnTo>
                  <a:lnTo>
                    <a:pt x="6370" y="2558"/>
                  </a:lnTo>
                  <a:lnTo>
                    <a:pt x="6464" y="2445"/>
                  </a:lnTo>
                  <a:lnTo>
                    <a:pt x="6553" y="2330"/>
                  </a:lnTo>
                  <a:lnTo>
                    <a:pt x="6639" y="2214"/>
                  </a:lnTo>
                  <a:lnTo>
                    <a:pt x="6720" y="2097"/>
                  </a:lnTo>
                  <a:lnTo>
                    <a:pt x="6799" y="1979"/>
                  </a:lnTo>
                  <a:lnTo>
                    <a:pt x="6872" y="1859"/>
                  </a:lnTo>
                  <a:lnTo>
                    <a:pt x="6942" y="1739"/>
                  </a:lnTo>
                  <a:lnTo>
                    <a:pt x="7007" y="1619"/>
                  </a:lnTo>
                  <a:lnTo>
                    <a:pt x="7068" y="1497"/>
                  </a:lnTo>
                  <a:lnTo>
                    <a:pt x="7125" y="1374"/>
                  </a:lnTo>
                  <a:lnTo>
                    <a:pt x="7177" y="1252"/>
                  </a:lnTo>
                  <a:lnTo>
                    <a:pt x="7225" y="1128"/>
                  </a:lnTo>
                  <a:lnTo>
                    <a:pt x="7267" y="1004"/>
                  </a:lnTo>
                  <a:lnTo>
                    <a:pt x="7306" y="879"/>
                  </a:lnTo>
                  <a:lnTo>
                    <a:pt x="7339" y="755"/>
                  </a:lnTo>
                  <a:lnTo>
                    <a:pt x="7367" y="629"/>
                  </a:lnTo>
                  <a:lnTo>
                    <a:pt x="7390" y="503"/>
                  </a:lnTo>
                  <a:lnTo>
                    <a:pt x="7410" y="330"/>
                  </a:lnTo>
                  <a:cubicBezTo>
                    <a:pt x="7412" y="316"/>
                    <a:pt x="7424" y="306"/>
                    <a:pt x="7438" y="308"/>
                  </a:cubicBezTo>
                  <a:cubicBezTo>
                    <a:pt x="7452" y="309"/>
                    <a:pt x="7462" y="322"/>
                    <a:pt x="7460" y="335"/>
                  </a:cubicBezTo>
                  <a:lnTo>
                    <a:pt x="7440" y="513"/>
                  </a:lnTo>
                  <a:lnTo>
                    <a:pt x="7416" y="640"/>
                  </a:lnTo>
                  <a:lnTo>
                    <a:pt x="7387" y="767"/>
                  </a:lnTo>
                  <a:lnTo>
                    <a:pt x="7353" y="894"/>
                  </a:lnTo>
                  <a:lnTo>
                    <a:pt x="7315" y="1020"/>
                  </a:lnTo>
                  <a:lnTo>
                    <a:pt x="7271" y="1146"/>
                  </a:lnTo>
                  <a:lnTo>
                    <a:pt x="7223" y="1271"/>
                  </a:lnTo>
                  <a:lnTo>
                    <a:pt x="7170" y="1395"/>
                  </a:lnTo>
                  <a:lnTo>
                    <a:pt x="7113" y="1519"/>
                  </a:lnTo>
                  <a:lnTo>
                    <a:pt x="7051" y="1642"/>
                  </a:lnTo>
                  <a:lnTo>
                    <a:pt x="6985" y="1765"/>
                  </a:lnTo>
                  <a:lnTo>
                    <a:pt x="6915" y="1886"/>
                  </a:lnTo>
                  <a:lnTo>
                    <a:pt x="6840" y="2006"/>
                  </a:lnTo>
                  <a:lnTo>
                    <a:pt x="6761" y="2125"/>
                  </a:lnTo>
                  <a:lnTo>
                    <a:pt x="6679" y="2243"/>
                  </a:lnTo>
                  <a:lnTo>
                    <a:pt x="6593" y="2360"/>
                  </a:lnTo>
                  <a:lnTo>
                    <a:pt x="6502" y="2476"/>
                  </a:lnTo>
                  <a:lnTo>
                    <a:pt x="6408" y="2591"/>
                  </a:lnTo>
                  <a:lnTo>
                    <a:pt x="6310" y="2704"/>
                  </a:lnTo>
                  <a:lnTo>
                    <a:pt x="6209" y="2816"/>
                  </a:lnTo>
                  <a:lnTo>
                    <a:pt x="6104" y="2927"/>
                  </a:lnTo>
                  <a:lnTo>
                    <a:pt x="5996" y="3035"/>
                  </a:lnTo>
                  <a:lnTo>
                    <a:pt x="5884" y="3143"/>
                  </a:lnTo>
                  <a:lnTo>
                    <a:pt x="5770" y="3248"/>
                  </a:lnTo>
                  <a:lnTo>
                    <a:pt x="5652" y="3353"/>
                  </a:lnTo>
                  <a:lnTo>
                    <a:pt x="5531" y="3455"/>
                  </a:lnTo>
                  <a:lnTo>
                    <a:pt x="5407" y="3555"/>
                  </a:lnTo>
                  <a:lnTo>
                    <a:pt x="5150" y="3750"/>
                  </a:lnTo>
                  <a:lnTo>
                    <a:pt x="4882" y="3938"/>
                  </a:lnTo>
                  <a:lnTo>
                    <a:pt x="4605" y="4116"/>
                  </a:lnTo>
                  <a:lnTo>
                    <a:pt x="4317" y="4286"/>
                  </a:lnTo>
                  <a:lnTo>
                    <a:pt x="4022" y="4446"/>
                  </a:lnTo>
                  <a:lnTo>
                    <a:pt x="3717" y="4597"/>
                  </a:lnTo>
                  <a:lnTo>
                    <a:pt x="3406" y="4737"/>
                  </a:lnTo>
                  <a:lnTo>
                    <a:pt x="3087" y="4865"/>
                  </a:lnTo>
                  <a:lnTo>
                    <a:pt x="2763" y="4983"/>
                  </a:lnTo>
                  <a:lnTo>
                    <a:pt x="2598" y="5037"/>
                  </a:lnTo>
                  <a:lnTo>
                    <a:pt x="2432" y="5088"/>
                  </a:lnTo>
                  <a:lnTo>
                    <a:pt x="2265" y="5137"/>
                  </a:lnTo>
                  <a:lnTo>
                    <a:pt x="2097" y="5182"/>
                  </a:lnTo>
                  <a:lnTo>
                    <a:pt x="1928" y="5223"/>
                  </a:lnTo>
                  <a:lnTo>
                    <a:pt x="1758" y="5261"/>
                  </a:lnTo>
                  <a:lnTo>
                    <a:pt x="1587" y="5297"/>
                  </a:lnTo>
                  <a:lnTo>
                    <a:pt x="1416" y="5328"/>
                  </a:lnTo>
                  <a:lnTo>
                    <a:pt x="1243" y="5356"/>
                  </a:lnTo>
                  <a:lnTo>
                    <a:pt x="1070" y="5381"/>
                  </a:lnTo>
                  <a:lnTo>
                    <a:pt x="897" y="5402"/>
                  </a:lnTo>
                  <a:lnTo>
                    <a:pt x="723" y="5419"/>
                  </a:lnTo>
                  <a:lnTo>
                    <a:pt x="549" y="5433"/>
                  </a:lnTo>
                  <a:lnTo>
                    <a:pt x="375" y="5442"/>
                  </a:lnTo>
                  <a:lnTo>
                    <a:pt x="200" y="5448"/>
                  </a:lnTo>
                  <a:lnTo>
                    <a:pt x="26" y="5450"/>
                  </a:lnTo>
                  <a:cubicBezTo>
                    <a:pt x="12" y="5451"/>
                    <a:pt x="1" y="5440"/>
                    <a:pt x="0" y="5426"/>
                  </a:cubicBezTo>
                  <a:cubicBezTo>
                    <a:pt x="0" y="5412"/>
                    <a:pt x="11" y="5401"/>
                    <a:pt x="25" y="5400"/>
                  </a:cubicBezTo>
                  <a:close/>
                  <a:moveTo>
                    <a:pt x="7231" y="386"/>
                  </a:moveTo>
                  <a:lnTo>
                    <a:pt x="7457" y="0"/>
                  </a:lnTo>
                  <a:lnTo>
                    <a:pt x="7630" y="412"/>
                  </a:lnTo>
                  <a:lnTo>
                    <a:pt x="7231" y="386"/>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398" name="Group 62"/>
            <p:cNvGrpSpPr>
              <a:grpSpLocks/>
            </p:cNvGrpSpPr>
            <p:nvPr/>
          </p:nvGrpSpPr>
          <p:grpSpPr bwMode="auto">
            <a:xfrm>
              <a:off x="1426" y="1852"/>
              <a:ext cx="814" cy="193"/>
              <a:chOff x="1426" y="1852"/>
              <a:chExt cx="814" cy="193"/>
            </a:xfrm>
          </p:grpSpPr>
          <p:sp>
            <p:nvSpPr>
              <p:cNvPr id="782399" name="Rectangle 63"/>
              <p:cNvSpPr>
                <a:spLocks noChangeArrowheads="1"/>
              </p:cNvSpPr>
              <p:nvPr/>
            </p:nvSpPr>
            <p:spPr bwMode="auto">
              <a:xfrm>
                <a:off x="1426" y="1852"/>
                <a:ext cx="814"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400" name="Rectangle 64"/>
              <p:cNvSpPr>
                <a:spLocks noChangeArrowheads="1"/>
              </p:cNvSpPr>
              <p:nvPr/>
            </p:nvSpPr>
            <p:spPr bwMode="auto">
              <a:xfrm>
                <a:off x="1426" y="1852"/>
                <a:ext cx="814"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401" name="Rectangle 65"/>
            <p:cNvSpPr>
              <a:spLocks noChangeArrowheads="1"/>
            </p:cNvSpPr>
            <p:nvPr/>
          </p:nvSpPr>
          <p:spPr bwMode="auto">
            <a:xfrm>
              <a:off x="1493" y="1896"/>
              <a:ext cx="6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Model Artifacts</a:t>
              </a:r>
              <a:endParaRPr lang="en-US" altLang="en-US" sz="1800">
                <a:latin typeface="Arial" panose="020B0604020202020204" pitchFamily="34" charset="0"/>
              </a:endParaRPr>
            </a:p>
          </p:txBody>
        </p:sp>
        <p:sp>
          <p:nvSpPr>
            <p:cNvPr id="782402" name="Freeform 66"/>
            <p:cNvSpPr>
              <a:spLocks noEditPoints="1"/>
            </p:cNvSpPr>
            <p:nvPr/>
          </p:nvSpPr>
          <p:spPr bwMode="auto">
            <a:xfrm>
              <a:off x="1808" y="1452"/>
              <a:ext cx="52" cy="400"/>
            </a:xfrm>
            <a:custGeom>
              <a:avLst/>
              <a:gdLst>
                <a:gd name="T0" fmla="*/ 290 w 400"/>
                <a:gd name="T1" fmla="*/ 26 h 3092"/>
                <a:gd name="T2" fmla="*/ 224 w 400"/>
                <a:gd name="T3" fmla="*/ 2759 h 3092"/>
                <a:gd name="T4" fmla="*/ 198 w 400"/>
                <a:gd name="T5" fmla="*/ 2784 h 3092"/>
                <a:gd name="T6" fmla="*/ 174 w 400"/>
                <a:gd name="T7" fmla="*/ 2758 h 3092"/>
                <a:gd name="T8" fmla="*/ 240 w 400"/>
                <a:gd name="T9" fmla="*/ 25 h 3092"/>
                <a:gd name="T10" fmla="*/ 266 w 400"/>
                <a:gd name="T11" fmla="*/ 0 h 3092"/>
                <a:gd name="T12" fmla="*/ 290 w 400"/>
                <a:gd name="T13" fmla="*/ 26 h 3092"/>
                <a:gd name="T14" fmla="*/ 400 w 400"/>
                <a:gd name="T15" fmla="*/ 2697 h 3092"/>
                <a:gd name="T16" fmla="*/ 190 w 400"/>
                <a:gd name="T17" fmla="*/ 3092 h 3092"/>
                <a:gd name="T18" fmla="*/ 0 w 400"/>
                <a:gd name="T19" fmla="*/ 2687 h 3092"/>
                <a:gd name="T20" fmla="*/ 400 w 400"/>
                <a:gd name="T21" fmla="*/ 2697 h 3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3092">
                  <a:moveTo>
                    <a:pt x="290" y="26"/>
                  </a:moveTo>
                  <a:lnTo>
                    <a:pt x="224" y="2759"/>
                  </a:lnTo>
                  <a:cubicBezTo>
                    <a:pt x="223" y="2773"/>
                    <a:pt x="212" y="2784"/>
                    <a:pt x="198" y="2784"/>
                  </a:cubicBezTo>
                  <a:cubicBezTo>
                    <a:pt x="184" y="2783"/>
                    <a:pt x="173" y="2772"/>
                    <a:pt x="174" y="2758"/>
                  </a:cubicBezTo>
                  <a:lnTo>
                    <a:pt x="240" y="25"/>
                  </a:lnTo>
                  <a:cubicBezTo>
                    <a:pt x="241" y="11"/>
                    <a:pt x="252" y="0"/>
                    <a:pt x="266" y="0"/>
                  </a:cubicBezTo>
                  <a:cubicBezTo>
                    <a:pt x="280" y="0"/>
                    <a:pt x="291" y="12"/>
                    <a:pt x="290" y="26"/>
                  </a:cubicBezTo>
                  <a:close/>
                  <a:moveTo>
                    <a:pt x="400" y="2697"/>
                  </a:moveTo>
                  <a:lnTo>
                    <a:pt x="190" y="3092"/>
                  </a:lnTo>
                  <a:lnTo>
                    <a:pt x="0" y="2687"/>
                  </a:lnTo>
                  <a:lnTo>
                    <a:pt x="400" y="2697"/>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403" name="Freeform 67"/>
            <p:cNvSpPr>
              <a:spLocks noEditPoints="1"/>
            </p:cNvSpPr>
            <p:nvPr/>
          </p:nvSpPr>
          <p:spPr bwMode="auto">
            <a:xfrm>
              <a:off x="1821" y="2041"/>
              <a:ext cx="51" cy="446"/>
            </a:xfrm>
            <a:custGeom>
              <a:avLst/>
              <a:gdLst>
                <a:gd name="T0" fmla="*/ 121 w 399"/>
                <a:gd name="T1" fmla="*/ 25 h 3450"/>
                <a:gd name="T2" fmla="*/ 227 w 399"/>
                <a:gd name="T3" fmla="*/ 3116 h 3450"/>
                <a:gd name="T4" fmla="*/ 203 w 399"/>
                <a:gd name="T5" fmla="*/ 3142 h 3450"/>
                <a:gd name="T6" fmla="*/ 177 w 399"/>
                <a:gd name="T7" fmla="*/ 3118 h 3450"/>
                <a:gd name="T8" fmla="*/ 71 w 399"/>
                <a:gd name="T9" fmla="*/ 26 h 3450"/>
                <a:gd name="T10" fmla="*/ 96 w 399"/>
                <a:gd name="T11" fmla="*/ 0 h 3450"/>
                <a:gd name="T12" fmla="*/ 121 w 399"/>
                <a:gd name="T13" fmla="*/ 25 h 3450"/>
                <a:gd name="T14" fmla="*/ 399 w 399"/>
                <a:gd name="T15" fmla="*/ 3044 h 3450"/>
                <a:gd name="T16" fmla="*/ 213 w 399"/>
                <a:gd name="T17" fmla="*/ 3450 h 3450"/>
                <a:gd name="T18" fmla="*/ 0 w 399"/>
                <a:gd name="T19" fmla="*/ 3058 h 3450"/>
                <a:gd name="T20" fmla="*/ 399 w 399"/>
                <a:gd name="T21" fmla="*/ 304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3450">
                  <a:moveTo>
                    <a:pt x="121" y="25"/>
                  </a:moveTo>
                  <a:lnTo>
                    <a:pt x="227" y="3116"/>
                  </a:lnTo>
                  <a:cubicBezTo>
                    <a:pt x="227" y="3130"/>
                    <a:pt x="216" y="3142"/>
                    <a:pt x="203" y="3142"/>
                  </a:cubicBezTo>
                  <a:cubicBezTo>
                    <a:pt x="189" y="3143"/>
                    <a:pt x="177" y="3132"/>
                    <a:pt x="177" y="3118"/>
                  </a:cubicBezTo>
                  <a:lnTo>
                    <a:pt x="71" y="26"/>
                  </a:lnTo>
                  <a:cubicBezTo>
                    <a:pt x="71" y="13"/>
                    <a:pt x="82" y="1"/>
                    <a:pt x="96" y="0"/>
                  </a:cubicBezTo>
                  <a:cubicBezTo>
                    <a:pt x="109" y="0"/>
                    <a:pt x="121" y="11"/>
                    <a:pt x="121" y="25"/>
                  </a:cubicBezTo>
                  <a:close/>
                  <a:moveTo>
                    <a:pt x="399" y="3044"/>
                  </a:moveTo>
                  <a:lnTo>
                    <a:pt x="213" y="3450"/>
                  </a:lnTo>
                  <a:lnTo>
                    <a:pt x="0" y="3058"/>
                  </a:lnTo>
                  <a:lnTo>
                    <a:pt x="399" y="3044"/>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404" name="Group 68"/>
            <p:cNvGrpSpPr>
              <a:grpSpLocks/>
            </p:cNvGrpSpPr>
            <p:nvPr/>
          </p:nvGrpSpPr>
          <p:grpSpPr bwMode="auto">
            <a:xfrm>
              <a:off x="1368" y="677"/>
              <a:ext cx="954" cy="192"/>
              <a:chOff x="1368" y="677"/>
              <a:chExt cx="954" cy="192"/>
            </a:xfrm>
          </p:grpSpPr>
          <p:sp>
            <p:nvSpPr>
              <p:cNvPr id="782405" name="Rectangle 69"/>
              <p:cNvSpPr>
                <a:spLocks noChangeArrowheads="1"/>
              </p:cNvSpPr>
              <p:nvPr/>
            </p:nvSpPr>
            <p:spPr bwMode="auto">
              <a:xfrm>
                <a:off x="1368" y="677"/>
                <a:ext cx="954" cy="192"/>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406" name="Rectangle 70"/>
              <p:cNvSpPr>
                <a:spLocks noChangeArrowheads="1"/>
              </p:cNvSpPr>
              <p:nvPr/>
            </p:nvSpPr>
            <p:spPr bwMode="auto">
              <a:xfrm>
                <a:off x="1368" y="677"/>
                <a:ext cx="954" cy="192"/>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407" name="Rectangle 71"/>
            <p:cNvSpPr>
              <a:spLocks noChangeArrowheads="1"/>
            </p:cNvSpPr>
            <p:nvPr/>
          </p:nvSpPr>
          <p:spPr bwMode="auto">
            <a:xfrm>
              <a:off x="1435" y="720"/>
              <a:ext cx="7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Change Requests</a:t>
              </a:r>
              <a:endParaRPr lang="en-US" altLang="en-US" sz="1800">
                <a:latin typeface="Arial" panose="020B0604020202020204" pitchFamily="34" charset="0"/>
              </a:endParaRPr>
            </a:p>
          </p:txBody>
        </p:sp>
        <p:sp>
          <p:nvSpPr>
            <p:cNvPr id="782408" name="Freeform 72"/>
            <p:cNvSpPr>
              <a:spLocks noEditPoints="1"/>
            </p:cNvSpPr>
            <p:nvPr/>
          </p:nvSpPr>
          <p:spPr bwMode="auto">
            <a:xfrm>
              <a:off x="1817" y="866"/>
              <a:ext cx="52" cy="397"/>
            </a:xfrm>
            <a:custGeom>
              <a:avLst/>
              <a:gdLst>
                <a:gd name="T0" fmla="*/ 493 w 800"/>
                <a:gd name="T1" fmla="*/ 51 h 6133"/>
                <a:gd name="T2" fmla="*/ 449 w 800"/>
                <a:gd name="T3" fmla="*/ 5467 h 6133"/>
                <a:gd name="T4" fmla="*/ 399 w 800"/>
                <a:gd name="T5" fmla="*/ 5517 h 6133"/>
                <a:gd name="T6" fmla="*/ 349 w 800"/>
                <a:gd name="T7" fmla="*/ 5466 h 6133"/>
                <a:gd name="T8" fmla="*/ 393 w 800"/>
                <a:gd name="T9" fmla="*/ 50 h 6133"/>
                <a:gd name="T10" fmla="*/ 444 w 800"/>
                <a:gd name="T11" fmla="*/ 0 h 6133"/>
                <a:gd name="T12" fmla="*/ 493 w 800"/>
                <a:gd name="T13" fmla="*/ 51 h 6133"/>
                <a:gd name="T14" fmla="*/ 800 w 800"/>
                <a:gd name="T15" fmla="*/ 5337 h 6133"/>
                <a:gd name="T16" fmla="*/ 393 w 800"/>
                <a:gd name="T17" fmla="*/ 6133 h 6133"/>
                <a:gd name="T18" fmla="*/ 0 w 800"/>
                <a:gd name="T19" fmla="*/ 5330 h 6133"/>
                <a:gd name="T20" fmla="*/ 800 w 800"/>
                <a:gd name="T21" fmla="*/ 5337 h 6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0" h="6133">
                  <a:moveTo>
                    <a:pt x="493" y="51"/>
                  </a:moveTo>
                  <a:lnTo>
                    <a:pt x="449" y="5467"/>
                  </a:lnTo>
                  <a:cubicBezTo>
                    <a:pt x="449" y="5495"/>
                    <a:pt x="426" y="5517"/>
                    <a:pt x="399" y="5517"/>
                  </a:cubicBezTo>
                  <a:cubicBezTo>
                    <a:pt x="371" y="5517"/>
                    <a:pt x="349" y="5494"/>
                    <a:pt x="349" y="5466"/>
                  </a:cubicBezTo>
                  <a:lnTo>
                    <a:pt x="393" y="50"/>
                  </a:lnTo>
                  <a:cubicBezTo>
                    <a:pt x="394" y="22"/>
                    <a:pt x="416" y="0"/>
                    <a:pt x="444" y="0"/>
                  </a:cubicBezTo>
                  <a:cubicBezTo>
                    <a:pt x="471" y="0"/>
                    <a:pt x="494" y="23"/>
                    <a:pt x="493" y="51"/>
                  </a:cubicBezTo>
                  <a:close/>
                  <a:moveTo>
                    <a:pt x="800" y="5337"/>
                  </a:moveTo>
                  <a:lnTo>
                    <a:pt x="393" y="6133"/>
                  </a:lnTo>
                  <a:lnTo>
                    <a:pt x="0" y="5330"/>
                  </a:lnTo>
                  <a:lnTo>
                    <a:pt x="800" y="5337"/>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409" name="Freeform 73"/>
            <p:cNvSpPr>
              <a:spLocks noEditPoints="1"/>
            </p:cNvSpPr>
            <p:nvPr/>
          </p:nvSpPr>
          <p:spPr bwMode="auto">
            <a:xfrm>
              <a:off x="2240" y="1924"/>
              <a:ext cx="1094" cy="564"/>
            </a:xfrm>
            <a:custGeom>
              <a:avLst/>
              <a:gdLst>
                <a:gd name="T0" fmla="*/ 8414 w 8476"/>
                <a:gd name="T1" fmla="*/ 4143 h 4361"/>
                <a:gd name="T2" fmla="*/ 8319 w 8476"/>
                <a:gd name="T3" fmla="*/ 3762 h 4361"/>
                <a:gd name="T4" fmla="*/ 8135 w 8476"/>
                <a:gd name="T5" fmla="*/ 3385 h 4361"/>
                <a:gd name="T6" fmla="*/ 7868 w 8476"/>
                <a:gd name="T7" fmla="*/ 3014 h 4361"/>
                <a:gd name="T8" fmla="*/ 7524 w 8476"/>
                <a:gd name="T9" fmla="*/ 2652 h 4361"/>
                <a:gd name="T10" fmla="*/ 7109 w 8476"/>
                <a:gd name="T11" fmla="*/ 2304 h 4361"/>
                <a:gd name="T12" fmla="*/ 6628 w 8476"/>
                <a:gd name="T13" fmla="*/ 1971 h 4361"/>
                <a:gd name="T14" fmla="*/ 6088 w 8476"/>
                <a:gd name="T15" fmla="*/ 1659 h 4361"/>
                <a:gd name="T16" fmla="*/ 5496 w 8476"/>
                <a:gd name="T17" fmla="*/ 1369 h 4361"/>
                <a:gd name="T18" fmla="*/ 4857 w 8476"/>
                <a:gd name="T19" fmla="*/ 1104 h 4361"/>
                <a:gd name="T20" fmla="*/ 4178 w 8476"/>
                <a:gd name="T21" fmla="*/ 868 h 4361"/>
                <a:gd name="T22" fmla="*/ 3465 w 8476"/>
                <a:gd name="T23" fmla="*/ 664 h 4361"/>
                <a:gd name="T24" fmla="*/ 2724 w 8476"/>
                <a:gd name="T25" fmla="*/ 494 h 4361"/>
                <a:gd name="T26" fmla="*/ 1961 w 8476"/>
                <a:gd name="T27" fmla="*/ 363 h 4361"/>
                <a:gd name="T28" fmla="*/ 1183 w 8476"/>
                <a:gd name="T29" fmla="*/ 272 h 4361"/>
                <a:gd name="T30" fmla="*/ 333 w 8476"/>
                <a:gd name="T31" fmla="*/ 224 h 4361"/>
                <a:gd name="T32" fmla="*/ 335 w 8476"/>
                <a:gd name="T33" fmla="*/ 174 h 4361"/>
                <a:gd name="T34" fmla="*/ 1188 w 8476"/>
                <a:gd name="T35" fmla="*/ 222 h 4361"/>
                <a:gd name="T36" fmla="*/ 1969 w 8476"/>
                <a:gd name="T37" fmla="*/ 313 h 4361"/>
                <a:gd name="T38" fmla="*/ 2734 w 8476"/>
                <a:gd name="T39" fmla="*/ 445 h 4361"/>
                <a:gd name="T40" fmla="*/ 3478 w 8476"/>
                <a:gd name="T41" fmla="*/ 615 h 4361"/>
                <a:gd name="T42" fmla="*/ 4194 w 8476"/>
                <a:gd name="T43" fmla="*/ 820 h 4361"/>
                <a:gd name="T44" fmla="*/ 4876 w 8476"/>
                <a:gd name="T45" fmla="*/ 1057 h 4361"/>
                <a:gd name="T46" fmla="*/ 5517 w 8476"/>
                <a:gd name="T47" fmla="*/ 1323 h 4361"/>
                <a:gd name="T48" fmla="*/ 6113 w 8476"/>
                <a:gd name="T49" fmla="*/ 1615 h 4361"/>
                <a:gd name="T50" fmla="*/ 6656 w 8476"/>
                <a:gd name="T51" fmla="*/ 1930 h 4361"/>
                <a:gd name="T52" fmla="*/ 7140 w 8476"/>
                <a:gd name="T53" fmla="*/ 2265 h 4361"/>
                <a:gd name="T54" fmla="*/ 7560 w 8476"/>
                <a:gd name="T55" fmla="*/ 2617 h 4361"/>
                <a:gd name="T56" fmla="*/ 7908 w 8476"/>
                <a:gd name="T57" fmla="*/ 2983 h 4361"/>
                <a:gd name="T58" fmla="*/ 8179 w 8476"/>
                <a:gd name="T59" fmla="*/ 3361 h 4361"/>
                <a:gd name="T60" fmla="*/ 8366 w 8476"/>
                <a:gd name="T61" fmla="*/ 3748 h 4361"/>
                <a:gd name="T62" fmla="*/ 8463 w 8476"/>
                <a:gd name="T63" fmla="*/ 4140 h 4361"/>
                <a:gd name="T64" fmla="*/ 8452 w 8476"/>
                <a:gd name="T65" fmla="*/ 4360 h 4361"/>
                <a:gd name="T66" fmla="*/ 397 w 8476"/>
                <a:gd name="T67" fmla="*/ 400 h 4361"/>
                <a:gd name="T68" fmla="*/ 404 w 8476"/>
                <a:gd name="T69" fmla="*/ 0 h 4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76" h="4361">
                  <a:moveTo>
                    <a:pt x="8426" y="4337"/>
                  </a:moveTo>
                  <a:lnTo>
                    <a:pt x="8414" y="4143"/>
                  </a:lnTo>
                  <a:lnTo>
                    <a:pt x="8377" y="3953"/>
                  </a:lnTo>
                  <a:lnTo>
                    <a:pt x="8319" y="3762"/>
                  </a:lnTo>
                  <a:lnTo>
                    <a:pt x="8237" y="3573"/>
                  </a:lnTo>
                  <a:lnTo>
                    <a:pt x="8135" y="3385"/>
                  </a:lnTo>
                  <a:lnTo>
                    <a:pt x="8012" y="3198"/>
                  </a:lnTo>
                  <a:lnTo>
                    <a:pt x="7868" y="3014"/>
                  </a:lnTo>
                  <a:lnTo>
                    <a:pt x="7706" y="2832"/>
                  </a:lnTo>
                  <a:lnTo>
                    <a:pt x="7524" y="2652"/>
                  </a:lnTo>
                  <a:lnTo>
                    <a:pt x="7325" y="2476"/>
                  </a:lnTo>
                  <a:lnTo>
                    <a:pt x="7109" y="2304"/>
                  </a:lnTo>
                  <a:lnTo>
                    <a:pt x="6876" y="2135"/>
                  </a:lnTo>
                  <a:lnTo>
                    <a:pt x="6628" y="1971"/>
                  </a:lnTo>
                  <a:lnTo>
                    <a:pt x="6365" y="1812"/>
                  </a:lnTo>
                  <a:lnTo>
                    <a:pt x="6088" y="1659"/>
                  </a:lnTo>
                  <a:lnTo>
                    <a:pt x="5799" y="1511"/>
                  </a:lnTo>
                  <a:lnTo>
                    <a:pt x="5496" y="1369"/>
                  </a:lnTo>
                  <a:lnTo>
                    <a:pt x="5182" y="1232"/>
                  </a:lnTo>
                  <a:lnTo>
                    <a:pt x="4857" y="1104"/>
                  </a:lnTo>
                  <a:lnTo>
                    <a:pt x="4522" y="982"/>
                  </a:lnTo>
                  <a:lnTo>
                    <a:pt x="4178" y="868"/>
                  </a:lnTo>
                  <a:lnTo>
                    <a:pt x="3825" y="761"/>
                  </a:lnTo>
                  <a:lnTo>
                    <a:pt x="3465" y="664"/>
                  </a:lnTo>
                  <a:lnTo>
                    <a:pt x="3097" y="574"/>
                  </a:lnTo>
                  <a:lnTo>
                    <a:pt x="2724" y="494"/>
                  </a:lnTo>
                  <a:lnTo>
                    <a:pt x="2344" y="424"/>
                  </a:lnTo>
                  <a:lnTo>
                    <a:pt x="1961" y="363"/>
                  </a:lnTo>
                  <a:lnTo>
                    <a:pt x="1573" y="312"/>
                  </a:lnTo>
                  <a:lnTo>
                    <a:pt x="1183" y="272"/>
                  </a:lnTo>
                  <a:lnTo>
                    <a:pt x="790" y="243"/>
                  </a:lnTo>
                  <a:lnTo>
                    <a:pt x="333" y="224"/>
                  </a:lnTo>
                  <a:cubicBezTo>
                    <a:pt x="319" y="224"/>
                    <a:pt x="308" y="212"/>
                    <a:pt x="309" y="198"/>
                  </a:cubicBezTo>
                  <a:cubicBezTo>
                    <a:pt x="309" y="184"/>
                    <a:pt x="321" y="174"/>
                    <a:pt x="335" y="174"/>
                  </a:cubicBezTo>
                  <a:lnTo>
                    <a:pt x="793" y="193"/>
                  </a:lnTo>
                  <a:lnTo>
                    <a:pt x="1188" y="222"/>
                  </a:lnTo>
                  <a:lnTo>
                    <a:pt x="1580" y="262"/>
                  </a:lnTo>
                  <a:lnTo>
                    <a:pt x="1969" y="313"/>
                  </a:lnTo>
                  <a:lnTo>
                    <a:pt x="2354" y="374"/>
                  </a:lnTo>
                  <a:lnTo>
                    <a:pt x="2734" y="445"/>
                  </a:lnTo>
                  <a:lnTo>
                    <a:pt x="3109" y="526"/>
                  </a:lnTo>
                  <a:lnTo>
                    <a:pt x="3478" y="615"/>
                  </a:lnTo>
                  <a:lnTo>
                    <a:pt x="3840" y="714"/>
                  </a:lnTo>
                  <a:lnTo>
                    <a:pt x="4194" y="820"/>
                  </a:lnTo>
                  <a:lnTo>
                    <a:pt x="4540" y="935"/>
                  </a:lnTo>
                  <a:lnTo>
                    <a:pt x="4876" y="1057"/>
                  </a:lnTo>
                  <a:lnTo>
                    <a:pt x="5202" y="1187"/>
                  </a:lnTo>
                  <a:lnTo>
                    <a:pt x="5517" y="1323"/>
                  </a:lnTo>
                  <a:lnTo>
                    <a:pt x="5821" y="1466"/>
                  </a:lnTo>
                  <a:lnTo>
                    <a:pt x="6113" y="1615"/>
                  </a:lnTo>
                  <a:lnTo>
                    <a:pt x="6391" y="1770"/>
                  </a:lnTo>
                  <a:lnTo>
                    <a:pt x="6656" y="1930"/>
                  </a:lnTo>
                  <a:lnTo>
                    <a:pt x="6906" y="2095"/>
                  </a:lnTo>
                  <a:lnTo>
                    <a:pt x="7140" y="2265"/>
                  </a:lnTo>
                  <a:lnTo>
                    <a:pt x="7358" y="2439"/>
                  </a:lnTo>
                  <a:lnTo>
                    <a:pt x="7560" y="2617"/>
                  </a:lnTo>
                  <a:lnTo>
                    <a:pt x="7743" y="2798"/>
                  </a:lnTo>
                  <a:lnTo>
                    <a:pt x="7908" y="2983"/>
                  </a:lnTo>
                  <a:lnTo>
                    <a:pt x="8053" y="3171"/>
                  </a:lnTo>
                  <a:lnTo>
                    <a:pt x="8179" y="3361"/>
                  </a:lnTo>
                  <a:lnTo>
                    <a:pt x="8283" y="3553"/>
                  </a:lnTo>
                  <a:lnTo>
                    <a:pt x="8366" y="3748"/>
                  </a:lnTo>
                  <a:lnTo>
                    <a:pt x="8427" y="3943"/>
                  </a:lnTo>
                  <a:lnTo>
                    <a:pt x="8463" y="4140"/>
                  </a:lnTo>
                  <a:lnTo>
                    <a:pt x="8475" y="4334"/>
                  </a:lnTo>
                  <a:cubicBezTo>
                    <a:pt x="8476" y="4348"/>
                    <a:pt x="8466" y="4360"/>
                    <a:pt x="8452" y="4360"/>
                  </a:cubicBezTo>
                  <a:cubicBezTo>
                    <a:pt x="8438" y="4361"/>
                    <a:pt x="8426" y="4351"/>
                    <a:pt x="8426" y="4337"/>
                  </a:cubicBezTo>
                  <a:close/>
                  <a:moveTo>
                    <a:pt x="397" y="400"/>
                  </a:moveTo>
                  <a:lnTo>
                    <a:pt x="0" y="194"/>
                  </a:lnTo>
                  <a:lnTo>
                    <a:pt x="404" y="0"/>
                  </a:lnTo>
                  <a:lnTo>
                    <a:pt x="397" y="400"/>
                  </a:lnTo>
                  <a:close/>
                </a:path>
              </a:pathLst>
            </a:custGeom>
            <a:solidFill>
              <a:srgbClr val="000000"/>
            </a:solidFill>
            <a:ln w="1588" cap="flat">
              <a:solidFill>
                <a:srgbClr val="000000"/>
              </a:solidFill>
              <a:prstDash val="solid"/>
              <a:bevel/>
              <a:headEnd/>
              <a:tailEnd/>
            </a:ln>
          </p:spPr>
          <p:txBody>
            <a:bodyPr/>
            <a:lstStyle/>
            <a:p>
              <a:endParaRPr lang="en-AU"/>
            </a:p>
          </p:txBody>
        </p:sp>
        <p:grpSp>
          <p:nvGrpSpPr>
            <p:cNvPr id="782410" name="Group 74"/>
            <p:cNvGrpSpPr>
              <a:grpSpLocks/>
            </p:cNvGrpSpPr>
            <p:nvPr/>
          </p:nvGrpSpPr>
          <p:grpSpPr bwMode="auto">
            <a:xfrm>
              <a:off x="4012" y="2143"/>
              <a:ext cx="879" cy="193"/>
              <a:chOff x="4012" y="2143"/>
              <a:chExt cx="879" cy="193"/>
            </a:xfrm>
          </p:grpSpPr>
          <p:sp>
            <p:nvSpPr>
              <p:cNvPr id="782411" name="Rectangle 75"/>
              <p:cNvSpPr>
                <a:spLocks noChangeArrowheads="1"/>
              </p:cNvSpPr>
              <p:nvPr/>
            </p:nvSpPr>
            <p:spPr bwMode="auto">
              <a:xfrm>
                <a:off x="4012" y="2143"/>
                <a:ext cx="879" cy="193"/>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782412" name="Rectangle 76"/>
              <p:cNvSpPr>
                <a:spLocks noChangeArrowheads="1"/>
              </p:cNvSpPr>
              <p:nvPr/>
            </p:nvSpPr>
            <p:spPr bwMode="auto">
              <a:xfrm>
                <a:off x="4012" y="2143"/>
                <a:ext cx="879" cy="1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grpSp>
        <p:sp>
          <p:nvSpPr>
            <p:cNvPr id="782413" name="Rectangle 77"/>
            <p:cNvSpPr>
              <a:spLocks noChangeArrowheads="1"/>
            </p:cNvSpPr>
            <p:nvPr/>
          </p:nvSpPr>
          <p:spPr bwMode="auto">
            <a:xfrm>
              <a:off x="4108" y="2187"/>
              <a:ext cx="6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Enhancements</a:t>
              </a:r>
              <a:endParaRPr lang="en-US" altLang="en-US" sz="1800">
                <a:latin typeface="Arial" panose="020B0604020202020204" pitchFamily="34" charset="0"/>
              </a:endParaRPr>
            </a:p>
          </p:txBody>
        </p:sp>
        <p:sp>
          <p:nvSpPr>
            <p:cNvPr id="782414" name="Freeform 78"/>
            <p:cNvSpPr>
              <a:spLocks noEditPoints="1"/>
            </p:cNvSpPr>
            <p:nvPr/>
          </p:nvSpPr>
          <p:spPr bwMode="auto">
            <a:xfrm>
              <a:off x="2368" y="2336"/>
              <a:ext cx="2107" cy="1046"/>
            </a:xfrm>
            <a:custGeom>
              <a:avLst/>
              <a:gdLst>
                <a:gd name="T0" fmla="*/ 781 w 16323"/>
                <a:gd name="T1" fmla="*/ 8031 h 8093"/>
                <a:gd name="T2" fmla="*/ 2285 w 16323"/>
                <a:gd name="T3" fmla="*/ 7940 h 8093"/>
                <a:gd name="T4" fmla="*/ 3771 w 16323"/>
                <a:gd name="T5" fmla="*/ 7763 h 8093"/>
                <a:gd name="T6" fmla="*/ 5227 w 16323"/>
                <a:gd name="T7" fmla="*/ 7506 h 8093"/>
                <a:gd name="T8" fmla="*/ 6643 w 16323"/>
                <a:gd name="T9" fmla="*/ 7176 h 8093"/>
                <a:gd name="T10" fmla="*/ 8005 w 16323"/>
                <a:gd name="T11" fmla="*/ 6778 h 8093"/>
                <a:gd name="T12" fmla="*/ 9302 w 16323"/>
                <a:gd name="T13" fmla="*/ 6318 h 8093"/>
                <a:gd name="T14" fmla="*/ 10523 w 16323"/>
                <a:gd name="T15" fmla="*/ 5801 h 8093"/>
                <a:gd name="T16" fmla="*/ 11655 w 16323"/>
                <a:gd name="T17" fmla="*/ 5235 h 8093"/>
                <a:gd name="T18" fmla="*/ 12686 w 16323"/>
                <a:gd name="T19" fmla="*/ 4625 h 8093"/>
                <a:gd name="T20" fmla="*/ 13605 w 16323"/>
                <a:gd name="T21" fmla="*/ 3976 h 8093"/>
                <a:gd name="T22" fmla="*/ 14018 w 16323"/>
                <a:gd name="T23" fmla="*/ 3640 h 8093"/>
                <a:gd name="T24" fmla="*/ 14399 w 16323"/>
                <a:gd name="T25" fmla="*/ 3296 h 8093"/>
                <a:gd name="T26" fmla="*/ 14747 w 16323"/>
                <a:gd name="T27" fmla="*/ 2945 h 8093"/>
                <a:gd name="T28" fmla="*/ 15058 w 16323"/>
                <a:gd name="T29" fmla="*/ 2589 h 8093"/>
                <a:gd name="T30" fmla="*/ 15333 w 16323"/>
                <a:gd name="T31" fmla="*/ 2228 h 8093"/>
                <a:gd name="T32" fmla="*/ 15569 w 16323"/>
                <a:gd name="T33" fmla="*/ 1863 h 8093"/>
                <a:gd name="T34" fmla="*/ 15766 w 16323"/>
                <a:gd name="T35" fmla="*/ 1494 h 8093"/>
                <a:gd name="T36" fmla="*/ 15921 w 16323"/>
                <a:gd name="T37" fmla="*/ 1122 h 8093"/>
                <a:gd name="T38" fmla="*/ 16034 w 16323"/>
                <a:gd name="T39" fmla="*/ 749 h 8093"/>
                <a:gd name="T40" fmla="*/ 16103 w 16323"/>
                <a:gd name="T41" fmla="*/ 330 h 8093"/>
                <a:gd name="T42" fmla="*/ 16153 w 16323"/>
                <a:gd name="T43" fmla="*/ 336 h 8093"/>
                <a:gd name="T44" fmla="*/ 16082 w 16323"/>
                <a:gd name="T45" fmla="*/ 763 h 8093"/>
                <a:gd name="T46" fmla="*/ 15968 w 16323"/>
                <a:gd name="T47" fmla="*/ 1141 h 8093"/>
                <a:gd name="T48" fmla="*/ 15811 w 16323"/>
                <a:gd name="T49" fmla="*/ 1516 h 8093"/>
                <a:gd name="T50" fmla="*/ 15612 w 16323"/>
                <a:gd name="T51" fmla="*/ 1889 h 8093"/>
                <a:gd name="T52" fmla="*/ 15374 w 16323"/>
                <a:gd name="T53" fmla="*/ 2258 h 8093"/>
                <a:gd name="T54" fmla="*/ 15097 w 16323"/>
                <a:gd name="T55" fmla="*/ 2622 h 8093"/>
                <a:gd name="T56" fmla="*/ 14783 w 16323"/>
                <a:gd name="T57" fmla="*/ 2980 h 8093"/>
                <a:gd name="T58" fmla="*/ 14433 w 16323"/>
                <a:gd name="T59" fmla="*/ 3332 h 8093"/>
                <a:gd name="T60" fmla="*/ 14050 w 16323"/>
                <a:gd name="T61" fmla="*/ 3678 h 8093"/>
                <a:gd name="T62" fmla="*/ 13635 w 16323"/>
                <a:gd name="T63" fmla="*/ 4016 h 8093"/>
                <a:gd name="T64" fmla="*/ 12712 w 16323"/>
                <a:gd name="T65" fmla="*/ 4667 h 8093"/>
                <a:gd name="T66" fmla="*/ 11678 w 16323"/>
                <a:gd name="T67" fmla="*/ 5279 h 8093"/>
                <a:gd name="T68" fmla="*/ 10543 w 16323"/>
                <a:gd name="T69" fmla="*/ 5847 h 8093"/>
                <a:gd name="T70" fmla="*/ 9320 w 16323"/>
                <a:gd name="T71" fmla="*/ 6364 h 8093"/>
                <a:gd name="T72" fmla="*/ 8020 w 16323"/>
                <a:gd name="T73" fmla="*/ 6825 h 8093"/>
                <a:gd name="T74" fmla="*/ 6655 w 16323"/>
                <a:gd name="T75" fmla="*/ 7224 h 8093"/>
                <a:gd name="T76" fmla="*/ 5237 w 16323"/>
                <a:gd name="T77" fmla="*/ 7555 h 8093"/>
                <a:gd name="T78" fmla="*/ 3777 w 16323"/>
                <a:gd name="T79" fmla="*/ 7812 h 8093"/>
                <a:gd name="T80" fmla="*/ 2288 w 16323"/>
                <a:gd name="T81" fmla="*/ 7989 h 8093"/>
                <a:gd name="T82" fmla="*/ 781 w 16323"/>
                <a:gd name="T83" fmla="*/ 8081 h 8093"/>
                <a:gd name="T84" fmla="*/ 0 w 16323"/>
                <a:gd name="T85" fmla="*/ 8068 h 8093"/>
                <a:gd name="T86" fmla="*/ 15924 w 16323"/>
                <a:gd name="T87" fmla="*/ 386 h 8093"/>
                <a:gd name="T88" fmla="*/ 16323 w 16323"/>
                <a:gd name="T89" fmla="*/ 413 h 8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23" h="8093">
                  <a:moveTo>
                    <a:pt x="25" y="8042"/>
                  </a:moveTo>
                  <a:lnTo>
                    <a:pt x="781" y="8031"/>
                  </a:lnTo>
                  <a:lnTo>
                    <a:pt x="1534" y="7996"/>
                  </a:lnTo>
                  <a:lnTo>
                    <a:pt x="2285" y="7940"/>
                  </a:lnTo>
                  <a:lnTo>
                    <a:pt x="3030" y="7862"/>
                  </a:lnTo>
                  <a:lnTo>
                    <a:pt x="3771" y="7763"/>
                  </a:lnTo>
                  <a:lnTo>
                    <a:pt x="4503" y="7644"/>
                  </a:lnTo>
                  <a:lnTo>
                    <a:pt x="5227" y="7506"/>
                  </a:lnTo>
                  <a:lnTo>
                    <a:pt x="5941" y="7350"/>
                  </a:lnTo>
                  <a:lnTo>
                    <a:pt x="6643" y="7176"/>
                  </a:lnTo>
                  <a:lnTo>
                    <a:pt x="7331" y="6985"/>
                  </a:lnTo>
                  <a:lnTo>
                    <a:pt x="8005" y="6778"/>
                  </a:lnTo>
                  <a:lnTo>
                    <a:pt x="8662" y="6555"/>
                  </a:lnTo>
                  <a:lnTo>
                    <a:pt x="9302" y="6318"/>
                  </a:lnTo>
                  <a:lnTo>
                    <a:pt x="9923" y="6066"/>
                  </a:lnTo>
                  <a:lnTo>
                    <a:pt x="10523" y="5801"/>
                  </a:lnTo>
                  <a:lnTo>
                    <a:pt x="11101" y="5524"/>
                  </a:lnTo>
                  <a:lnTo>
                    <a:pt x="11655" y="5235"/>
                  </a:lnTo>
                  <a:lnTo>
                    <a:pt x="12184" y="4935"/>
                  </a:lnTo>
                  <a:lnTo>
                    <a:pt x="12686" y="4625"/>
                  </a:lnTo>
                  <a:lnTo>
                    <a:pt x="13160" y="4305"/>
                  </a:lnTo>
                  <a:lnTo>
                    <a:pt x="13605" y="3976"/>
                  </a:lnTo>
                  <a:lnTo>
                    <a:pt x="13815" y="3809"/>
                  </a:lnTo>
                  <a:lnTo>
                    <a:pt x="14018" y="3640"/>
                  </a:lnTo>
                  <a:lnTo>
                    <a:pt x="14213" y="3469"/>
                  </a:lnTo>
                  <a:lnTo>
                    <a:pt x="14399" y="3296"/>
                  </a:lnTo>
                  <a:lnTo>
                    <a:pt x="14577" y="3121"/>
                  </a:lnTo>
                  <a:lnTo>
                    <a:pt x="14747" y="2945"/>
                  </a:lnTo>
                  <a:lnTo>
                    <a:pt x="14907" y="2768"/>
                  </a:lnTo>
                  <a:lnTo>
                    <a:pt x="15058" y="2589"/>
                  </a:lnTo>
                  <a:lnTo>
                    <a:pt x="15200" y="2409"/>
                  </a:lnTo>
                  <a:lnTo>
                    <a:pt x="15333" y="2228"/>
                  </a:lnTo>
                  <a:lnTo>
                    <a:pt x="15456" y="2046"/>
                  </a:lnTo>
                  <a:lnTo>
                    <a:pt x="15569" y="1863"/>
                  </a:lnTo>
                  <a:lnTo>
                    <a:pt x="15673" y="1679"/>
                  </a:lnTo>
                  <a:lnTo>
                    <a:pt x="15766" y="1494"/>
                  </a:lnTo>
                  <a:lnTo>
                    <a:pt x="15849" y="1308"/>
                  </a:lnTo>
                  <a:lnTo>
                    <a:pt x="15921" y="1122"/>
                  </a:lnTo>
                  <a:lnTo>
                    <a:pt x="15983" y="936"/>
                  </a:lnTo>
                  <a:lnTo>
                    <a:pt x="16034" y="749"/>
                  </a:lnTo>
                  <a:lnTo>
                    <a:pt x="16074" y="562"/>
                  </a:lnTo>
                  <a:lnTo>
                    <a:pt x="16103" y="330"/>
                  </a:lnTo>
                  <a:cubicBezTo>
                    <a:pt x="16105" y="316"/>
                    <a:pt x="16118" y="306"/>
                    <a:pt x="16131" y="308"/>
                  </a:cubicBezTo>
                  <a:cubicBezTo>
                    <a:pt x="16145" y="310"/>
                    <a:pt x="16155" y="323"/>
                    <a:pt x="16153" y="336"/>
                  </a:cubicBezTo>
                  <a:lnTo>
                    <a:pt x="16122" y="573"/>
                  </a:lnTo>
                  <a:lnTo>
                    <a:pt x="16082" y="763"/>
                  </a:lnTo>
                  <a:lnTo>
                    <a:pt x="16030" y="952"/>
                  </a:lnTo>
                  <a:lnTo>
                    <a:pt x="15968" y="1141"/>
                  </a:lnTo>
                  <a:lnTo>
                    <a:pt x="15894" y="1329"/>
                  </a:lnTo>
                  <a:lnTo>
                    <a:pt x="15811" y="1516"/>
                  </a:lnTo>
                  <a:lnTo>
                    <a:pt x="15716" y="1703"/>
                  </a:lnTo>
                  <a:lnTo>
                    <a:pt x="15612" y="1889"/>
                  </a:lnTo>
                  <a:lnTo>
                    <a:pt x="15498" y="2074"/>
                  </a:lnTo>
                  <a:lnTo>
                    <a:pt x="15374" y="2258"/>
                  </a:lnTo>
                  <a:lnTo>
                    <a:pt x="15240" y="2440"/>
                  </a:lnTo>
                  <a:lnTo>
                    <a:pt x="15097" y="2622"/>
                  </a:lnTo>
                  <a:lnTo>
                    <a:pt x="14944" y="2801"/>
                  </a:lnTo>
                  <a:lnTo>
                    <a:pt x="14783" y="2980"/>
                  </a:lnTo>
                  <a:lnTo>
                    <a:pt x="14612" y="3157"/>
                  </a:lnTo>
                  <a:lnTo>
                    <a:pt x="14433" y="3332"/>
                  </a:lnTo>
                  <a:lnTo>
                    <a:pt x="14246" y="3506"/>
                  </a:lnTo>
                  <a:lnTo>
                    <a:pt x="14050" y="3678"/>
                  </a:lnTo>
                  <a:lnTo>
                    <a:pt x="13847" y="3848"/>
                  </a:lnTo>
                  <a:lnTo>
                    <a:pt x="13635" y="4016"/>
                  </a:lnTo>
                  <a:lnTo>
                    <a:pt x="13188" y="4346"/>
                  </a:lnTo>
                  <a:lnTo>
                    <a:pt x="12712" y="4667"/>
                  </a:lnTo>
                  <a:lnTo>
                    <a:pt x="12208" y="4978"/>
                  </a:lnTo>
                  <a:lnTo>
                    <a:pt x="11678" y="5279"/>
                  </a:lnTo>
                  <a:lnTo>
                    <a:pt x="11122" y="5569"/>
                  </a:lnTo>
                  <a:lnTo>
                    <a:pt x="10543" y="5847"/>
                  </a:lnTo>
                  <a:lnTo>
                    <a:pt x="9942" y="6112"/>
                  </a:lnTo>
                  <a:lnTo>
                    <a:pt x="9320" y="6364"/>
                  </a:lnTo>
                  <a:lnTo>
                    <a:pt x="8678" y="6602"/>
                  </a:lnTo>
                  <a:lnTo>
                    <a:pt x="8020" y="6825"/>
                  </a:lnTo>
                  <a:lnTo>
                    <a:pt x="7345" y="7033"/>
                  </a:lnTo>
                  <a:lnTo>
                    <a:pt x="6655" y="7224"/>
                  </a:lnTo>
                  <a:lnTo>
                    <a:pt x="5952" y="7398"/>
                  </a:lnTo>
                  <a:lnTo>
                    <a:pt x="5237" y="7555"/>
                  </a:lnTo>
                  <a:lnTo>
                    <a:pt x="4511" y="7693"/>
                  </a:lnTo>
                  <a:lnTo>
                    <a:pt x="3777" y="7812"/>
                  </a:lnTo>
                  <a:lnTo>
                    <a:pt x="3036" y="7911"/>
                  </a:lnTo>
                  <a:lnTo>
                    <a:pt x="2288" y="7989"/>
                  </a:lnTo>
                  <a:lnTo>
                    <a:pt x="1537" y="8046"/>
                  </a:lnTo>
                  <a:lnTo>
                    <a:pt x="781" y="8081"/>
                  </a:lnTo>
                  <a:lnTo>
                    <a:pt x="26" y="8092"/>
                  </a:lnTo>
                  <a:cubicBezTo>
                    <a:pt x="12" y="8093"/>
                    <a:pt x="1" y="8082"/>
                    <a:pt x="0" y="8068"/>
                  </a:cubicBezTo>
                  <a:cubicBezTo>
                    <a:pt x="0" y="8054"/>
                    <a:pt x="11" y="8043"/>
                    <a:pt x="25" y="8042"/>
                  </a:cubicBezTo>
                  <a:close/>
                  <a:moveTo>
                    <a:pt x="15924" y="386"/>
                  </a:moveTo>
                  <a:lnTo>
                    <a:pt x="16150" y="0"/>
                  </a:lnTo>
                  <a:lnTo>
                    <a:pt x="16323" y="413"/>
                  </a:lnTo>
                  <a:lnTo>
                    <a:pt x="15924" y="386"/>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415" name="Freeform 79"/>
            <p:cNvSpPr>
              <a:spLocks noEditPoints="1"/>
            </p:cNvSpPr>
            <p:nvPr/>
          </p:nvSpPr>
          <p:spPr bwMode="auto">
            <a:xfrm>
              <a:off x="2469" y="1334"/>
              <a:ext cx="2003" cy="809"/>
            </a:xfrm>
            <a:custGeom>
              <a:avLst/>
              <a:gdLst>
                <a:gd name="T0" fmla="*/ 721 w 15522"/>
                <a:gd name="T1" fmla="*/ 179 h 6254"/>
                <a:gd name="T2" fmla="*/ 2156 w 15522"/>
                <a:gd name="T3" fmla="*/ 248 h 6254"/>
                <a:gd name="T4" fmla="*/ 3576 w 15522"/>
                <a:gd name="T5" fmla="*/ 381 h 6254"/>
                <a:gd name="T6" fmla="*/ 4966 w 15522"/>
                <a:gd name="T7" fmla="*/ 574 h 6254"/>
                <a:gd name="T8" fmla="*/ 6317 w 15522"/>
                <a:gd name="T9" fmla="*/ 822 h 6254"/>
                <a:gd name="T10" fmla="*/ 7618 w 15522"/>
                <a:gd name="T11" fmla="*/ 1122 h 6254"/>
                <a:gd name="T12" fmla="*/ 8856 w 15522"/>
                <a:gd name="T13" fmla="*/ 1468 h 6254"/>
                <a:gd name="T14" fmla="*/ 10022 w 15522"/>
                <a:gd name="T15" fmla="*/ 1857 h 6254"/>
                <a:gd name="T16" fmla="*/ 11103 w 15522"/>
                <a:gd name="T17" fmla="*/ 2283 h 6254"/>
                <a:gd name="T18" fmla="*/ 12089 w 15522"/>
                <a:gd name="T19" fmla="*/ 2743 h 6254"/>
                <a:gd name="T20" fmla="*/ 12969 w 15522"/>
                <a:gd name="T21" fmla="*/ 3231 h 6254"/>
                <a:gd name="T22" fmla="*/ 13551 w 15522"/>
                <a:gd name="T23" fmla="*/ 3615 h 6254"/>
                <a:gd name="T24" fmla="*/ 13900 w 15522"/>
                <a:gd name="T25" fmla="*/ 3877 h 6254"/>
                <a:gd name="T26" fmla="*/ 14216 w 15522"/>
                <a:gd name="T27" fmla="*/ 4144 h 6254"/>
                <a:gd name="T28" fmla="*/ 14499 w 15522"/>
                <a:gd name="T29" fmla="*/ 4416 h 6254"/>
                <a:gd name="T30" fmla="*/ 14744 w 15522"/>
                <a:gd name="T31" fmla="*/ 4691 h 6254"/>
                <a:gd name="T32" fmla="*/ 14953 w 15522"/>
                <a:gd name="T33" fmla="*/ 4970 h 6254"/>
                <a:gd name="T34" fmla="*/ 15124 w 15522"/>
                <a:gd name="T35" fmla="*/ 5252 h 6254"/>
                <a:gd name="T36" fmla="*/ 15254 w 15522"/>
                <a:gd name="T37" fmla="*/ 5536 h 6254"/>
                <a:gd name="T38" fmla="*/ 15342 w 15522"/>
                <a:gd name="T39" fmla="*/ 5822 h 6254"/>
                <a:gd name="T40" fmla="*/ 15334 w 15522"/>
                <a:gd name="T41" fmla="*/ 5947 h 6254"/>
                <a:gd name="T42" fmla="*/ 15293 w 15522"/>
                <a:gd name="T43" fmla="*/ 5835 h 6254"/>
                <a:gd name="T44" fmla="*/ 15207 w 15522"/>
                <a:gd name="T45" fmla="*/ 5555 h 6254"/>
                <a:gd name="T46" fmla="*/ 15080 w 15522"/>
                <a:gd name="T47" fmla="*/ 5276 h 6254"/>
                <a:gd name="T48" fmla="*/ 14913 w 15522"/>
                <a:gd name="T49" fmla="*/ 4999 h 6254"/>
                <a:gd name="T50" fmla="*/ 14706 w 15522"/>
                <a:gd name="T51" fmla="*/ 4724 h 6254"/>
                <a:gd name="T52" fmla="*/ 14463 w 15522"/>
                <a:gd name="T53" fmla="*/ 4451 h 6254"/>
                <a:gd name="T54" fmla="*/ 14184 w 15522"/>
                <a:gd name="T55" fmla="*/ 4182 h 6254"/>
                <a:gd name="T56" fmla="*/ 13870 w 15522"/>
                <a:gd name="T57" fmla="*/ 3917 h 6254"/>
                <a:gd name="T58" fmla="*/ 13523 w 15522"/>
                <a:gd name="T59" fmla="*/ 3656 h 6254"/>
                <a:gd name="T60" fmla="*/ 12943 w 15522"/>
                <a:gd name="T61" fmla="*/ 3275 h 6254"/>
                <a:gd name="T62" fmla="*/ 12068 w 15522"/>
                <a:gd name="T63" fmla="*/ 2788 h 6254"/>
                <a:gd name="T64" fmla="*/ 11084 w 15522"/>
                <a:gd name="T65" fmla="*/ 2329 h 6254"/>
                <a:gd name="T66" fmla="*/ 10006 w 15522"/>
                <a:gd name="T67" fmla="*/ 1904 h 6254"/>
                <a:gd name="T68" fmla="*/ 8842 w 15522"/>
                <a:gd name="T69" fmla="*/ 1516 h 6254"/>
                <a:gd name="T70" fmla="*/ 7606 w 15522"/>
                <a:gd name="T71" fmla="*/ 1171 h 6254"/>
                <a:gd name="T72" fmla="*/ 6308 w 15522"/>
                <a:gd name="T73" fmla="*/ 872 h 6254"/>
                <a:gd name="T74" fmla="*/ 4959 w 15522"/>
                <a:gd name="T75" fmla="*/ 623 h 6254"/>
                <a:gd name="T76" fmla="*/ 3570 w 15522"/>
                <a:gd name="T77" fmla="*/ 431 h 6254"/>
                <a:gd name="T78" fmla="*/ 2153 w 15522"/>
                <a:gd name="T79" fmla="*/ 298 h 6254"/>
                <a:gd name="T80" fmla="*/ 720 w 15522"/>
                <a:gd name="T81" fmla="*/ 229 h 6254"/>
                <a:gd name="T82" fmla="*/ 309 w 15522"/>
                <a:gd name="T83" fmla="*/ 199 h 6254"/>
                <a:gd name="T84" fmla="*/ 398 w 15522"/>
                <a:gd name="T85" fmla="*/ 400 h 6254"/>
                <a:gd name="T86" fmla="*/ 403 w 15522"/>
                <a:gd name="T87" fmla="*/ 0 h 6254"/>
                <a:gd name="T88" fmla="*/ 15522 w 15522"/>
                <a:gd name="T89" fmla="*/ 5834 h 6254"/>
                <a:gd name="T90" fmla="*/ 15124 w 15522"/>
                <a:gd name="T91" fmla="*/ 5879 h 6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522" h="6254">
                  <a:moveTo>
                    <a:pt x="334" y="175"/>
                  </a:moveTo>
                  <a:lnTo>
                    <a:pt x="721" y="179"/>
                  </a:lnTo>
                  <a:lnTo>
                    <a:pt x="1440" y="205"/>
                  </a:lnTo>
                  <a:lnTo>
                    <a:pt x="2156" y="248"/>
                  </a:lnTo>
                  <a:lnTo>
                    <a:pt x="2869" y="307"/>
                  </a:lnTo>
                  <a:lnTo>
                    <a:pt x="3576" y="381"/>
                  </a:lnTo>
                  <a:lnTo>
                    <a:pt x="4275" y="470"/>
                  </a:lnTo>
                  <a:lnTo>
                    <a:pt x="4966" y="574"/>
                  </a:lnTo>
                  <a:lnTo>
                    <a:pt x="5647" y="691"/>
                  </a:lnTo>
                  <a:lnTo>
                    <a:pt x="6317" y="822"/>
                  </a:lnTo>
                  <a:lnTo>
                    <a:pt x="6975" y="966"/>
                  </a:lnTo>
                  <a:lnTo>
                    <a:pt x="7618" y="1122"/>
                  </a:lnTo>
                  <a:lnTo>
                    <a:pt x="8246" y="1290"/>
                  </a:lnTo>
                  <a:lnTo>
                    <a:pt x="8856" y="1468"/>
                  </a:lnTo>
                  <a:lnTo>
                    <a:pt x="9449" y="1658"/>
                  </a:lnTo>
                  <a:lnTo>
                    <a:pt x="10022" y="1857"/>
                  </a:lnTo>
                  <a:lnTo>
                    <a:pt x="10574" y="2066"/>
                  </a:lnTo>
                  <a:lnTo>
                    <a:pt x="11103" y="2283"/>
                  </a:lnTo>
                  <a:lnTo>
                    <a:pt x="11609" y="2509"/>
                  </a:lnTo>
                  <a:lnTo>
                    <a:pt x="12089" y="2743"/>
                  </a:lnTo>
                  <a:lnTo>
                    <a:pt x="12543" y="2984"/>
                  </a:lnTo>
                  <a:lnTo>
                    <a:pt x="12969" y="3231"/>
                  </a:lnTo>
                  <a:lnTo>
                    <a:pt x="13364" y="3485"/>
                  </a:lnTo>
                  <a:lnTo>
                    <a:pt x="13551" y="3615"/>
                  </a:lnTo>
                  <a:lnTo>
                    <a:pt x="13730" y="3745"/>
                  </a:lnTo>
                  <a:lnTo>
                    <a:pt x="13900" y="3877"/>
                  </a:lnTo>
                  <a:lnTo>
                    <a:pt x="14063" y="4010"/>
                  </a:lnTo>
                  <a:lnTo>
                    <a:pt x="14216" y="4144"/>
                  </a:lnTo>
                  <a:lnTo>
                    <a:pt x="14362" y="4280"/>
                  </a:lnTo>
                  <a:lnTo>
                    <a:pt x="14499" y="4416"/>
                  </a:lnTo>
                  <a:lnTo>
                    <a:pt x="14626" y="4553"/>
                  </a:lnTo>
                  <a:lnTo>
                    <a:pt x="14744" y="4691"/>
                  </a:lnTo>
                  <a:lnTo>
                    <a:pt x="14854" y="4830"/>
                  </a:lnTo>
                  <a:lnTo>
                    <a:pt x="14953" y="4970"/>
                  </a:lnTo>
                  <a:lnTo>
                    <a:pt x="15044" y="5110"/>
                  </a:lnTo>
                  <a:lnTo>
                    <a:pt x="15124" y="5252"/>
                  </a:lnTo>
                  <a:lnTo>
                    <a:pt x="15193" y="5393"/>
                  </a:lnTo>
                  <a:lnTo>
                    <a:pt x="15254" y="5536"/>
                  </a:lnTo>
                  <a:lnTo>
                    <a:pt x="15303" y="5679"/>
                  </a:lnTo>
                  <a:lnTo>
                    <a:pt x="15342" y="5822"/>
                  </a:lnTo>
                  <a:lnTo>
                    <a:pt x="15355" y="5919"/>
                  </a:lnTo>
                  <a:cubicBezTo>
                    <a:pt x="15357" y="5933"/>
                    <a:pt x="15347" y="5946"/>
                    <a:pt x="15334" y="5947"/>
                  </a:cubicBezTo>
                  <a:cubicBezTo>
                    <a:pt x="15320" y="5949"/>
                    <a:pt x="15307" y="5940"/>
                    <a:pt x="15306" y="5926"/>
                  </a:cubicBezTo>
                  <a:lnTo>
                    <a:pt x="15293" y="5835"/>
                  </a:lnTo>
                  <a:lnTo>
                    <a:pt x="15256" y="5695"/>
                  </a:lnTo>
                  <a:lnTo>
                    <a:pt x="15207" y="5555"/>
                  </a:lnTo>
                  <a:lnTo>
                    <a:pt x="15149" y="5415"/>
                  </a:lnTo>
                  <a:lnTo>
                    <a:pt x="15080" y="5276"/>
                  </a:lnTo>
                  <a:lnTo>
                    <a:pt x="15001" y="5137"/>
                  </a:lnTo>
                  <a:lnTo>
                    <a:pt x="14913" y="4999"/>
                  </a:lnTo>
                  <a:lnTo>
                    <a:pt x="14814" y="4861"/>
                  </a:lnTo>
                  <a:lnTo>
                    <a:pt x="14706" y="4724"/>
                  </a:lnTo>
                  <a:lnTo>
                    <a:pt x="14590" y="4587"/>
                  </a:lnTo>
                  <a:lnTo>
                    <a:pt x="14463" y="4451"/>
                  </a:lnTo>
                  <a:lnTo>
                    <a:pt x="14328" y="4316"/>
                  </a:lnTo>
                  <a:lnTo>
                    <a:pt x="14184" y="4182"/>
                  </a:lnTo>
                  <a:lnTo>
                    <a:pt x="14031" y="4049"/>
                  </a:lnTo>
                  <a:lnTo>
                    <a:pt x="13870" y="3917"/>
                  </a:lnTo>
                  <a:lnTo>
                    <a:pt x="13700" y="3786"/>
                  </a:lnTo>
                  <a:lnTo>
                    <a:pt x="13523" y="3656"/>
                  </a:lnTo>
                  <a:lnTo>
                    <a:pt x="13337" y="3528"/>
                  </a:lnTo>
                  <a:lnTo>
                    <a:pt x="12943" y="3275"/>
                  </a:lnTo>
                  <a:lnTo>
                    <a:pt x="12519" y="3028"/>
                  </a:lnTo>
                  <a:lnTo>
                    <a:pt x="12068" y="2788"/>
                  </a:lnTo>
                  <a:lnTo>
                    <a:pt x="11589" y="2555"/>
                  </a:lnTo>
                  <a:lnTo>
                    <a:pt x="11084" y="2329"/>
                  </a:lnTo>
                  <a:lnTo>
                    <a:pt x="10557" y="2112"/>
                  </a:lnTo>
                  <a:lnTo>
                    <a:pt x="10006" y="1904"/>
                  </a:lnTo>
                  <a:lnTo>
                    <a:pt x="9434" y="1705"/>
                  </a:lnTo>
                  <a:lnTo>
                    <a:pt x="8842" y="1516"/>
                  </a:lnTo>
                  <a:lnTo>
                    <a:pt x="8233" y="1338"/>
                  </a:lnTo>
                  <a:lnTo>
                    <a:pt x="7606" y="1171"/>
                  </a:lnTo>
                  <a:lnTo>
                    <a:pt x="6964" y="1015"/>
                  </a:lnTo>
                  <a:lnTo>
                    <a:pt x="6308" y="872"/>
                  </a:lnTo>
                  <a:lnTo>
                    <a:pt x="5639" y="741"/>
                  </a:lnTo>
                  <a:lnTo>
                    <a:pt x="4959" y="623"/>
                  </a:lnTo>
                  <a:lnTo>
                    <a:pt x="4269" y="520"/>
                  </a:lnTo>
                  <a:lnTo>
                    <a:pt x="3570" y="431"/>
                  </a:lnTo>
                  <a:lnTo>
                    <a:pt x="2865" y="356"/>
                  </a:lnTo>
                  <a:lnTo>
                    <a:pt x="2153" y="298"/>
                  </a:lnTo>
                  <a:lnTo>
                    <a:pt x="1439" y="255"/>
                  </a:lnTo>
                  <a:lnTo>
                    <a:pt x="720" y="229"/>
                  </a:lnTo>
                  <a:lnTo>
                    <a:pt x="333" y="225"/>
                  </a:lnTo>
                  <a:cubicBezTo>
                    <a:pt x="320" y="224"/>
                    <a:pt x="309" y="213"/>
                    <a:pt x="309" y="199"/>
                  </a:cubicBezTo>
                  <a:cubicBezTo>
                    <a:pt x="309" y="186"/>
                    <a:pt x="320" y="174"/>
                    <a:pt x="334" y="175"/>
                  </a:cubicBezTo>
                  <a:close/>
                  <a:moveTo>
                    <a:pt x="398" y="400"/>
                  </a:moveTo>
                  <a:lnTo>
                    <a:pt x="0" y="195"/>
                  </a:lnTo>
                  <a:lnTo>
                    <a:pt x="403" y="0"/>
                  </a:lnTo>
                  <a:lnTo>
                    <a:pt x="398" y="400"/>
                  </a:lnTo>
                  <a:close/>
                  <a:moveTo>
                    <a:pt x="15522" y="5834"/>
                  </a:moveTo>
                  <a:lnTo>
                    <a:pt x="15367" y="6254"/>
                  </a:lnTo>
                  <a:lnTo>
                    <a:pt x="15124" y="5879"/>
                  </a:lnTo>
                  <a:lnTo>
                    <a:pt x="15522" y="5834"/>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416" name="Freeform 80"/>
            <p:cNvSpPr>
              <a:spLocks noEditPoints="1"/>
            </p:cNvSpPr>
            <p:nvPr/>
          </p:nvSpPr>
          <p:spPr bwMode="auto">
            <a:xfrm>
              <a:off x="1059" y="1356"/>
              <a:ext cx="288" cy="1254"/>
            </a:xfrm>
            <a:custGeom>
              <a:avLst/>
              <a:gdLst>
                <a:gd name="T0" fmla="*/ 1225 w 2234"/>
                <a:gd name="T1" fmla="*/ 50 h 9700"/>
                <a:gd name="T2" fmla="*/ 25 w 2234"/>
                <a:gd name="T3" fmla="*/ 50 h 9700"/>
                <a:gd name="T4" fmla="*/ 50 w 2234"/>
                <a:gd name="T5" fmla="*/ 25 h 9700"/>
                <a:gd name="T6" fmla="*/ 50 w 2234"/>
                <a:gd name="T7" fmla="*/ 9500 h 9700"/>
                <a:gd name="T8" fmla="*/ 25 w 2234"/>
                <a:gd name="T9" fmla="*/ 9475 h 9700"/>
                <a:gd name="T10" fmla="*/ 1900 w 2234"/>
                <a:gd name="T11" fmla="*/ 9475 h 9700"/>
                <a:gd name="T12" fmla="*/ 1925 w 2234"/>
                <a:gd name="T13" fmla="*/ 9500 h 9700"/>
                <a:gd name="T14" fmla="*/ 1900 w 2234"/>
                <a:gd name="T15" fmla="*/ 9525 h 9700"/>
                <a:gd name="T16" fmla="*/ 25 w 2234"/>
                <a:gd name="T17" fmla="*/ 9525 h 9700"/>
                <a:gd name="T18" fmla="*/ 0 w 2234"/>
                <a:gd name="T19" fmla="*/ 9500 h 9700"/>
                <a:gd name="T20" fmla="*/ 0 w 2234"/>
                <a:gd name="T21" fmla="*/ 25 h 9700"/>
                <a:gd name="T22" fmla="*/ 25 w 2234"/>
                <a:gd name="T23" fmla="*/ 0 h 9700"/>
                <a:gd name="T24" fmla="*/ 1225 w 2234"/>
                <a:gd name="T25" fmla="*/ 0 h 9700"/>
                <a:gd name="T26" fmla="*/ 1250 w 2234"/>
                <a:gd name="T27" fmla="*/ 25 h 9700"/>
                <a:gd name="T28" fmla="*/ 1225 w 2234"/>
                <a:gd name="T29" fmla="*/ 50 h 9700"/>
                <a:gd name="T30" fmla="*/ 1834 w 2234"/>
                <a:gd name="T31" fmla="*/ 9300 h 9700"/>
                <a:gd name="T32" fmla="*/ 2234 w 2234"/>
                <a:gd name="T33" fmla="*/ 9500 h 9700"/>
                <a:gd name="T34" fmla="*/ 1834 w 2234"/>
                <a:gd name="T35" fmla="*/ 9700 h 9700"/>
                <a:gd name="T36" fmla="*/ 1834 w 2234"/>
                <a:gd name="T37" fmla="*/ 9300 h 9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4" h="9700">
                  <a:moveTo>
                    <a:pt x="1225" y="50"/>
                  </a:moveTo>
                  <a:lnTo>
                    <a:pt x="25" y="50"/>
                  </a:lnTo>
                  <a:lnTo>
                    <a:pt x="50" y="25"/>
                  </a:lnTo>
                  <a:lnTo>
                    <a:pt x="50" y="9500"/>
                  </a:lnTo>
                  <a:lnTo>
                    <a:pt x="25" y="9475"/>
                  </a:lnTo>
                  <a:lnTo>
                    <a:pt x="1900" y="9475"/>
                  </a:lnTo>
                  <a:cubicBezTo>
                    <a:pt x="1914" y="9475"/>
                    <a:pt x="1925" y="9487"/>
                    <a:pt x="1925" y="9500"/>
                  </a:cubicBezTo>
                  <a:cubicBezTo>
                    <a:pt x="1925" y="9514"/>
                    <a:pt x="1914" y="9525"/>
                    <a:pt x="1900" y="9525"/>
                  </a:cubicBezTo>
                  <a:lnTo>
                    <a:pt x="25" y="9525"/>
                  </a:lnTo>
                  <a:cubicBezTo>
                    <a:pt x="12" y="9525"/>
                    <a:pt x="0" y="9514"/>
                    <a:pt x="0" y="9500"/>
                  </a:cubicBezTo>
                  <a:lnTo>
                    <a:pt x="0" y="25"/>
                  </a:lnTo>
                  <a:cubicBezTo>
                    <a:pt x="0" y="12"/>
                    <a:pt x="12" y="0"/>
                    <a:pt x="25" y="0"/>
                  </a:cubicBezTo>
                  <a:lnTo>
                    <a:pt x="1225" y="0"/>
                  </a:lnTo>
                  <a:cubicBezTo>
                    <a:pt x="1239" y="0"/>
                    <a:pt x="1250" y="12"/>
                    <a:pt x="1250" y="25"/>
                  </a:cubicBezTo>
                  <a:cubicBezTo>
                    <a:pt x="1250" y="39"/>
                    <a:pt x="1239" y="50"/>
                    <a:pt x="1225" y="50"/>
                  </a:cubicBezTo>
                  <a:close/>
                  <a:moveTo>
                    <a:pt x="1834" y="9300"/>
                  </a:moveTo>
                  <a:lnTo>
                    <a:pt x="2234" y="9500"/>
                  </a:lnTo>
                  <a:lnTo>
                    <a:pt x="1834" y="9700"/>
                  </a:lnTo>
                  <a:lnTo>
                    <a:pt x="1834" y="9300"/>
                  </a:lnTo>
                  <a:close/>
                </a:path>
              </a:pathLst>
            </a:custGeom>
            <a:solidFill>
              <a:srgbClr val="000000"/>
            </a:solidFill>
            <a:ln w="1588" cap="flat">
              <a:solidFill>
                <a:srgbClr val="000000"/>
              </a:solidFill>
              <a:prstDash val="solid"/>
              <a:bevel/>
              <a:headEnd/>
              <a:tailEnd/>
            </a:ln>
          </p:spPr>
          <p:txBody>
            <a:bodyPr/>
            <a:lstStyle/>
            <a:p>
              <a:endParaRPr lang="en-AU"/>
            </a:p>
          </p:txBody>
        </p:sp>
        <p:sp>
          <p:nvSpPr>
            <p:cNvPr id="782417" name="Freeform 81"/>
            <p:cNvSpPr>
              <a:spLocks/>
            </p:cNvSpPr>
            <p:nvPr/>
          </p:nvSpPr>
          <p:spPr bwMode="auto">
            <a:xfrm>
              <a:off x="841" y="530"/>
              <a:ext cx="4216" cy="2446"/>
            </a:xfrm>
            <a:custGeom>
              <a:avLst/>
              <a:gdLst>
                <a:gd name="T0" fmla="*/ 2079 w 16633"/>
                <a:gd name="T1" fmla="*/ 0 h 12475"/>
                <a:gd name="T2" fmla="*/ 0 w 16633"/>
                <a:gd name="T3" fmla="*/ 2079 h 12475"/>
                <a:gd name="T4" fmla="*/ 0 w 16633"/>
                <a:gd name="T5" fmla="*/ 10396 h 12475"/>
                <a:gd name="T6" fmla="*/ 2079 w 16633"/>
                <a:gd name="T7" fmla="*/ 12475 h 12475"/>
                <a:gd name="T8" fmla="*/ 14554 w 16633"/>
                <a:gd name="T9" fmla="*/ 12475 h 12475"/>
                <a:gd name="T10" fmla="*/ 16633 w 16633"/>
                <a:gd name="T11" fmla="*/ 10396 h 12475"/>
                <a:gd name="T12" fmla="*/ 16633 w 16633"/>
                <a:gd name="T13" fmla="*/ 2079 h 12475"/>
                <a:gd name="T14" fmla="*/ 14554 w 16633"/>
                <a:gd name="T15" fmla="*/ 0 h 12475"/>
                <a:gd name="T16" fmla="*/ 2079 w 16633"/>
                <a:gd name="T17" fmla="*/ 0 h 1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3" h="12475">
                  <a:moveTo>
                    <a:pt x="2079" y="0"/>
                  </a:moveTo>
                  <a:cubicBezTo>
                    <a:pt x="931" y="0"/>
                    <a:pt x="0" y="931"/>
                    <a:pt x="0" y="2079"/>
                  </a:cubicBezTo>
                  <a:lnTo>
                    <a:pt x="0" y="10396"/>
                  </a:lnTo>
                  <a:cubicBezTo>
                    <a:pt x="0" y="11544"/>
                    <a:pt x="931" y="12475"/>
                    <a:pt x="2079" y="12475"/>
                  </a:cubicBezTo>
                  <a:lnTo>
                    <a:pt x="14554" y="12475"/>
                  </a:lnTo>
                  <a:cubicBezTo>
                    <a:pt x="15702" y="12475"/>
                    <a:pt x="16633" y="11544"/>
                    <a:pt x="16633" y="10396"/>
                  </a:cubicBezTo>
                  <a:lnTo>
                    <a:pt x="16633" y="2079"/>
                  </a:lnTo>
                  <a:cubicBezTo>
                    <a:pt x="16633" y="931"/>
                    <a:pt x="15702" y="0"/>
                    <a:pt x="14554" y="0"/>
                  </a:cubicBezTo>
                  <a:lnTo>
                    <a:pt x="2079"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782418" name="Rectangle 82"/>
            <p:cNvSpPr>
              <a:spLocks noChangeArrowheads="1"/>
            </p:cNvSpPr>
            <p:nvPr/>
          </p:nvSpPr>
          <p:spPr bwMode="auto">
            <a:xfrm>
              <a:off x="2789" y="799"/>
              <a:ext cx="8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300">
                  <a:solidFill>
                    <a:srgbClr val="000000"/>
                  </a:solidFill>
                  <a:latin typeface="Arial" panose="020B0604020202020204" pitchFamily="34" charset="0"/>
                </a:rPr>
                <a:t>Change Management</a:t>
              </a:r>
              <a:endParaRPr lang="en-US" altLang="en-US" sz="1800">
                <a:latin typeface="Arial" panose="020B0604020202020204" pitchFamily="34" charset="0"/>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88133D4C-C240-46EA-89C7-49415B68B2E6}" type="slidenum">
              <a:rPr lang="en-AU" altLang="en-US"/>
              <a:pPr/>
              <a:t>112</a:t>
            </a:fld>
            <a:endParaRPr lang="en-AU" altLang="en-US"/>
          </a:p>
        </p:txBody>
      </p:sp>
      <p:sp>
        <p:nvSpPr>
          <p:cNvPr id="729090" name="Rectangle 2"/>
          <p:cNvSpPr>
            <a:spLocks noGrp="1" noChangeArrowheads="1"/>
          </p:cNvSpPr>
          <p:nvPr>
            <p:ph type="title"/>
          </p:nvPr>
        </p:nvSpPr>
        <p:spPr/>
        <p:txBody>
          <a:bodyPr/>
          <a:lstStyle/>
          <a:p>
            <a:r>
              <a:rPr lang="en-US" altLang="en-US"/>
              <a:t>Managing change</a:t>
            </a:r>
          </a:p>
        </p:txBody>
      </p:sp>
      <p:pic>
        <p:nvPicPr>
          <p:cNvPr id="7290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908050"/>
            <a:ext cx="8135937"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D36DB7BE-D4C6-4F85-96E6-AF0E508CB5AA}" type="slidenum">
              <a:rPr lang="en-AU" altLang="en-US"/>
              <a:pPr/>
              <a:t>113</a:t>
            </a:fld>
            <a:endParaRPr lang="en-AU" altLang="en-US"/>
          </a:p>
        </p:txBody>
      </p:sp>
      <p:sp>
        <p:nvSpPr>
          <p:cNvPr id="731138" name="Rectangle 2"/>
          <p:cNvSpPr>
            <a:spLocks noGrp="1" noChangeArrowheads="1"/>
          </p:cNvSpPr>
          <p:nvPr>
            <p:ph type="title"/>
          </p:nvPr>
        </p:nvSpPr>
        <p:spPr/>
        <p:txBody>
          <a:bodyPr/>
          <a:lstStyle/>
          <a:p>
            <a:r>
              <a:rPr lang="en-US" altLang="en-US"/>
              <a:t>Submitting change request </a:t>
            </a:r>
          </a:p>
        </p:txBody>
      </p:sp>
      <p:pic>
        <p:nvPicPr>
          <p:cNvPr id="7311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909638"/>
            <a:ext cx="8459787"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51FF0A66-2547-40E5-AD4B-B48C9CCAE316}" type="slidenum">
              <a:rPr lang="en-AU" altLang="en-US"/>
              <a:pPr/>
              <a:t>114</a:t>
            </a:fld>
            <a:endParaRPr lang="en-AU" altLang="en-US"/>
          </a:p>
        </p:txBody>
      </p:sp>
      <p:sp>
        <p:nvSpPr>
          <p:cNvPr id="732162" name="Rectangle 2"/>
          <p:cNvSpPr>
            <a:spLocks noGrp="1" noChangeArrowheads="1"/>
          </p:cNvSpPr>
          <p:nvPr>
            <p:ph type="title"/>
          </p:nvPr>
        </p:nvSpPr>
        <p:spPr/>
        <p:txBody>
          <a:bodyPr/>
          <a:lstStyle/>
          <a:p>
            <a:r>
              <a:rPr lang="en-US" altLang="en-US"/>
              <a:t>Defect management</a:t>
            </a:r>
          </a:p>
        </p:txBody>
      </p:sp>
      <p:pic>
        <p:nvPicPr>
          <p:cNvPr id="7321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13" y="874713"/>
            <a:ext cx="7777162"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A7ADFA7D-FC92-4188-B319-270944A54818}" type="slidenum">
              <a:rPr lang="en-AU" altLang="en-US"/>
              <a:pPr/>
              <a:t>115</a:t>
            </a:fld>
            <a:endParaRPr lang="en-AU" altLang="en-US"/>
          </a:p>
        </p:txBody>
      </p:sp>
      <p:sp>
        <p:nvSpPr>
          <p:cNvPr id="733186" name="Rectangle 2"/>
          <p:cNvSpPr>
            <a:spLocks noGrp="1" noChangeArrowheads="1"/>
          </p:cNvSpPr>
          <p:nvPr>
            <p:ph type="title"/>
          </p:nvPr>
        </p:nvSpPr>
        <p:spPr/>
        <p:txBody>
          <a:bodyPr/>
          <a:lstStyle/>
          <a:p>
            <a:r>
              <a:rPr lang="en-US" altLang="en-US"/>
              <a:t>Keeping track of change requests</a:t>
            </a:r>
          </a:p>
        </p:txBody>
      </p:sp>
      <p:pic>
        <p:nvPicPr>
          <p:cNvPr id="7331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981075"/>
            <a:ext cx="6048375"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0E3163FE-8BEF-435F-8AAC-B29C28D2717A}" type="slidenum">
              <a:rPr lang="en-AU" altLang="en-US"/>
              <a:pPr/>
              <a:t>116</a:t>
            </a:fld>
            <a:endParaRPr lang="en-AU" altLang="en-US"/>
          </a:p>
        </p:txBody>
      </p:sp>
      <p:sp>
        <p:nvSpPr>
          <p:cNvPr id="734210" name="Rectangle 2"/>
          <p:cNvSpPr>
            <a:spLocks noGrp="1" noChangeArrowheads="1"/>
          </p:cNvSpPr>
          <p:nvPr>
            <p:ph type="title"/>
          </p:nvPr>
        </p:nvSpPr>
        <p:spPr/>
        <p:txBody>
          <a:bodyPr/>
          <a:lstStyle/>
          <a:p>
            <a:r>
              <a:rPr lang="en-US" altLang="en-US"/>
              <a:t>Traceability</a:t>
            </a:r>
          </a:p>
        </p:txBody>
      </p:sp>
      <p:sp>
        <p:nvSpPr>
          <p:cNvPr id="734211" name="Rectangle 3"/>
          <p:cNvSpPr>
            <a:spLocks noGrp="1" noChangeArrowheads="1"/>
          </p:cNvSpPr>
          <p:nvPr>
            <p:ph type="body" idx="1"/>
          </p:nvPr>
        </p:nvSpPr>
        <p:spPr/>
        <p:txBody>
          <a:bodyPr/>
          <a:lstStyle/>
          <a:p>
            <a:r>
              <a:rPr lang="en-US" altLang="en-US" sz="2400" dirty="0"/>
              <a:t>There is a significant </a:t>
            </a:r>
            <a:r>
              <a:rPr lang="en-US" altLang="en-US" sz="2400" b="1" dirty="0"/>
              <a:t>cost</a:t>
            </a:r>
            <a:r>
              <a:rPr lang="en-US" altLang="en-US" sz="2400" dirty="0"/>
              <a:t> to the project associated with the traceability, testing and change management </a:t>
            </a:r>
          </a:p>
          <a:p>
            <a:pPr lvl="1"/>
            <a:r>
              <a:rPr lang="en-US" altLang="en-US" sz="2000" dirty="0"/>
              <a:t>the </a:t>
            </a:r>
            <a:r>
              <a:rPr lang="en-US" altLang="en-US" sz="2000" b="1" dirty="0"/>
              <a:t>cost-benefit analysis</a:t>
            </a:r>
            <a:r>
              <a:rPr lang="en-US" altLang="en-US" sz="2000" dirty="0"/>
              <a:t> should determine the scope and depth of project traceability</a:t>
            </a:r>
          </a:p>
          <a:p>
            <a:pPr lvl="2"/>
            <a:r>
              <a:rPr lang="en-US" altLang="en-US" sz="1800" dirty="0"/>
              <a:t>as a minimum, the traceability should be maintained between the use case requirements and defects</a:t>
            </a:r>
          </a:p>
          <a:p>
            <a:pPr>
              <a:spcBef>
                <a:spcPts val="1200"/>
              </a:spcBef>
            </a:pPr>
            <a:r>
              <a:rPr lang="en-US" altLang="en-US" sz="2400" dirty="0"/>
              <a:t>What can be traced?</a:t>
            </a:r>
          </a:p>
          <a:p>
            <a:pPr lvl="1"/>
            <a:r>
              <a:rPr lang="en-US" altLang="en-US" sz="2000" dirty="0"/>
              <a:t>Features are linked to test cases and to use case requirements in the use case documents</a:t>
            </a:r>
          </a:p>
          <a:p>
            <a:pPr lvl="1"/>
            <a:r>
              <a:rPr lang="en-US" altLang="en-US" sz="2000" dirty="0"/>
              <a:t>Test requirements in the test case documents can be traced back to test cases and use case requirements</a:t>
            </a:r>
          </a:p>
          <a:p>
            <a:pPr lvl="1"/>
            <a:r>
              <a:rPr lang="en-US" altLang="en-US" sz="2000" dirty="0"/>
              <a:t>Test requirements are linked to defects and enhancements are traced to use case requirements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1BB3ADDB-5159-4860-953E-6AB2DB6E1F76}" type="slidenum">
              <a:rPr lang="en-AU" altLang="en-US"/>
              <a:pPr/>
              <a:t>117</a:t>
            </a:fld>
            <a:endParaRPr lang="en-AU" altLang="en-US"/>
          </a:p>
        </p:txBody>
      </p:sp>
      <p:sp>
        <p:nvSpPr>
          <p:cNvPr id="735234" name="Rectangle 2"/>
          <p:cNvSpPr>
            <a:spLocks noGrp="1" noChangeArrowheads="1"/>
          </p:cNvSpPr>
          <p:nvPr>
            <p:ph type="title"/>
          </p:nvPr>
        </p:nvSpPr>
        <p:spPr/>
        <p:txBody>
          <a:bodyPr/>
          <a:lstStyle/>
          <a:p>
            <a:r>
              <a:rPr lang="en-US" altLang="en-US" sz="2800"/>
              <a:t>System features to use cases and use case requirements</a:t>
            </a:r>
          </a:p>
        </p:txBody>
      </p:sp>
      <p:pic>
        <p:nvPicPr>
          <p:cNvPr id="7352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981075"/>
            <a:ext cx="72009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4BDFCE4C-3CB2-4380-9CCC-7797BC46D709}" type="slidenum">
              <a:rPr lang="en-AU" altLang="en-US"/>
              <a:pPr/>
              <a:t>118</a:t>
            </a:fld>
            <a:endParaRPr lang="en-AU" altLang="en-US"/>
          </a:p>
        </p:txBody>
      </p:sp>
      <p:sp>
        <p:nvSpPr>
          <p:cNvPr id="736258" name="Rectangle 2"/>
          <p:cNvSpPr>
            <a:spLocks noGrp="1" noChangeArrowheads="1"/>
          </p:cNvSpPr>
          <p:nvPr>
            <p:ph type="title"/>
          </p:nvPr>
        </p:nvSpPr>
        <p:spPr/>
        <p:txBody>
          <a:bodyPr/>
          <a:lstStyle/>
          <a:p>
            <a:r>
              <a:rPr lang="en-US" altLang="en-US" sz="3200"/>
              <a:t>Test plans to test cases and test requirements</a:t>
            </a:r>
          </a:p>
        </p:txBody>
      </p:sp>
      <p:pic>
        <p:nvPicPr>
          <p:cNvPr id="7362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981075"/>
            <a:ext cx="7199313"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8DA2A7F7-D651-40D2-841D-70C4F7368DB3}" type="slidenum">
              <a:rPr lang="en-AU" altLang="en-US"/>
              <a:pPr/>
              <a:t>119</a:t>
            </a:fld>
            <a:endParaRPr lang="en-AU" altLang="en-US"/>
          </a:p>
        </p:txBody>
      </p:sp>
      <p:sp>
        <p:nvSpPr>
          <p:cNvPr id="737282" name="Rectangle 2"/>
          <p:cNvSpPr>
            <a:spLocks noGrp="1" noChangeArrowheads="1"/>
          </p:cNvSpPr>
          <p:nvPr>
            <p:ph type="title"/>
          </p:nvPr>
        </p:nvSpPr>
        <p:spPr/>
        <p:txBody>
          <a:bodyPr/>
          <a:lstStyle/>
          <a:p>
            <a:r>
              <a:rPr lang="en-US" altLang="en-US" sz="4000"/>
              <a:t>UML diagrams to documents</a:t>
            </a:r>
          </a:p>
        </p:txBody>
      </p:sp>
      <p:pic>
        <p:nvPicPr>
          <p:cNvPr id="7372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513" y="981075"/>
            <a:ext cx="52133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for Purpose</a:t>
            </a:r>
          </a:p>
        </p:txBody>
      </p:sp>
      <p:sp>
        <p:nvSpPr>
          <p:cNvPr id="3" name="Content Placeholder 2"/>
          <p:cNvSpPr>
            <a:spLocks noGrp="1"/>
          </p:cNvSpPr>
          <p:nvPr>
            <p:ph idx="1"/>
          </p:nvPr>
        </p:nvSpPr>
        <p:spPr/>
        <p:txBody>
          <a:bodyPr/>
          <a:lstStyle/>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p>
          <a:p>
            <a:r>
              <a:rPr lang="en-US" dirty="0"/>
              <a:t>Have programming and documentation standards been followed in the development process?</a:t>
            </a:r>
            <a:endParaRPr lang="en-GB" dirty="0"/>
          </a:p>
        </p:txBody>
      </p:sp>
      <p:sp>
        <p:nvSpPr>
          <p:cNvPr id="8" name="Slide Number Placeholder 4"/>
          <p:cNvSpPr>
            <a:spLocks noGrp="1"/>
          </p:cNvSpPr>
          <p:nvPr>
            <p:ph type="sldNum" sz="quarter" idx="12"/>
          </p:nvPr>
        </p:nvSpPr>
        <p:spPr>
          <a:xfrm>
            <a:off x="8460432" y="6553200"/>
            <a:ext cx="454968" cy="304800"/>
          </a:xfrm>
        </p:spPr>
        <p:txBody>
          <a:bodyPr/>
          <a:lstStyle/>
          <a:p>
            <a:pPr>
              <a:defRPr/>
            </a:pPr>
            <a:fld id="{2505048C-9CA2-4356-B565-2FC324102B46}" type="slidenum">
              <a:rPr lang="en-AU" altLang="en-US" smtClean="0"/>
              <a:pPr>
                <a:defRPr/>
              </a:pPr>
              <a:t>12</a:t>
            </a:fld>
            <a:endParaRPr lang="en-AU" altLang="en-US" dirty="0"/>
          </a:p>
        </p:txBody>
      </p:sp>
      <p:sp>
        <p:nvSpPr>
          <p:cNvPr id="6" name="Date Placeholder 3">
            <a:extLst>
              <a:ext uri="{FF2B5EF4-FFF2-40B4-BE49-F238E27FC236}">
                <a16:creationId xmlns:a16="http://schemas.microsoft.com/office/drawing/2014/main" id="{A799A351-107F-4843-B1D3-394FB664A544}"/>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9720955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FF78446B-1510-4E42-AF25-93163F3BE167}" type="slidenum">
              <a:rPr lang="en-AU" altLang="en-US"/>
              <a:pPr/>
              <a:t>120</a:t>
            </a:fld>
            <a:endParaRPr lang="en-AU" altLang="en-US"/>
          </a:p>
        </p:txBody>
      </p:sp>
      <p:sp>
        <p:nvSpPr>
          <p:cNvPr id="738306" name="Rectangle 2"/>
          <p:cNvSpPr>
            <a:spLocks noGrp="1" noChangeArrowheads="1"/>
          </p:cNvSpPr>
          <p:nvPr>
            <p:ph type="title"/>
          </p:nvPr>
        </p:nvSpPr>
        <p:spPr/>
        <p:txBody>
          <a:bodyPr/>
          <a:lstStyle/>
          <a:p>
            <a:r>
              <a:rPr lang="en-US" altLang="en-US" sz="4000"/>
              <a:t>UML diagrams to requirements</a:t>
            </a:r>
          </a:p>
        </p:txBody>
      </p:sp>
      <p:pic>
        <p:nvPicPr>
          <p:cNvPr id="7383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981075"/>
            <a:ext cx="51657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14FA782E-95EB-4D18-82A0-B77AAAEB0E63}" type="slidenum">
              <a:rPr lang="en-AU" altLang="en-US"/>
              <a:pPr/>
              <a:t>121</a:t>
            </a:fld>
            <a:endParaRPr lang="en-AU" altLang="en-US"/>
          </a:p>
        </p:txBody>
      </p:sp>
      <p:sp>
        <p:nvSpPr>
          <p:cNvPr id="739330" name="Rectangle 2"/>
          <p:cNvSpPr>
            <a:spLocks noGrp="1" noChangeArrowheads="1"/>
          </p:cNvSpPr>
          <p:nvPr>
            <p:ph type="title"/>
          </p:nvPr>
        </p:nvSpPr>
        <p:spPr/>
        <p:txBody>
          <a:bodyPr/>
          <a:lstStyle/>
          <a:p>
            <a:r>
              <a:rPr lang="en-US" altLang="en-US" sz="3600"/>
              <a:t>Use case requirements to test requirements</a:t>
            </a:r>
          </a:p>
        </p:txBody>
      </p:sp>
      <p:pic>
        <p:nvPicPr>
          <p:cNvPr id="7393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1000125"/>
            <a:ext cx="7488238"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F0F81DF1-6DE6-4498-8241-48E083B5B57C}" type="slidenum">
              <a:rPr lang="en-AU" altLang="en-US"/>
              <a:pPr/>
              <a:t>122</a:t>
            </a:fld>
            <a:endParaRPr lang="en-AU" altLang="en-US"/>
          </a:p>
        </p:txBody>
      </p:sp>
      <p:sp>
        <p:nvSpPr>
          <p:cNvPr id="740354" name="Rectangle 2"/>
          <p:cNvSpPr>
            <a:spLocks noGrp="1" noChangeArrowheads="1"/>
          </p:cNvSpPr>
          <p:nvPr>
            <p:ph type="title"/>
          </p:nvPr>
        </p:nvSpPr>
        <p:spPr/>
        <p:txBody>
          <a:bodyPr/>
          <a:lstStyle/>
          <a:p>
            <a:r>
              <a:rPr lang="en-US" altLang="en-US"/>
              <a:t>Test requirements to defects</a:t>
            </a:r>
          </a:p>
        </p:txBody>
      </p:sp>
      <p:pic>
        <p:nvPicPr>
          <p:cNvPr id="7403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981075"/>
            <a:ext cx="7812087"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872FAB54-5BB6-4C26-AD1E-0ACABB4AD427}" type="slidenum">
              <a:rPr lang="en-AU" altLang="en-US"/>
              <a:pPr/>
              <a:t>123</a:t>
            </a:fld>
            <a:endParaRPr lang="en-AU" altLang="en-US"/>
          </a:p>
        </p:txBody>
      </p:sp>
      <p:sp>
        <p:nvSpPr>
          <p:cNvPr id="742402" name="Rectangle 2"/>
          <p:cNvSpPr>
            <a:spLocks noGrp="1" noChangeArrowheads="1"/>
          </p:cNvSpPr>
          <p:nvPr>
            <p:ph type="title"/>
          </p:nvPr>
        </p:nvSpPr>
        <p:spPr/>
        <p:txBody>
          <a:bodyPr/>
          <a:lstStyle/>
          <a:p>
            <a:r>
              <a:rPr lang="en-US" altLang="en-US" sz="3600"/>
              <a:t>Use case requirements to enhancements</a:t>
            </a:r>
          </a:p>
        </p:txBody>
      </p:sp>
      <p:pic>
        <p:nvPicPr>
          <p:cNvPr id="7424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57338"/>
            <a:ext cx="91440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49CCEC7A-9D5C-4C03-8A12-216D13BF47EA}" type="slidenum">
              <a:rPr lang="en-AU" altLang="en-US"/>
              <a:pPr/>
              <a:t>124</a:t>
            </a:fld>
            <a:endParaRPr lang="en-AU" altLang="en-US"/>
          </a:p>
        </p:txBody>
      </p:sp>
      <p:sp>
        <p:nvSpPr>
          <p:cNvPr id="794626" name="Rectangle 2"/>
          <p:cNvSpPr>
            <a:spLocks noGrp="1" noChangeArrowheads="1"/>
          </p:cNvSpPr>
          <p:nvPr>
            <p:ph type="title"/>
          </p:nvPr>
        </p:nvSpPr>
        <p:spPr/>
        <p:txBody>
          <a:bodyPr/>
          <a:lstStyle/>
          <a:p>
            <a:r>
              <a:rPr lang="en-US" altLang="en-US"/>
              <a:t>Review Quiz 9.2</a:t>
            </a:r>
          </a:p>
        </p:txBody>
      </p:sp>
      <p:sp>
        <p:nvSpPr>
          <p:cNvPr id="794627"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How does an activity of managing a change originate?</a:t>
            </a:r>
          </a:p>
          <a:p>
            <a:pPr marL="533400" indent="-533400">
              <a:spcBef>
                <a:spcPts val="1800"/>
              </a:spcBef>
              <a:buClr>
                <a:srgbClr val="0000CC"/>
              </a:buClr>
              <a:buFont typeface="Monotype Sorts" charset="2"/>
              <a:buAutoNum type="arabicPeriod"/>
            </a:pPr>
            <a:r>
              <a:rPr lang="en-US" altLang="en-US" dirty="0"/>
              <a:t>What technique is used to determine the scope and depth of project traceability?</a:t>
            </a:r>
          </a:p>
          <a:p>
            <a:pPr marL="533400" indent="-533400">
              <a:spcBef>
                <a:spcPts val="1800"/>
              </a:spcBef>
              <a:buClr>
                <a:srgbClr val="0000CC"/>
              </a:buClr>
              <a:buFont typeface="Monotype Sorts" charset="2"/>
              <a:buAutoNum type="arabicPeriod"/>
            </a:pPr>
            <a:r>
              <a:rPr lang="en-US" altLang="en-US" dirty="0"/>
              <a:t>What tools can automate test scripts?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CCEFED02-9F3C-423F-B32E-5C05C970B08E}" type="slidenum">
              <a:rPr lang="en-AU" altLang="en-US"/>
              <a:pPr/>
              <a:t>125</a:t>
            </a:fld>
            <a:endParaRPr lang="en-AU" altLang="en-US"/>
          </a:p>
        </p:txBody>
      </p:sp>
      <p:sp>
        <p:nvSpPr>
          <p:cNvPr id="743426" name="Rectangle 2"/>
          <p:cNvSpPr>
            <a:spLocks noGrp="1" noChangeArrowheads="1"/>
          </p:cNvSpPr>
          <p:nvPr>
            <p:ph type="title"/>
          </p:nvPr>
        </p:nvSpPr>
        <p:spPr/>
        <p:txBody>
          <a:bodyPr/>
          <a:lstStyle/>
          <a:p>
            <a:r>
              <a:rPr lang="en-US" altLang="en-US"/>
              <a:t>Summary</a:t>
            </a:r>
          </a:p>
        </p:txBody>
      </p:sp>
      <p:sp>
        <p:nvSpPr>
          <p:cNvPr id="743427" name="Rectangle 3"/>
          <p:cNvSpPr>
            <a:spLocks noGrp="1" noChangeArrowheads="1"/>
          </p:cNvSpPr>
          <p:nvPr>
            <p:ph type="body" idx="1"/>
          </p:nvPr>
        </p:nvSpPr>
        <p:spPr/>
        <p:txBody>
          <a:bodyPr/>
          <a:lstStyle/>
          <a:p>
            <a:pPr>
              <a:lnSpc>
                <a:spcPct val="95000"/>
              </a:lnSpc>
            </a:pPr>
            <a:r>
              <a:rPr lang="en-US" altLang="en-US" sz="2000" b="1" dirty="0"/>
              <a:t>Testing and change management</a:t>
            </a:r>
            <a:r>
              <a:rPr lang="en-US" altLang="en-US" sz="2000" dirty="0"/>
              <a:t> span the development lifecycle</a:t>
            </a:r>
          </a:p>
          <a:p>
            <a:pPr>
              <a:lnSpc>
                <a:spcPct val="95000"/>
              </a:lnSpc>
            </a:pPr>
            <a:r>
              <a:rPr lang="en-US" altLang="en-US" sz="2000" dirty="0"/>
              <a:t>Testing has two dimensions</a:t>
            </a:r>
          </a:p>
          <a:p>
            <a:pPr lvl="1">
              <a:lnSpc>
                <a:spcPct val="95000"/>
              </a:lnSpc>
            </a:pPr>
            <a:r>
              <a:rPr lang="en-US" altLang="en-US" sz="1800" dirty="0"/>
              <a:t>It is a reactive (post factum) activity when used as a </a:t>
            </a:r>
            <a:r>
              <a:rPr lang="en-US" altLang="en-US" sz="1800" b="1" dirty="0"/>
              <a:t>quality control</a:t>
            </a:r>
            <a:r>
              <a:rPr lang="en-US" altLang="en-US" sz="1800" dirty="0"/>
              <a:t> mechanism </a:t>
            </a:r>
          </a:p>
          <a:p>
            <a:pPr lvl="1">
              <a:lnSpc>
                <a:spcPct val="95000"/>
              </a:lnSpc>
            </a:pPr>
            <a:r>
              <a:rPr lang="en-US" altLang="en-US" sz="1800" dirty="0"/>
              <a:t>It can, however, be a very proactive quality assurance activity when used within the framework of the </a:t>
            </a:r>
            <a:r>
              <a:rPr lang="en-US" altLang="en-US" sz="1800" b="1" dirty="0"/>
              <a:t>test driven development</a:t>
            </a:r>
            <a:r>
              <a:rPr lang="en-US" altLang="en-US" sz="1800" dirty="0"/>
              <a:t>  </a:t>
            </a:r>
          </a:p>
          <a:p>
            <a:pPr>
              <a:lnSpc>
                <a:spcPct val="95000"/>
              </a:lnSpc>
            </a:pPr>
            <a:r>
              <a:rPr lang="en-US" altLang="en-US" sz="2000" dirty="0"/>
              <a:t>Testing and change management assume that the </a:t>
            </a:r>
            <a:r>
              <a:rPr lang="en-US" altLang="en-US" sz="2000" b="1" dirty="0"/>
              <a:t>traceability</a:t>
            </a:r>
            <a:r>
              <a:rPr lang="en-US" altLang="en-US" sz="2000" dirty="0"/>
              <a:t> links between system artifacts exist and have been properly maintained during the development</a:t>
            </a:r>
          </a:p>
          <a:p>
            <a:pPr>
              <a:lnSpc>
                <a:spcPct val="95000"/>
              </a:lnSpc>
            </a:pPr>
            <a:r>
              <a:rPr lang="en-US" altLang="en-US" sz="2000" b="1" dirty="0"/>
              <a:t>Testing</a:t>
            </a:r>
            <a:r>
              <a:rPr lang="en-US" altLang="en-US" sz="2000" dirty="0"/>
              <a:t> divides into the testing of </a:t>
            </a:r>
            <a:r>
              <a:rPr lang="en-US" altLang="en-US" sz="2000" b="1" dirty="0"/>
              <a:t>system services</a:t>
            </a:r>
            <a:r>
              <a:rPr lang="en-US" altLang="en-US" sz="2000" dirty="0"/>
              <a:t> and the testing of </a:t>
            </a:r>
            <a:r>
              <a:rPr lang="en-US" altLang="en-US" sz="2000" b="1" dirty="0"/>
              <a:t>system constraints</a:t>
            </a:r>
          </a:p>
          <a:p>
            <a:pPr>
              <a:lnSpc>
                <a:spcPct val="95000"/>
              </a:lnSpc>
            </a:pPr>
            <a:r>
              <a:rPr lang="en-US" altLang="en-US" sz="2000" b="1" dirty="0"/>
              <a:t>Test requirements</a:t>
            </a:r>
            <a:r>
              <a:rPr lang="en-US" altLang="en-US" sz="2000" dirty="0"/>
              <a:t> are identified in the test case documents and linked to the use case requirements in the use case documents</a:t>
            </a:r>
          </a:p>
          <a:p>
            <a:pPr>
              <a:lnSpc>
                <a:spcPct val="95000"/>
              </a:lnSpc>
            </a:pPr>
            <a:r>
              <a:rPr lang="en-US" altLang="en-US" sz="2000" dirty="0"/>
              <a:t>A </a:t>
            </a:r>
            <a:r>
              <a:rPr lang="en-US" altLang="en-US" sz="2000" b="1" dirty="0"/>
              <a:t>change request</a:t>
            </a:r>
            <a:r>
              <a:rPr lang="en-US" altLang="en-US" sz="2000" dirty="0"/>
              <a:t> is normally either a </a:t>
            </a:r>
            <a:r>
              <a:rPr lang="en-US" altLang="en-US" sz="2000" b="1" dirty="0"/>
              <a:t>defect</a:t>
            </a:r>
            <a:r>
              <a:rPr lang="en-US" altLang="en-US" sz="2000" dirty="0"/>
              <a:t> or an </a:t>
            </a:r>
            <a:r>
              <a:rPr lang="en-US" altLang="en-US" sz="2000" b="1" dirty="0"/>
              <a:t>enhancement</a:t>
            </a:r>
            <a:r>
              <a:rPr lang="en-US" altLang="en-US" sz="2000" dirty="0"/>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B405-1779-434C-82AB-EB027C5A7DEB}"/>
              </a:ext>
            </a:extLst>
          </p:cNvPr>
          <p:cNvSpPr>
            <a:spLocks noGrp="1"/>
          </p:cNvSpPr>
          <p:nvPr>
            <p:ph type="title"/>
          </p:nvPr>
        </p:nvSpPr>
        <p:spPr/>
        <p:txBody>
          <a:bodyPr/>
          <a:lstStyle/>
          <a:p>
            <a:r>
              <a:rPr lang="en-AU" dirty="0"/>
              <a:t>Further Reading</a:t>
            </a:r>
          </a:p>
        </p:txBody>
      </p:sp>
      <p:sp>
        <p:nvSpPr>
          <p:cNvPr id="3" name="Content Placeholder 2">
            <a:extLst>
              <a:ext uri="{FF2B5EF4-FFF2-40B4-BE49-F238E27FC236}">
                <a16:creationId xmlns:a16="http://schemas.microsoft.com/office/drawing/2014/main" id="{6A482967-1B3C-4ABB-9EF5-E599ACEBBEEB}"/>
              </a:ext>
            </a:extLst>
          </p:cNvPr>
          <p:cNvSpPr>
            <a:spLocks noGrp="1"/>
          </p:cNvSpPr>
          <p:nvPr>
            <p:ph idx="1"/>
          </p:nvPr>
        </p:nvSpPr>
        <p:spPr>
          <a:xfrm>
            <a:off x="1371600" y="1066800"/>
            <a:ext cx="7664896" cy="5257800"/>
          </a:xfrm>
        </p:spPr>
        <p:txBody>
          <a:bodyPr/>
          <a:lstStyle/>
          <a:p>
            <a:pPr marL="371475" indent="-358775">
              <a:lnSpc>
                <a:spcPct val="100000"/>
              </a:lnSpc>
              <a:spcBef>
                <a:spcPts val="1720"/>
              </a:spcBef>
              <a:buSzPct val="110416"/>
              <a:buFont typeface="Wingdings"/>
              <a:buChar char=""/>
              <a:tabLst>
                <a:tab pos="371475" algn="l"/>
              </a:tabLst>
            </a:pPr>
            <a:r>
              <a:rPr lang="en-AU" dirty="0">
                <a:solidFill>
                  <a:srgbClr val="0000CC"/>
                </a:solidFill>
                <a:latin typeface="Tahoma"/>
                <a:cs typeface="Tahoma"/>
              </a:rPr>
              <a:t>www</a:t>
            </a:r>
            <a:r>
              <a:rPr lang="en-AU" spc="-15" dirty="0">
                <a:solidFill>
                  <a:srgbClr val="0000CC"/>
                </a:solidFill>
                <a:latin typeface="Tahoma"/>
                <a:cs typeface="Tahoma"/>
              </a:rPr>
              <a:t>.processimpact</a:t>
            </a:r>
            <a:r>
              <a:rPr lang="en-AU" spc="-10" dirty="0">
                <a:solidFill>
                  <a:srgbClr val="0000CC"/>
                </a:solidFill>
                <a:latin typeface="Tahoma"/>
                <a:cs typeface="Tahoma"/>
              </a:rPr>
              <a:t>.c</a:t>
            </a:r>
            <a:r>
              <a:rPr lang="en-AU" spc="-20" dirty="0">
                <a:solidFill>
                  <a:srgbClr val="0000CC"/>
                </a:solidFill>
                <a:latin typeface="Tahoma"/>
                <a:cs typeface="Tahoma"/>
              </a:rPr>
              <a:t>om/</a:t>
            </a:r>
            <a:r>
              <a:rPr lang="en-AU" spc="-15" dirty="0">
                <a:solidFill>
                  <a:srgbClr val="0000CC"/>
                </a:solidFill>
                <a:latin typeface="Tahoma"/>
                <a:cs typeface="Tahoma"/>
              </a:rPr>
              <a:t>pr_goodies</a:t>
            </a:r>
            <a:r>
              <a:rPr lang="en-AU" spc="-10" dirty="0">
                <a:solidFill>
                  <a:srgbClr val="0000CC"/>
                </a:solidFill>
                <a:latin typeface="Tahoma"/>
                <a:cs typeface="Tahoma"/>
              </a:rPr>
              <a:t>.s</a:t>
            </a:r>
            <a:r>
              <a:rPr lang="en-AU" spc="-15" dirty="0">
                <a:solidFill>
                  <a:srgbClr val="0000CC"/>
                </a:solidFill>
                <a:latin typeface="Tahoma"/>
                <a:cs typeface="Tahoma"/>
              </a:rPr>
              <a:t>html</a:t>
            </a:r>
            <a:endParaRPr lang="en-AU" dirty="0">
              <a:solidFill>
                <a:srgbClr val="0000CC"/>
              </a:solidFill>
              <a:latin typeface="Tahoma"/>
              <a:cs typeface="Tahoma"/>
            </a:endParaRPr>
          </a:p>
          <a:p>
            <a:pPr marL="371475" indent="-358775">
              <a:lnSpc>
                <a:spcPct val="100000"/>
              </a:lnSpc>
              <a:spcBef>
                <a:spcPts val="1800"/>
              </a:spcBef>
              <a:buSzPct val="110416"/>
              <a:buFont typeface="Wingdings"/>
              <a:buChar char=""/>
              <a:tabLst>
                <a:tab pos="371475" algn="l"/>
              </a:tabLst>
            </a:pPr>
            <a:r>
              <a:rPr lang="en-AU" dirty="0">
                <a:latin typeface="Tahoma"/>
                <a:cs typeface="Tahoma"/>
              </a:rPr>
              <a:t>PSE</a:t>
            </a:r>
            <a:r>
              <a:rPr lang="en-AU" spc="150" dirty="0">
                <a:latin typeface="Times New Roman"/>
                <a:cs typeface="Times New Roman"/>
              </a:rPr>
              <a:t> </a:t>
            </a:r>
            <a:r>
              <a:rPr lang="en-AU" spc="-10" dirty="0">
                <a:latin typeface="Tahoma"/>
                <a:cs typeface="Tahoma"/>
              </a:rPr>
              <a:t>Lib</a:t>
            </a:r>
            <a:r>
              <a:rPr lang="en-AU" dirty="0">
                <a:latin typeface="Tahoma"/>
                <a:cs typeface="Tahoma"/>
              </a:rPr>
              <a:t>r</a:t>
            </a:r>
            <a:r>
              <a:rPr lang="en-AU" spc="-15" dirty="0">
                <a:latin typeface="Tahoma"/>
                <a:cs typeface="Tahoma"/>
              </a:rPr>
              <a:t>a</a:t>
            </a:r>
            <a:r>
              <a:rPr lang="en-AU" dirty="0">
                <a:latin typeface="Tahoma"/>
                <a:cs typeface="Tahoma"/>
              </a:rPr>
              <a:t>r</a:t>
            </a:r>
            <a:r>
              <a:rPr lang="en-AU" spc="-20" dirty="0">
                <a:latin typeface="Tahoma"/>
                <a:cs typeface="Tahoma"/>
              </a:rPr>
              <a:t>y</a:t>
            </a:r>
            <a:endParaRPr lang="en-AU" dirty="0">
              <a:latin typeface="Tahoma"/>
              <a:cs typeface="Tahoma"/>
            </a:endParaRPr>
          </a:p>
          <a:p>
            <a:pPr marL="824865" lvl="1" indent="-278765">
              <a:spcBef>
                <a:spcPts val="900"/>
              </a:spcBef>
              <a:buSzPct val="60000"/>
              <a:buFont typeface="Wingdings"/>
              <a:buChar char=""/>
              <a:tabLst>
                <a:tab pos="831850" algn="l"/>
              </a:tabLst>
            </a:pPr>
            <a:r>
              <a:rPr lang="en-AU" i="1" dirty="0">
                <a:latin typeface="Tahoma"/>
                <a:cs typeface="Tahoma"/>
              </a:rPr>
              <a:t>Peer</a:t>
            </a:r>
            <a:r>
              <a:rPr lang="en-AU" i="1" spc="125" dirty="0">
                <a:latin typeface="Times New Roman"/>
                <a:cs typeface="Times New Roman"/>
              </a:rPr>
              <a:t> </a:t>
            </a:r>
            <a:r>
              <a:rPr lang="en-AU" i="1" dirty="0">
                <a:latin typeface="Tahoma"/>
                <a:cs typeface="Tahoma"/>
              </a:rPr>
              <a:t>Re</a:t>
            </a:r>
            <a:r>
              <a:rPr lang="en-AU" i="1" spc="-10" dirty="0">
                <a:latin typeface="Tahoma"/>
                <a:cs typeface="Tahoma"/>
              </a:rPr>
              <a:t>vi</a:t>
            </a:r>
            <a:r>
              <a:rPr lang="en-AU" i="1" dirty="0">
                <a:latin typeface="Tahoma"/>
                <a:cs typeface="Tahoma"/>
              </a:rPr>
              <a:t>ews</a:t>
            </a:r>
            <a:r>
              <a:rPr lang="en-AU" i="1" spc="125" dirty="0">
                <a:latin typeface="Times New Roman"/>
                <a:cs typeface="Times New Roman"/>
              </a:rPr>
              <a:t> </a:t>
            </a:r>
            <a:r>
              <a:rPr lang="en-AU" i="1" spc="-10" dirty="0">
                <a:latin typeface="Tahoma"/>
                <a:cs typeface="Tahoma"/>
              </a:rPr>
              <a:t>in</a:t>
            </a:r>
            <a:r>
              <a:rPr lang="en-AU" i="1" spc="125" dirty="0">
                <a:latin typeface="Times New Roman"/>
                <a:cs typeface="Times New Roman"/>
              </a:rPr>
              <a:t> </a:t>
            </a:r>
            <a:r>
              <a:rPr lang="en-AU" i="1" dirty="0">
                <a:latin typeface="Tahoma"/>
                <a:cs typeface="Tahoma"/>
              </a:rPr>
              <a:t>Softw</a:t>
            </a:r>
            <a:r>
              <a:rPr lang="en-AU" i="1" spc="-15" dirty="0">
                <a:latin typeface="Tahoma"/>
                <a:cs typeface="Tahoma"/>
              </a:rPr>
              <a:t>a</a:t>
            </a:r>
            <a:r>
              <a:rPr lang="en-AU" i="1" dirty="0">
                <a:latin typeface="Tahoma"/>
                <a:cs typeface="Tahoma"/>
              </a:rPr>
              <a:t>re</a:t>
            </a:r>
            <a:r>
              <a:rPr lang="en-AU" i="1" spc="125" dirty="0">
                <a:latin typeface="Times New Roman"/>
                <a:cs typeface="Times New Roman"/>
              </a:rPr>
              <a:t> </a:t>
            </a:r>
            <a:r>
              <a:rPr lang="en-AU" i="1" spc="-10" dirty="0">
                <a:latin typeface="Tahoma"/>
                <a:cs typeface="Tahoma"/>
              </a:rPr>
              <a:t>:</a:t>
            </a:r>
            <a:r>
              <a:rPr lang="en-AU" i="1" spc="125" dirty="0">
                <a:latin typeface="Times New Roman"/>
                <a:cs typeface="Times New Roman"/>
              </a:rPr>
              <a:t> </a:t>
            </a:r>
            <a:r>
              <a:rPr lang="en-AU" i="1" spc="-15" dirty="0">
                <a:latin typeface="Tahoma"/>
                <a:cs typeface="Tahoma"/>
              </a:rPr>
              <a:t>A</a:t>
            </a:r>
            <a:r>
              <a:rPr lang="en-AU" i="1" spc="125" dirty="0">
                <a:latin typeface="Times New Roman"/>
                <a:cs typeface="Times New Roman"/>
              </a:rPr>
              <a:t> </a:t>
            </a:r>
            <a:r>
              <a:rPr lang="en-AU" i="1" spc="-15" dirty="0">
                <a:latin typeface="Tahoma"/>
                <a:cs typeface="Tahoma"/>
              </a:rPr>
              <a:t>P</a:t>
            </a:r>
            <a:r>
              <a:rPr lang="en-AU" i="1" dirty="0">
                <a:latin typeface="Tahoma"/>
                <a:cs typeface="Tahoma"/>
              </a:rPr>
              <a:t>r</a:t>
            </a:r>
            <a:r>
              <a:rPr lang="en-AU" i="1" spc="-15" dirty="0">
                <a:latin typeface="Tahoma"/>
                <a:cs typeface="Tahoma"/>
              </a:rPr>
              <a:t>a</a:t>
            </a:r>
            <a:r>
              <a:rPr lang="en-AU" i="1" dirty="0">
                <a:latin typeface="Tahoma"/>
                <a:cs typeface="Tahoma"/>
              </a:rPr>
              <a:t>ct</a:t>
            </a:r>
            <a:r>
              <a:rPr lang="en-AU" i="1" spc="-5" dirty="0">
                <a:latin typeface="Tahoma"/>
                <a:cs typeface="Tahoma"/>
              </a:rPr>
              <a:t>i</a:t>
            </a:r>
            <a:r>
              <a:rPr lang="en-AU" i="1" dirty="0">
                <a:latin typeface="Tahoma"/>
                <a:cs typeface="Tahoma"/>
              </a:rPr>
              <a:t>c</a:t>
            </a:r>
            <a:r>
              <a:rPr lang="en-AU" i="1" spc="-10" dirty="0">
                <a:latin typeface="Tahoma"/>
                <a:cs typeface="Tahoma"/>
              </a:rPr>
              <a:t>al</a:t>
            </a:r>
            <a:r>
              <a:rPr lang="en-AU" i="1" spc="125" dirty="0">
                <a:latin typeface="Times New Roman"/>
                <a:cs typeface="Times New Roman"/>
              </a:rPr>
              <a:t> </a:t>
            </a:r>
            <a:r>
              <a:rPr lang="en-AU" i="1" spc="-10" dirty="0">
                <a:latin typeface="Tahoma"/>
                <a:cs typeface="Tahoma"/>
              </a:rPr>
              <a:t>Guid</a:t>
            </a:r>
            <a:r>
              <a:rPr lang="en-AU" i="1" dirty="0">
                <a:latin typeface="Tahoma"/>
                <a:cs typeface="Tahoma"/>
              </a:rPr>
              <a:t>e</a:t>
            </a:r>
          </a:p>
          <a:p>
            <a:pPr marL="1224915" lvl="2" indent="-278765">
              <a:spcBef>
                <a:spcPts val="600"/>
              </a:spcBef>
              <a:buSzPct val="60000"/>
              <a:buFont typeface="Wingdings"/>
              <a:buChar char=""/>
              <a:tabLst>
                <a:tab pos="831850" algn="l"/>
              </a:tabLst>
            </a:pPr>
            <a:r>
              <a:rPr lang="en-AU" sz="2200" spc="-15" dirty="0">
                <a:latin typeface="Tahoma"/>
                <a:cs typeface="Tahoma"/>
              </a:rPr>
              <a:t>Ka</a:t>
            </a:r>
            <a:r>
              <a:rPr lang="en-AU" sz="2200" dirty="0">
                <a:latin typeface="Tahoma"/>
                <a:cs typeface="Tahoma"/>
              </a:rPr>
              <a:t>r</a:t>
            </a:r>
            <a:r>
              <a:rPr lang="en-AU" sz="2200" spc="-5" dirty="0">
                <a:latin typeface="Tahoma"/>
                <a:cs typeface="Tahoma"/>
              </a:rPr>
              <a:t>l</a:t>
            </a:r>
            <a:r>
              <a:rPr lang="en-AU" sz="2200" spc="125" dirty="0">
                <a:latin typeface="Times New Roman"/>
                <a:cs typeface="Times New Roman"/>
              </a:rPr>
              <a:t> </a:t>
            </a:r>
            <a:r>
              <a:rPr lang="en-AU" sz="2200" spc="-10" dirty="0">
                <a:latin typeface="Tahoma"/>
                <a:cs typeface="Tahoma"/>
              </a:rPr>
              <a:t>E.</a:t>
            </a:r>
            <a:r>
              <a:rPr lang="en-AU" sz="2200" spc="125" dirty="0">
                <a:latin typeface="Times New Roman"/>
                <a:cs typeface="Times New Roman"/>
              </a:rPr>
              <a:t> </a:t>
            </a:r>
            <a:r>
              <a:rPr lang="en-AU" sz="2200" spc="-15" dirty="0" err="1">
                <a:latin typeface="Tahoma"/>
                <a:cs typeface="Tahoma"/>
              </a:rPr>
              <a:t>Wi</a:t>
            </a:r>
            <a:r>
              <a:rPr lang="en-AU" sz="2200" dirty="0" err="1">
                <a:latin typeface="Tahoma"/>
                <a:cs typeface="Tahoma"/>
              </a:rPr>
              <a:t>e</a:t>
            </a:r>
            <a:r>
              <a:rPr lang="en-AU" sz="2200" spc="-15" dirty="0" err="1">
                <a:latin typeface="Tahoma"/>
                <a:cs typeface="Tahoma"/>
              </a:rPr>
              <a:t>g</a:t>
            </a:r>
            <a:r>
              <a:rPr lang="en-AU" sz="2200" dirty="0" err="1">
                <a:latin typeface="Tahoma"/>
                <a:cs typeface="Tahoma"/>
              </a:rPr>
              <a:t>ers</a:t>
            </a:r>
            <a:endParaRPr lang="en-AU" sz="2200" dirty="0">
              <a:latin typeface="Tahoma"/>
              <a:cs typeface="Tahoma"/>
            </a:endParaRPr>
          </a:p>
          <a:p>
            <a:pPr marL="831850" lvl="1">
              <a:spcBef>
                <a:spcPts val="900"/>
              </a:spcBef>
              <a:buSzPct val="60000"/>
              <a:buFont typeface="Wingdings"/>
              <a:buChar char=""/>
              <a:tabLst>
                <a:tab pos="831850" algn="l"/>
              </a:tabLst>
            </a:pPr>
            <a:r>
              <a:rPr lang="en-AU" i="1" dirty="0">
                <a:latin typeface="Tahoma"/>
                <a:cs typeface="Tahoma"/>
              </a:rPr>
              <a:t>Softw</a:t>
            </a:r>
            <a:r>
              <a:rPr lang="en-AU" i="1" spc="-15" dirty="0">
                <a:latin typeface="Tahoma"/>
                <a:cs typeface="Tahoma"/>
              </a:rPr>
              <a:t>are</a:t>
            </a:r>
            <a:r>
              <a:rPr lang="en-AU" i="1" spc="125" dirty="0">
                <a:latin typeface="Times New Roman"/>
                <a:cs typeface="Times New Roman"/>
              </a:rPr>
              <a:t> </a:t>
            </a:r>
            <a:r>
              <a:rPr lang="en-AU" i="1" spc="-10" dirty="0">
                <a:latin typeface="Tahoma"/>
                <a:cs typeface="Tahoma"/>
              </a:rPr>
              <a:t>In</a:t>
            </a:r>
            <a:r>
              <a:rPr lang="en-AU" i="1" dirty="0">
                <a:latin typeface="Tahoma"/>
                <a:cs typeface="Tahoma"/>
              </a:rPr>
              <a:t>s</a:t>
            </a:r>
            <a:r>
              <a:rPr lang="en-AU" i="1" spc="-15" dirty="0">
                <a:latin typeface="Tahoma"/>
                <a:cs typeface="Tahoma"/>
              </a:rPr>
              <a:t>p</a:t>
            </a:r>
            <a:r>
              <a:rPr lang="en-AU" i="1" dirty="0">
                <a:latin typeface="Tahoma"/>
                <a:cs typeface="Tahoma"/>
              </a:rPr>
              <a:t>ect</a:t>
            </a:r>
            <a:r>
              <a:rPr lang="en-AU" i="1" spc="-10" dirty="0">
                <a:latin typeface="Tahoma"/>
                <a:cs typeface="Tahoma"/>
              </a:rPr>
              <a:t>ion</a:t>
            </a:r>
          </a:p>
          <a:p>
            <a:pPr marL="1224915" lvl="2" indent="-278765">
              <a:spcBef>
                <a:spcPts val="600"/>
              </a:spcBef>
              <a:buSzPct val="60000"/>
              <a:buFont typeface="Wingdings"/>
              <a:buChar char=""/>
              <a:tabLst>
                <a:tab pos="831850" algn="l"/>
              </a:tabLst>
            </a:pPr>
            <a:r>
              <a:rPr lang="en-AU" sz="2200" spc="-15" dirty="0">
                <a:latin typeface="Tahoma"/>
                <a:cs typeface="Tahoma"/>
              </a:rPr>
              <a:t>Tom </a:t>
            </a:r>
            <a:r>
              <a:rPr lang="en-AU" sz="2200" spc="-15" dirty="0" err="1">
                <a:latin typeface="Tahoma"/>
                <a:cs typeface="Tahoma"/>
              </a:rPr>
              <a:t>Gilb</a:t>
            </a:r>
            <a:r>
              <a:rPr lang="en-AU" sz="2200" spc="-15" dirty="0">
                <a:latin typeface="Tahoma"/>
                <a:cs typeface="Tahoma"/>
              </a:rPr>
              <a:t> &amp; Dorothy Graham</a:t>
            </a:r>
          </a:p>
          <a:p>
            <a:pPr marL="824865" marR="403860" lvl="1" indent="-278765">
              <a:spcBef>
                <a:spcPts val="900"/>
              </a:spcBef>
              <a:buSzPct val="60000"/>
              <a:buFont typeface="Wingdings"/>
              <a:buChar char=""/>
              <a:tabLst>
                <a:tab pos="831850" algn="l"/>
              </a:tabLst>
            </a:pPr>
            <a:r>
              <a:rPr lang="en-AU" i="1" dirty="0">
                <a:latin typeface="Tahoma"/>
                <a:cs typeface="Tahoma"/>
              </a:rPr>
              <a:t>Softw</a:t>
            </a:r>
            <a:r>
              <a:rPr lang="en-AU" i="1" spc="-15" dirty="0">
                <a:latin typeface="Tahoma"/>
                <a:cs typeface="Tahoma"/>
              </a:rPr>
              <a:t>are</a:t>
            </a:r>
            <a:r>
              <a:rPr lang="en-AU" i="1" spc="125" dirty="0">
                <a:latin typeface="Times New Roman"/>
                <a:cs typeface="Times New Roman"/>
              </a:rPr>
              <a:t> </a:t>
            </a:r>
            <a:r>
              <a:rPr lang="en-AU" i="1" spc="-10" dirty="0">
                <a:latin typeface="Tahoma"/>
                <a:cs typeface="Tahoma"/>
              </a:rPr>
              <a:t>In</a:t>
            </a:r>
            <a:r>
              <a:rPr lang="en-AU" i="1" dirty="0">
                <a:latin typeface="Tahoma"/>
                <a:cs typeface="Tahoma"/>
              </a:rPr>
              <a:t>s</a:t>
            </a:r>
            <a:r>
              <a:rPr lang="en-AU" i="1" spc="-15" dirty="0">
                <a:latin typeface="Tahoma"/>
                <a:cs typeface="Tahoma"/>
              </a:rPr>
              <a:t>p</a:t>
            </a:r>
            <a:r>
              <a:rPr lang="en-AU" i="1" dirty="0">
                <a:latin typeface="Tahoma"/>
                <a:cs typeface="Tahoma"/>
              </a:rPr>
              <a:t>ect</a:t>
            </a:r>
            <a:r>
              <a:rPr lang="en-AU" i="1" spc="-10" dirty="0">
                <a:latin typeface="Tahoma"/>
                <a:cs typeface="Tahoma"/>
              </a:rPr>
              <a:t>ion:</a:t>
            </a:r>
            <a:r>
              <a:rPr lang="en-AU" i="1" spc="125" dirty="0">
                <a:latin typeface="Times New Roman"/>
                <a:cs typeface="Times New Roman"/>
              </a:rPr>
              <a:t> </a:t>
            </a:r>
            <a:r>
              <a:rPr lang="en-AU" i="1" spc="-15" dirty="0">
                <a:latin typeface="Tahoma"/>
                <a:cs typeface="Tahoma"/>
              </a:rPr>
              <a:t>An</a:t>
            </a:r>
            <a:r>
              <a:rPr lang="en-AU" i="1" spc="125" dirty="0">
                <a:latin typeface="Times New Roman"/>
                <a:cs typeface="Times New Roman"/>
              </a:rPr>
              <a:t> </a:t>
            </a:r>
            <a:r>
              <a:rPr lang="en-AU" i="1" spc="-10" dirty="0">
                <a:latin typeface="Tahoma"/>
                <a:cs typeface="Tahoma"/>
              </a:rPr>
              <a:t>Indu</a:t>
            </a:r>
            <a:r>
              <a:rPr lang="en-AU" i="1" dirty="0">
                <a:latin typeface="Tahoma"/>
                <a:cs typeface="Tahoma"/>
              </a:rPr>
              <a:t>stry</a:t>
            </a:r>
            <a:r>
              <a:rPr lang="en-AU" i="1" spc="125" dirty="0">
                <a:latin typeface="Times New Roman"/>
                <a:cs typeface="Times New Roman"/>
              </a:rPr>
              <a:t> </a:t>
            </a:r>
            <a:r>
              <a:rPr lang="en-AU" i="1" spc="-15" dirty="0">
                <a:latin typeface="Tahoma"/>
                <a:cs typeface="Tahoma"/>
              </a:rPr>
              <a:t>B</a:t>
            </a:r>
            <a:r>
              <a:rPr lang="en-AU" i="1" dirty="0">
                <a:latin typeface="Tahoma"/>
                <a:cs typeface="Tahoma"/>
              </a:rPr>
              <a:t>est</a:t>
            </a:r>
            <a:r>
              <a:rPr lang="en-AU" i="1" spc="125" dirty="0">
                <a:latin typeface="Times New Roman"/>
                <a:cs typeface="Times New Roman"/>
              </a:rPr>
              <a:t> </a:t>
            </a:r>
            <a:r>
              <a:rPr lang="en-AU" i="1" spc="-15" dirty="0">
                <a:latin typeface="Tahoma"/>
                <a:cs typeface="Tahoma"/>
              </a:rPr>
              <a:t>P</a:t>
            </a:r>
            <a:r>
              <a:rPr lang="en-AU" i="1" dirty="0">
                <a:latin typeface="Tahoma"/>
                <a:cs typeface="Tahoma"/>
              </a:rPr>
              <a:t>r</a:t>
            </a:r>
            <a:r>
              <a:rPr lang="en-AU" i="1" spc="-15" dirty="0">
                <a:latin typeface="Tahoma"/>
                <a:cs typeface="Tahoma"/>
              </a:rPr>
              <a:t>a</a:t>
            </a:r>
            <a:r>
              <a:rPr lang="en-AU" i="1" dirty="0">
                <a:latin typeface="Tahoma"/>
                <a:cs typeface="Tahoma"/>
              </a:rPr>
              <a:t>ct</a:t>
            </a:r>
            <a:r>
              <a:rPr lang="en-AU" i="1" spc="-5" dirty="0">
                <a:latin typeface="Tahoma"/>
                <a:cs typeface="Tahoma"/>
              </a:rPr>
              <a:t>i</a:t>
            </a:r>
            <a:r>
              <a:rPr lang="en-AU" i="1" dirty="0">
                <a:latin typeface="Tahoma"/>
                <a:cs typeface="Tahoma"/>
              </a:rPr>
              <a:t>ce</a:t>
            </a:r>
          </a:p>
          <a:p>
            <a:pPr marL="1224915" marR="403860" lvl="2" indent="-278765">
              <a:spcBef>
                <a:spcPts val="600"/>
              </a:spcBef>
              <a:buSzPct val="60000"/>
              <a:buFont typeface="Wingdings"/>
              <a:buChar char=""/>
              <a:tabLst>
                <a:tab pos="831850" algn="l"/>
              </a:tabLst>
            </a:pPr>
            <a:r>
              <a:rPr lang="en-AU" sz="2200" spc="-15" dirty="0">
                <a:latin typeface="Tahoma"/>
                <a:cs typeface="Tahoma"/>
              </a:rPr>
              <a:t>David A. Wheeler et al.</a:t>
            </a:r>
          </a:p>
          <a:p>
            <a:pPr marL="824865" marR="284480" lvl="1" indent="-278765">
              <a:spcBef>
                <a:spcPts val="900"/>
              </a:spcBef>
              <a:buSzPct val="60000"/>
              <a:buFont typeface="Wingdings"/>
              <a:buChar char=""/>
              <a:tabLst>
                <a:tab pos="831850" algn="l"/>
              </a:tabLst>
            </a:pPr>
            <a:r>
              <a:rPr lang="en-AU" i="1" dirty="0">
                <a:latin typeface="Tahoma"/>
                <a:cs typeface="Tahoma"/>
              </a:rPr>
              <a:t>Softw</a:t>
            </a:r>
            <a:r>
              <a:rPr lang="en-AU" i="1" spc="-15" dirty="0">
                <a:latin typeface="Tahoma"/>
                <a:cs typeface="Tahoma"/>
              </a:rPr>
              <a:t>are</a:t>
            </a:r>
            <a:r>
              <a:rPr lang="en-AU" i="1" spc="125" dirty="0">
                <a:latin typeface="Times New Roman"/>
                <a:cs typeface="Times New Roman"/>
              </a:rPr>
              <a:t> </a:t>
            </a:r>
            <a:r>
              <a:rPr lang="en-AU" i="1" spc="-10" dirty="0">
                <a:latin typeface="Tahoma"/>
                <a:cs typeface="Tahoma"/>
              </a:rPr>
              <a:t>In</a:t>
            </a:r>
            <a:r>
              <a:rPr lang="en-AU" i="1" dirty="0">
                <a:latin typeface="Tahoma"/>
                <a:cs typeface="Tahoma"/>
              </a:rPr>
              <a:t>s</a:t>
            </a:r>
            <a:r>
              <a:rPr lang="en-AU" i="1" spc="-15" dirty="0">
                <a:latin typeface="Tahoma"/>
                <a:cs typeface="Tahoma"/>
              </a:rPr>
              <a:t>p</a:t>
            </a:r>
            <a:r>
              <a:rPr lang="en-AU" i="1" dirty="0">
                <a:latin typeface="Tahoma"/>
                <a:cs typeface="Tahoma"/>
              </a:rPr>
              <a:t>ect</a:t>
            </a:r>
            <a:r>
              <a:rPr lang="en-AU" i="1" spc="-10" dirty="0">
                <a:latin typeface="Tahoma"/>
                <a:cs typeface="Tahoma"/>
              </a:rPr>
              <a:t>ion</a:t>
            </a:r>
            <a:r>
              <a:rPr lang="en-AU" i="1" spc="125" dirty="0">
                <a:latin typeface="Times New Roman"/>
                <a:cs typeface="Times New Roman"/>
              </a:rPr>
              <a:t> </a:t>
            </a:r>
            <a:r>
              <a:rPr lang="en-AU" i="1" spc="-15" dirty="0">
                <a:latin typeface="Tahoma"/>
                <a:cs typeface="Tahoma"/>
              </a:rPr>
              <a:t>P</a:t>
            </a:r>
            <a:r>
              <a:rPr lang="en-AU" i="1" dirty="0">
                <a:latin typeface="Tahoma"/>
                <a:cs typeface="Tahoma"/>
              </a:rPr>
              <a:t>rocess</a:t>
            </a:r>
          </a:p>
          <a:p>
            <a:pPr marL="1224915" marR="284480" lvl="2" indent="-278765">
              <a:spcBef>
                <a:spcPts val="600"/>
              </a:spcBef>
              <a:buSzPct val="60000"/>
              <a:buFont typeface="Wingdings"/>
              <a:buChar char=""/>
              <a:tabLst>
                <a:tab pos="831850" algn="l"/>
              </a:tabLst>
            </a:pPr>
            <a:r>
              <a:rPr lang="en-AU" sz="2200" dirty="0">
                <a:latin typeface="Tahoma"/>
                <a:cs typeface="Tahoma"/>
              </a:rPr>
              <a:t>Robert G. </a:t>
            </a:r>
            <a:r>
              <a:rPr lang="en-AU" sz="2200" dirty="0" err="1">
                <a:latin typeface="Tahoma"/>
                <a:cs typeface="Tahoma"/>
              </a:rPr>
              <a:t>Ebenau</a:t>
            </a:r>
            <a:r>
              <a:rPr lang="en-AU" sz="2200" dirty="0">
                <a:latin typeface="Tahoma"/>
                <a:cs typeface="Tahoma"/>
              </a:rPr>
              <a:t> &amp; Susan H. Strauss</a:t>
            </a:r>
          </a:p>
          <a:p>
            <a:endParaRPr lang="en-AU" dirty="0"/>
          </a:p>
        </p:txBody>
      </p:sp>
      <p:sp>
        <p:nvSpPr>
          <p:cNvPr id="6" name="Slide Number Placeholder 5">
            <a:extLst>
              <a:ext uri="{FF2B5EF4-FFF2-40B4-BE49-F238E27FC236}">
                <a16:creationId xmlns:a16="http://schemas.microsoft.com/office/drawing/2014/main" id="{704F2C39-B35C-4E09-B6D7-5371916E747B}"/>
              </a:ext>
            </a:extLst>
          </p:cNvPr>
          <p:cNvSpPr>
            <a:spLocks noGrp="1"/>
          </p:cNvSpPr>
          <p:nvPr>
            <p:ph type="sldNum" sz="quarter" idx="12"/>
          </p:nvPr>
        </p:nvSpPr>
        <p:spPr/>
        <p:txBody>
          <a:bodyPr/>
          <a:lstStyle/>
          <a:p>
            <a:fld id="{6F2ECEED-6BD9-49B5-AB62-13A1FC22F57D}" type="slidenum">
              <a:rPr lang="en-AU" altLang="en-US" smtClean="0"/>
              <a:pPr/>
              <a:t>126</a:t>
            </a:fld>
            <a:endParaRPr lang="en-AU" altLang="en-US"/>
          </a:p>
        </p:txBody>
      </p:sp>
      <p:sp>
        <p:nvSpPr>
          <p:cNvPr id="7" name="Date Placeholder 3">
            <a:extLst>
              <a:ext uri="{FF2B5EF4-FFF2-40B4-BE49-F238E27FC236}">
                <a16:creationId xmlns:a16="http://schemas.microsoft.com/office/drawing/2014/main" id="{2E6E2CD1-1BBD-42CD-BCEE-D27DC78C06F0}"/>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61961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 “…</a:t>
            </a:r>
            <a:r>
              <a:rPr lang="en-GB" dirty="0" err="1"/>
              <a:t>ilities</a:t>
            </a:r>
            <a:r>
              <a:rPr lang="en-GB"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6510240"/>
              </p:ext>
            </p:extLst>
          </p:nvPr>
        </p:nvGraphicFramePr>
        <p:xfrm>
          <a:off x="683568" y="1628800"/>
          <a:ext cx="8363271" cy="3060000"/>
        </p:xfrm>
        <a:graphic>
          <a:graphicData uri="http://schemas.openxmlformats.org/drawingml/2006/table">
            <a:tbl>
              <a:tblPr firstRow="1" bandRow="1">
                <a:tableStyleId>{BC89EF96-8CEA-46FF-86C4-4CE0E7609802}</a:tableStyleId>
              </a:tblPr>
              <a:tblGrid>
                <a:gridCol w="2787757">
                  <a:extLst>
                    <a:ext uri="{9D8B030D-6E8A-4147-A177-3AD203B41FA5}">
                      <a16:colId xmlns:a16="http://schemas.microsoft.com/office/drawing/2014/main" val="20000"/>
                    </a:ext>
                  </a:extLst>
                </a:gridCol>
                <a:gridCol w="2787757">
                  <a:extLst>
                    <a:ext uri="{9D8B030D-6E8A-4147-A177-3AD203B41FA5}">
                      <a16:colId xmlns:a16="http://schemas.microsoft.com/office/drawing/2014/main" val="20001"/>
                    </a:ext>
                  </a:extLst>
                </a:gridCol>
                <a:gridCol w="2787757">
                  <a:extLst>
                    <a:ext uri="{9D8B030D-6E8A-4147-A177-3AD203B41FA5}">
                      <a16:colId xmlns:a16="http://schemas.microsoft.com/office/drawing/2014/main" val="20002"/>
                    </a:ext>
                  </a:extLst>
                </a:gridCol>
              </a:tblGrid>
              <a:tr h="612000">
                <a:tc>
                  <a:txBody>
                    <a:bodyPr/>
                    <a:lstStyle/>
                    <a:p>
                      <a:pPr indent="347345" algn="just">
                        <a:spcBef>
                          <a:spcPts val="600"/>
                        </a:spcBef>
                        <a:spcAft>
                          <a:spcPts val="600"/>
                        </a:spcAft>
                        <a:tabLst>
                          <a:tab pos="342900" algn="l"/>
                          <a:tab pos="685800" algn="l"/>
                          <a:tab pos="1028700" algn="l"/>
                        </a:tabLst>
                      </a:pPr>
                      <a:r>
                        <a:rPr lang="en-GB" sz="2400" b="0" dirty="0">
                          <a:latin typeface="Arial"/>
                          <a:cs typeface="Arial"/>
                        </a:rPr>
                        <a:t>Safety</a:t>
                      </a:r>
                      <a:endParaRPr lang="en-GB" sz="2400" b="0" dirty="0">
                        <a:solidFill>
                          <a:srgbClr val="000000"/>
                        </a:solidFill>
                        <a:latin typeface="Arial"/>
                        <a:ea typeface="Times New Roman"/>
                        <a:cs typeface="Arial"/>
                      </a:endParaRPr>
                    </a:p>
                  </a:txBody>
                  <a:tcPr marL="68580" marR="68580" marT="0" marB="0" anchor="ctr">
                    <a:solidFill>
                      <a:srgbClr val="CCECFF"/>
                    </a:solidFill>
                  </a:tcPr>
                </a:tc>
                <a:tc>
                  <a:txBody>
                    <a:bodyPr/>
                    <a:lstStyle/>
                    <a:p>
                      <a:pPr algn="just">
                        <a:spcBef>
                          <a:spcPts val="600"/>
                        </a:spcBef>
                        <a:spcAft>
                          <a:spcPts val="600"/>
                        </a:spcAft>
                        <a:tabLst>
                          <a:tab pos="342900" algn="l"/>
                          <a:tab pos="685800" algn="l"/>
                          <a:tab pos="1028700" algn="l"/>
                        </a:tabLst>
                      </a:pPr>
                      <a:r>
                        <a:rPr lang="en-GB" sz="2400" b="0" dirty="0">
                          <a:latin typeface="Arial"/>
                          <a:cs typeface="Arial"/>
                        </a:rPr>
                        <a:t>Understandability</a:t>
                      </a:r>
                      <a:endParaRPr lang="en-GB" sz="2400" b="0" dirty="0">
                        <a:solidFill>
                          <a:srgbClr val="000000"/>
                        </a:solidFill>
                        <a:latin typeface="Arial"/>
                        <a:ea typeface="Times New Roman"/>
                        <a:cs typeface="Arial"/>
                      </a:endParaRPr>
                    </a:p>
                  </a:txBody>
                  <a:tcPr marL="68580" marR="68580" marT="0" marB="0" anchor="ctr">
                    <a:solidFill>
                      <a:srgbClr val="CCECFF"/>
                    </a:solidFill>
                  </a:tcPr>
                </a:tc>
                <a:tc>
                  <a:txBody>
                    <a:bodyPr/>
                    <a:lstStyle/>
                    <a:p>
                      <a:pPr indent="347345" algn="just">
                        <a:spcBef>
                          <a:spcPts val="600"/>
                        </a:spcBef>
                        <a:spcAft>
                          <a:spcPts val="600"/>
                        </a:spcAft>
                        <a:tabLst>
                          <a:tab pos="342900" algn="l"/>
                          <a:tab pos="685800" algn="l"/>
                          <a:tab pos="1028700" algn="l"/>
                        </a:tabLst>
                      </a:pPr>
                      <a:r>
                        <a:rPr lang="en-GB" sz="2400" b="0" dirty="0">
                          <a:latin typeface="Arial"/>
                          <a:cs typeface="Arial"/>
                        </a:rPr>
                        <a:t>Portability</a:t>
                      </a:r>
                      <a:endParaRPr lang="en-GB" sz="2400" b="0" dirty="0">
                        <a:solidFill>
                          <a:srgbClr val="000000"/>
                        </a:solidFill>
                        <a:latin typeface="Arial"/>
                        <a:ea typeface="Times New Roman"/>
                        <a:cs typeface="Arial"/>
                      </a:endParaRPr>
                    </a:p>
                  </a:txBody>
                  <a:tcPr marL="68580" marR="68580" marT="0" marB="0" anchor="ctr">
                    <a:solidFill>
                      <a:srgbClr val="CCECFF"/>
                    </a:solidFill>
                  </a:tcPr>
                </a:tc>
                <a:extLst>
                  <a:ext uri="{0D108BD9-81ED-4DB2-BD59-A6C34878D82A}">
                    <a16:rowId xmlns:a16="http://schemas.microsoft.com/office/drawing/2014/main" val="10000"/>
                  </a:ext>
                </a:extLst>
              </a:tr>
              <a:tr h="612000">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Security</a:t>
                      </a:r>
                      <a:endParaRPr lang="en-GB" sz="2400" dirty="0">
                        <a:solidFill>
                          <a:srgbClr val="000000"/>
                        </a:solidFill>
                        <a:latin typeface="Arial"/>
                        <a:ea typeface="Times New Roman"/>
                        <a:cs typeface="Arial"/>
                      </a:endParaRPr>
                    </a:p>
                  </a:txBody>
                  <a:tcPr marL="68580" marR="68580" marT="0" marB="0" anchor="ctr">
                    <a:solidFill>
                      <a:srgbClr val="99CCFF"/>
                    </a:solidFill>
                  </a:tcPr>
                </a:tc>
                <a:tc>
                  <a:txBody>
                    <a:bodyPr/>
                    <a:lstStyle/>
                    <a:p>
                      <a:pPr algn="just">
                        <a:spcBef>
                          <a:spcPts val="600"/>
                        </a:spcBef>
                        <a:spcAft>
                          <a:spcPts val="600"/>
                        </a:spcAft>
                        <a:tabLst>
                          <a:tab pos="342900" algn="l"/>
                          <a:tab pos="685800" algn="l"/>
                          <a:tab pos="1028700" algn="l"/>
                        </a:tabLst>
                      </a:pPr>
                      <a:r>
                        <a:rPr lang="en-GB" sz="2400" dirty="0">
                          <a:latin typeface="Arial"/>
                          <a:cs typeface="Arial"/>
                        </a:rPr>
                        <a:t>Testability</a:t>
                      </a:r>
                      <a:endParaRPr lang="en-GB" sz="2400" dirty="0">
                        <a:solidFill>
                          <a:srgbClr val="000000"/>
                        </a:solidFill>
                        <a:latin typeface="Arial"/>
                        <a:ea typeface="Times New Roman"/>
                        <a:cs typeface="Arial"/>
                      </a:endParaRPr>
                    </a:p>
                  </a:txBody>
                  <a:tcPr marL="68580" marR="68580" marT="0" marB="0" anchor="ctr">
                    <a:solidFill>
                      <a:srgbClr val="99CCFF"/>
                    </a:solidFill>
                  </a:tcPr>
                </a:tc>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Usability</a:t>
                      </a:r>
                      <a:endParaRPr lang="en-GB" sz="2400" dirty="0">
                        <a:solidFill>
                          <a:srgbClr val="000000"/>
                        </a:solidFill>
                        <a:latin typeface="Arial"/>
                        <a:ea typeface="Times New Roman"/>
                        <a:cs typeface="Arial"/>
                      </a:endParaRPr>
                    </a:p>
                  </a:txBody>
                  <a:tcPr marL="68580" marR="68580" marT="0" marB="0" anchor="ctr">
                    <a:solidFill>
                      <a:srgbClr val="99CCFF"/>
                    </a:solidFill>
                  </a:tcPr>
                </a:tc>
                <a:extLst>
                  <a:ext uri="{0D108BD9-81ED-4DB2-BD59-A6C34878D82A}">
                    <a16:rowId xmlns:a16="http://schemas.microsoft.com/office/drawing/2014/main" val="10001"/>
                  </a:ext>
                </a:extLst>
              </a:tr>
              <a:tr h="612000">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Reliability</a:t>
                      </a:r>
                      <a:endParaRPr lang="en-GB" sz="2400" dirty="0">
                        <a:solidFill>
                          <a:srgbClr val="000000"/>
                        </a:solidFill>
                        <a:latin typeface="Arial"/>
                        <a:ea typeface="Times New Roman"/>
                        <a:cs typeface="Arial"/>
                      </a:endParaRPr>
                    </a:p>
                  </a:txBody>
                  <a:tcPr marL="68580" marR="68580" marT="0" marB="0" anchor="ctr">
                    <a:solidFill>
                      <a:srgbClr val="CCECFF"/>
                    </a:solidFill>
                  </a:tcPr>
                </a:tc>
                <a:tc>
                  <a:txBody>
                    <a:bodyPr/>
                    <a:lstStyle/>
                    <a:p>
                      <a:pPr algn="just">
                        <a:spcBef>
                          <a:spcPts val="600"/>
                        </a:spcBef>
                        <a:spcAft>
                          <a:spcPts val="600"/>
                        </a:spcAft>
                        <a:tabLst>
                          <a:tab pos="342900" algn="l"/>
                          <a:tab pos="685800" algn="l"/>
                          <a:tab pos="1028700" algn="l"/>
                        </a:tabLst>
                      </a:pPr>
                      <a:r>
                        <a:rPr lang="en-GB" sz="2400" dirty="0">
                          <a:latin typeface="Arial"/>
                          <a:cs typeface="Arial"/>
                        </a:rPr>
                        <a:t>Adaptability</a:t>
                      </a:r>
                      <a:endParaRPr lang="en-GB" sz="2400" dirty="0">
                        <a:solidFill>
                          <a:srgbClr val="000000"/>
                        </a:solidFill>
                        <a:latin typeface="Arial"/>
                        <a:ea typeface="Times New Roman"/>
                        <a:cs typeface="Arial"/>
                      </a:endParaRPr>
                    </a:p>
                  </a:txBody>
                  <a:tcPr marL="68580" marR="68580" marT="0" marB="0" anchor="ctr">
                    <a:solidFill>
                      <a:srgbClr val="CCECFF"/>
                    </a:solidFill>
                  </a:tcPr>
                </a:tc>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Reusability</a:t>
                      </a:r>
                      <a:endParaRPr lang="en-GB" sz="2400" dirty="0">
                        <a:solidFill>
                          <a:srgbClr val="000000"/>
                        </a:solidFill>
                        <a:latin typeface="Arial"/>
                        <a:ea typeface="Times New Roman"/>
                        <a:cs typeface="Arial"/>
                      </a:endParaRPr>
                    </a:p>
                  </a:txBody>
                  <a:tcPr marL="68580" marR="68580" marT="0" marB="0" anchor="ctr">
                    <a:solidFill>
                      <a:srgbClr val="CCECFF"/>
                    </a:solidFill>
                  </a:tcPr>
                </a:tc>
                <a:extLst>
                  <a:ext uri="{0D108BD9-81ED-4DB2-BD59-A6C34878D82A}">
                    <a16:rowId xmlns:a16="http://schemas.microsoft.com/office/drawing/2014/main" val="10002"/>
                  </a:ext>
                </a:extLst>
              </a:tr>
              <a:tr h="612000">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Resilience</a:t>
                      </a:r>
                      <a:endParaRPr lang="en-GB" sz="2400" dirty="0">
                        <a:solidFill>
                          <a:srgbClr val="000000"/>
                        </a:solidFill>
                        <a:latin typeface="Arial"/>
                        <a:ea typeface="Times New Roman"/>
                        <a:cs typeface="Arial"/>
                      </a:endParaRPr>
                    </a:p>
                  </a:txBody>
                  <a:tcPr marL="68580" marR="68580" marT="0" marB="0" anchor="ctr">
                    <a:solidFill>
                      <a:srgbClr val="99CCFF"/>
                    </a:solidFill>
                  </a:tcPr>
                </a:tc>
                <a:tc>
                  <a:txBody>
                    <a:bodyPr/>
                    <a:lstStyle/>
                    <a:p>
                      <a:pPr algn="just">
                        <a:spcBef>
                          <a:spcPts val="600"/>
                        </a:spcBef>
                        <a:spcAft>
                          <a:spcPts val="600"/>
                        </a:spcAft>
                        <a:tabLst>
                          <a:tab pos="342900" algn="l"/>
                          <a:tab pos="685800" algn="l"/>
                          <a:tab pos="1028700" algn="l"/>
                        </a:tabLst>
                      </a:pPr>
                      <a:r>
                        <a:rPr lang="en-GB" sz="2400" dirty="0">
                          <a:latin typeface="Arial"/>
                          <a:cs typeface="Arial"/>
                        </a:rPr>
                        <a:t>Modularity</a:t>
                      </a:r>
                      <a:endParaRPr lang="en-GB" sz="2400" dirty="0">
                        <a:solidFill>
                          <a:srgbClr val="000000"/>
                        </a:solidFill>
                        <a:latin typeface="Arial"/>
                        <a:ea typeface="Times New Roman"/>
                        <a:cs typeface="Arial"/>
                      </a:endParaRPr>
                    </a:p>
                  </a:txBody>
                  <a:tcPr marL="68580" marR="68580" marT="0" marB="0" anchor="ctr">
                    <a:solidFill>
                      <a:srgbClr val="99CCFF"/>
                    </a:solidFill>
                  </a:tcPr>
                </a:tc>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Efficiency</a:t>
                      </a:r>
                      <a:endParaRPr lang="en-GB" sz="2400" dirty="0">
                        <a:solidFill>
                          <a:srgbClr val="000000"/>
                        </a:solidFill>
                        <a:latin typeface="Arial"/>
                        <a:ea typeface="Times New Roman"/>
                        <a:cs typeface="Arial"/>
                      </a:endParaRPr>
                    </a:p>
                  </a:txBody>
                  <a:tcPr marL="68580" marR="68580" marT="0" marB="0" anchor="ctr">
                    <a:solidFill>
                      <a:srgbClr val="99CCFF"/>
                    </a:solidFill>
                  </a:tcPr>
                </a:tc>
                <a:extLst>
                  <a:ext uri="{0D108BD9-81ED-4DB2-BD59-A6C34878D82A}">
                    <a16:rowId xmlns:a16="http://schemas.microsoft.com/office/drawing/2014/main" val="10003"/>
                  </a:ext>
                </a:extLst>
              </a:tr>
              <a:tr h="612000">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Robustness</a:t>
                      </a:r>
                      <a:endParaRPr lang="en-GB" sz="2400" dirty="0">
                        <a:solidFill>
                          <a:srgbClr val="000000"/>
                        </a:solidFill>
                        <a:latin typeface="Arial"/>
                        <a:ea typeface="Times New Roman"/>
                        <a:cs typeface="Arial"/>
                      </a:endParaRPr>
                    </a:p>
                  </a:txBody>
                  <a:tcPr marL="68580" marR="68580" marT="0" marB="0" anchor="ctr">
                    <a:solidFill>
                      <a:srgbClr val="CCECFF"/>
                    </a:solidFill>
                  </a:tcPr>
                </a:tc>
                <a:tc>
                  <a:txBody>
                    <a:bodyPr/>
                    <a:lstStyle/>
                    <a:p>
                      <a:pPr algn="just">
                        <a:spcBef>
                          <a:spcPts val="600"/>
                        </a:spcBef>
                        <a:spcAft>
                          <a:spcPts val="600"/>
                        </a:spcAft>
                        <a:tabLst>
                          <a:tab pos="342900" algn="l"/>
                          <a:tab pos="685800" algn="l"/>
                          <a:tab pos="1028700" algn="l"/>
                        </a:tabLst>
                      </a:pPr>
                      <a:r>
                        <a:rPr lang="en-GB" sz="2400" dirty="0">
                          <a:latin typeface="Arial"/>
                          <a:cs typeface="Arial"/>
                        </a:rPr>
                        <a:t>Complexity</a:t>
                      </a:r>
                      <a:endParaRPr lang="en-GB" sz="2400" dirty="0">
                        <a:solidFill>
                          <a:srgbClr val="000000"/>
                        </a:solidFill>
                        <a:latin typeface="Arial"/>
                        <a:ea typeface="Times New Roman"/>
                        <a:cs typeface="Arial"/>
                      </a:endParaRPr>
                    </a:p>
                  </a:txBody>
                  <a:tcPr marL="68580" marR="68580" marT="0" marB="0" anchor="ctr">
                    <a:solidFill>
                      <a:srgbClr val="CCECFF"/>
                    </a:solidFill>
                  </a:tcPr>
                </a:tc>
                <a:tc>
                  <a:txBody>
                    <a:bodyPr/>
                    <a:lstStyle/>
                    <a:p>
                      <a:pPr indent="347345" algn="just">
                        <a:spcBef>
                          <a:spcPts val="600"/>
                        </a:spcBef>
                        <a:spcAft>
                          <a:spcPts val="600"/>
                        </a:spcAft>
                        <a:tabLst>
                          <a:tab pos="342900" algn="l"/>
                          <a:tab pos="685800" algn="l"/>
                          <a:tab pos="1028700" algn="l"/>
                        </a:tabLst>
                      </a:pPr>
                      <a:r>
                        <a:rPr lang="en-GB" sz="2400" dirty="0">
                          <a:latin typeface="Arial"/>
                          <a:cs typeface="Arial"/>
                        </a:rPr>
                        <a:t>Learnability</a:t>
                      </a:r>
                      <a:endParaRPr lang="en-GB" sz="2400" dirty="0">
                        <a:solidFill>
                          <a:srgbClr val="000000"/>
                        </a:solidFill>
                        <a:latin typeface="Arial"/>
                        <a:ea typeface="Times New Roman"/>
                        <a:cs typeface="Arial"/>
                      </a:endParaRPr>
                    </a:p>
                  </a:txBody>
                  <a:tcPr marL="68580" marR="68580" marT="0" marB="0" anchor="ctr">
                    <a:solidFill>
                      <a:srgbClr val="CCECFF"/>
                    </a:solidFill>
                  </a:tcPr>
                </a:tc>
                <a:extLst>
                  <a:ext uri="{0D108BD9-81ED-4DB2-BD59-A6C34878D82A}">
                    <a16:rowId xmlns:a16="http://schemas.microsoft.com/office/drawing/2014/main" val="10004"/>
                  </a:ext>
                </a:extLst>
              </a:tr>
            </a:tbl>
          </a:graphicData>
        </a:graphic>
      </p:graphicFrame>
      <p:sp>
        <p:nvSpPr>
          <p:cNvPr id="8" name="Slide Number Placeholder 4"/>
          <p:cNvSpPr>
            <a:spLocks noGrp="1"/>
          </p:cNvSpPr>
          <p:nvPr>
            <p:ph type="sldNum" sz="quarter" idx="12"/>
          </p:nvPr>
        </p:nvSpPr>
        <p:spPr>
          <a:xfrm>
            <a:off x="8460432" y="6553200"/>
            <a:ext cx="454968" cy="304800"/>
          </a:xfrm>
        </p:spPr>
        <p:txBody>
          <a:bodyPr/>
          <a:lstStyle/>
          <a:p>
            <a:pPr>
              <a:defRPr/>
            </a:pPr>
            <a:fld id="{2505048C-9CA2-4356-B565-2FC324102B46}" type="slidenum">
              <a:rPr lang="en-AU" altLang="en-US" smtClean="0"/>
              <a:pPr>
                <a:defRPr/>
              </a:pPr>
              <a:t>13</a:t>
            </a:fld>
            <a:endParaRPr lang="en-AU" altLang="en-US" dirty="0"/>
          </a:p>
        </p:txBody>
      </p:sp>
      <p:sp>
        <p:nvSpPr>
          <p:cNvPr id="6" name="Date Placeholder 3">
            <a:extLst>
              <a:ext uri="{FF2B5EF4-FFF2-40B4-BE49-F238E27FC236}">
                <a16:creationId xmlns:a16="http://schemas.microsoft.com/office/drawing/2014/main" id="{79B4C640-113A-4788-AB7B-F9E0FDF4C63B}"/>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412591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pPr>
              <a:spcAft>
                <a:spcPts val="0"/>
              </a:spcAft>
            </a:pPr>
            <a:r>
              <a:rPr lang="en-US" dirty="0"/>
              <a:t>Impossible to achieve all of these attributes</a:t>
            </a:r>
          </a:p>
          <a:p>
            <a:pPr lvl="1">
              <a:spcBef>
                <a:spcPts val="600"/>
              </a:spcBef>
              <a:spcAft>
                <a:spcPts val="0"/>
              </a:spcAft>
            </a:pPr>
            <a:r>
              <a:rPr lang="en-US" sz="2200" dirty="0"/>
              <a:t>e.g. improving robustness may lead to loss of performance</a:t>
            </a:r>
          </a:p>
          <a:p>
            <a:pPr>
              <a:spcBef>
                <a:spcPts val="1200"/>
              </a:spcBef>
              <a:spcAft>
                <a:spcPts val="0"/>
              </a:spcAft>
            </a:pPr>
            <a:r>
              <a:rPr lang="en-US" dirty="0"/>
              <a:t>Quality plan defines the most important quality attributes for the software that is being developed</a:t>
            </a:r>
            <a:endParaRPr lang="en-GB" dirty="0"/>
          </a:p>
          <a:p>
            <a:pPr>
              <a:spcBef>
                <a:spcPts val="1200"/>
              </a:spcBef>
              <a:spcAft>
                <a:spcPts val="0"/>
              </a:spcAft>
            </a:pPr>
            <a:r>
              <a:rPr lang="en-US" dirty="0"/>
              <a:t>Plan includes a definition of the quality assessment process</a:t>
            </a:r>
          </a:p>
          <a:p>
            <a:pPr lvl="1">
              <a:spcBef>
                <a:spcPts val="600"/>
              </a:spcBef>
              <a:spcAft>
                <a:spcPts val="0"/>
              </a:spcAft>
            </a:pPr>
            <a:r>
              <a:rPr lang="en-US" sz="2200" dirty="0"/>
              <a:t>agreed way of assessing whether some quality, such as maintainability or robustness, is present in the product</a:t>
            </a:r>
            <a:endParaRPr lang="en-GB" sz="2200" dirty="0"/>
          </a:p>
        </p:txBody>
      </p:sp>
      <p:sp>
        <p:nvSpPr>
          <p:cNvPr id="8" name="Slide Number Placeholder 4"/>
          <p:cNvSpPr>
            <a:spLocks noGrp="1"/>
          </p:cNvSpPr>
          <p:nvPr>
            <p:ph type="sldNum" sz="quarter" idx="12"/>
          </p:nvPr>
        </p:nvSpPr>
        <p:spPr>
          <a:xfrm>
            <a:off x="8460432" y="6553200"/>
            <a:ext cx="454968" cy="304800"/>
          </a:xfrm>
        </p:spPr>
        <p:txBody>
          <a:bodyPr/>
          <a:lstStyle/>
          <a:p>
            <a:pPr>
              <a:defRPr/>
            </a:pPr>
            <a:fld id="{2505048C-9CA2-4356-B565-2FC324102B46}" type="slidenum">
              <a:rPr lang="en-AU" altLang="en-US" smtClean="0"/>
              <a:pPr>
                <a:defRPr/>
              </a:pPr>
              <a:t>14</a:t>
            </a:fld>
            <a:endParaRPr lang="en-AU" altLang="en-US" dirty="0"/>
          </a:p>
        </p:txBody>
      </p:sp>
      <p:sp>
        <p:nvSpPr>
          <p:cNvPr id="6" name="Date Placeholder 3">
            <a:extLst>
              <a:ext uri="{FF2B5EF4-FFF2-40B4-BE49-F238E27FC236}">
                <a16:creationId xmlns:a16="http://schemas.microsoft.com/office/drawing/2014/main" id="{3BEB9E5B-7E7D-4A44-AD63-5D695D2EA0BB}"/>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423209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dirty="0"/>
              <a:t>Process and Product Quality</a:t>
            </a:r>
          </a:p>
        </p:txBody>
      </p:sp>
      <p:sp>
        <p:nvSpPr>
          <p:cNvPr id="22530" name="Rectangle 2"/>
          <p:cNvSpPr>
            <a:spLocks noGrp="1" noChangeArrowheads="1"/>
          </p:cNvSpPr>
          <p:nvPr>
            <p:ph idx="1"/>
          </p:nvPr>
        </p:nvSpPr>
        <p:spPr/>
        <p:txBody>
          <a:bodyPr/>
          <a:lstStyle/>
          <a:p>
            <a:pPr>
              <a:spcAft>
                <a:spcPts val="0"/>
              </a:spcAft>
            </a:pPr>
            <a:r>
              <a:rPr lang="en-GB" dirty="0"/>
              <a:t>Quality of a product is influenced by the quality of its production process</a:t>
            </a:r>
          </a:p>
          <a:p>
            <a:pPr lvl="1">
              <a:spcBef>
                <a:spcPts val="600"/>
              </a:spcBef>
              <a:spcAft>
                <a:spcPts val="0"/>
              </a:spcAft>
            </a:pPr>
            <a:r>
              <a:rPr lang="en-GB" sz="2200" dirty="0"/>
              <a:t>this is important in software development as some product quality attributes are hard to assess</a:t>
            </a:r>
          </a:p>
          <a:p>
            <a:pPr>
              <a:spcBef>
                <a:spcPts val="1200"/>
              </a:spcBef>
              <a:spcAft>
                <a:spcPts val="0"/>
              </a:spcAft>
            </a:pPr>
            <a:r>
              <a:rPr lang="en-GB" dirty="0"/>
              <a:t>However, there is a very complex and poorly understood relationship between software processes and product quality</a:t>
            </a:r>
          </a:p>
          <a:p>
            <a:pPr lvl="1">
              <a:spcBef>
                <a:spcPts val="600"/>
              </a:spcBef>
              <a:spcAft>
                <a:spcPts val="0"/>
              </a:spcAft>
            </a:pPr>
            <a:r>
              <a:rPr lang="en-GB" sz="2200" dirty="0"/>
              <a:t>application of individual skills and experience is particularly important in software development</a:t>
            </a:r>
          </a:p>
          <a:p>
            <a:pPr lvl="1">
              <a:spcBef>
                <a:spcPts val="600"/>
              </a:spcBef>
              <a:spcAft>
                <a:spcPts val="0"/>
              </a:spcAft>
            </a:pPr>
            <a:r>
              <a:rPr lang="en-GB" sz="2200" dirty="0"/>
              <a:t>external factors such as the novelty of an application or the need for an accelerated development schedule may impair product quality</a:t>
            </a:r>
          </a:p>
        </p:txBody>
      </p:sp>
      <p:sp>
        <p:nvSpPr>
          <p:cNvPr id="9" name="Slide Number Placeholder 4"/>
          <p:cNvSpPr>
            <a:spLocks noGrp="1"/>
          </p:cNvSpPr>
          <p:nvPr>
            <p:ph type="sldNum" sz="quarter" idx="12"/>
          </p:nvPr>
        </p:nvSpPr>
        <p:spPr>
          <a:xfrm>
            <a:off x="8460432" y="6553200"/>
            <a:ext cx="454968" cy="304800"/>
          </a:xfrm>
        </p:spPr>
        <p:txBody>
          <a:bodyPr/>
          <a:lstStyle/>
          <a:p>
            <a:pPr>
              <a:defRPr/>
            </a:pPr>
            <a:fld id="{2505048C-9CA2-4356-B565-2FC324102B46}" type="slidenum">
              <a:rPr lang="en-AU" altLang="en-US" smtClean="0"/>
              <a:pPr>
                <a:defRPr/>
              </a:pPr>
              <a:t>15</a:t>
            </a:fld>
            <a:endParaRPr lang="en-AU" altLang="en-US" dirty="0"/>
          </a:p>
        </p:txBody>
      </p:sp>
      <p:sp>
        <p:nvSpPr>
          <p:cNvPr id="6" name="Date Placeholder 3">
            <a:extLst>
              <a:ext uri="{FF2B5EF4-FFF2-40B4-BE49-F238E27FC236}">
                <a16:creationId xmlns:a16="http://schemas.microsoft.com/office/drawing/2014/main" id="{EF17C027-AB95-4BED-B0AF-36CE21E7D944}"/>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7331873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9 (Maciaszek - RASD 3/e)</a:t>
            </a:r>
          </a:p>
        </p:txBody>
      </p:sp>
      <p:sp>
        <p:nvSpPr>
          <p:cNvPr id="7" name="Slide Number Placeholder 5"/>
          <p:cNvSpPr>
            <a:spLocks noGrp="1"/>
          </p:cNvSpPr>
          <p:nvPr>
            <p:ph type="sldNum" sz="quarter" idx="12"/>
          </p:nvPr>
        </p:nvSpPr>
        <p:spPr/>
        <p:txBody>
          <a:bodyPr/>
          <a:lstStyle/>
          <a:p>
            <a:fld id="{5ECAD811-2E8A-4BE3-B3DC-3EEF2D06A83E}" type="slidenum">
              <a:rPr lang="en-AU" altLang="en-US"/>
              <a:pPr/>
              <a:t>16</a:t>
            </a:fld>
            <a:endParaRPr lang="en-AU" altLang="en-US"/>
          </a:p>
        </p:txBody>
      </p:sp>
      <p:sp>
        <p:nvSpPr>
          <p:cNvPr id="749570" name="Rectangle 2"/>
          <p:cNvSpPr>
            <a:spLocks noGrp="1" noChangeArrowheads="1"/>
          </p:cNvSpPr>
          <p:nvPr>
            <p:ph type="title"/>
          </p:nvPr>
        </p:nvSpPr>
        <p:spPr/>
        <p:txBody>
          <a:bodyPr/>
          <a:lstStyle/>
          <a:p>
            <a:r>
              <a:rPr lang="en-US" altLang="en-US" dirty="0"/>
              <a:t>Quality assurance</a:t>
            </a:r>
          </a:p>
        </p:txBody>
      </p:sp>
      <p:sp>
        <p:nvSpPr>
          <p:cNvPr id="749571" name="Rectangle 3"/>
          <p:cNvSpPr>
            <a:spLocks noGrp="1" noChangeArrowheads="1"/>
          </p:cNvSpPr>
          <p:nvPr>
            <p:ph type="body" idx="1"/>
          </p:nvPr>
        </p:nvSpPr>
        <p:spPr/>
        <p:txBody>
          <a:bodyPr/>
          <a:lstStyle/>
          <a:p>
            <a:r>
              <a:rPr lang="en-US" altLang="en-US" dirty="0"/>
              <a:t>Software Quality Assurance (SQA) team</a:t>
            </a:r>
          </a:p>
          <a:p>
            <a:pPr>
              <a:spcBef>
                <a:spcPts val="1800"/>
              </a:spcBef>
            </a:pPr>
            <a:r>
              <a:rPr lang="en-US" altLang="en-US" dirty="0"/>
              <a:t>Techniques</a:t>
            </a:r>
          </a:p>
          <a:p>
            <a:pPr lvl="1"/>
            <a:r>
              <a:rPr lang="en-US" altLang="en-US" dirty="0"/>
              <a:t>Checklists</a:t>
            </a:r>
          </a:p>
          <a:p>
            <a:pPr lvl="1"/>
            <a:r>
              <a:rPr lang="en-US" altLang="en-US" dirty="0"/>
              <a:t>Reviews</a:t>
            </a:r>
          </a:p>
          <a:p>
            <a:pPr lvl="2"/>
            <a:r>
              <a:rPr lang="en-US" altLang="en-US" dirty="0"/>
              <a:t>Walkthroughs</a:t>
            </a:r>
          </a:p>
          <a:p>
            <a:pPr lvl="2"/>
            <a:r>
              <a:rPr lang="en-US" altLang="en-US" dirty="0"/>
              <a:t>Inspections</a:t>
            </a:r>
          </a:p>
          <a:p>
            <a:pPr lvl="1"/>
            <a:r>
              <a:rPr lang="en-US" altLang="en-US" dirty="0"/>
              <a:t>Audits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842010">
              <a:lnSpc>
                <a:spcPct val="100000"/>
              </a:lnSpc>
            </a:pPr>
            <a:r>
              <a:rPr b="1" spc="-40" dirty="0">
                <a:latin typeface="Tahoma"/>
                <a:cs typeface="Tahoma"/>
              </a:rPr>
              <a:t>W</a:t>
            </a:r>
            <a:r>
              <a:rPr b="1" dirty="0">
                <a:latin typeface="Tahoma"/>
                <a:cs typeface="Tahoma"/>
              </a:rPr>
              <a:t>h</a:t>
            </a:r>
            <a:r>
              <a:rPr b="1" spc="-25" dirty="0">
                <a:latin typeface="Tahoma"/>
                <a:cs typeface="Tahoma"/>
              </a:rPr>
              <a:t>a</a:t>
            </a:r>
            <a:r>
              <a:rPr b="1" spc="-15" dirty="0">
                <a:latin typeface="Tahoma"/>
                <a:cs typeface="Tahoma"/>
              </a:rPr>
              <a:t>t is a </a:t>
            </a:r>
            <a:r>
              <a:rPr b="1" dirty="0">
                <a:latin typeface="Tahoma"/>
                <a:cs typeface="Tahoma"/>
              </a:rPr>
              <a:t>Sof</a:t>
            </a:r>
            <a:r>
              <a:rPr b="1" spc="-30" dirty="0">
                <a:latin typeface="Tahoma"/>
                <a:cs typeface="Tahoma"/>
              </a:rPr>
              <a:t>twa</a:t>
            </a:r>
            <a:r>
              <a:rPr b="1" spc="-15" dirty="0">
                <a:latin typeface="Tahoma"/>
                <a:cs typeface="Tahoma"/>
              </a:rPr>
              <a:t>re </a:t>
            </a:r>
            <a:r>
              <a:rPr b="1" dirty="0">
                <a:latin typeface="Tahoma"/>
                <a:cs typeface="Tahoma"/>
              </a:rPr>
              <a:t>R</a:t>
            </a:r>
            <a:r>
              <a:rPr b="1" spc="-25" dirty="0">
                <a:latin typeface="Tahoma"/>
                <a:cs typeface="Tahoma"/>
              </a:rPr>
              <a:t>e</a:t>
            </a:r>
            <a:r>
              <a:rPr b="1" spc="-15" dirty="0">
                <a:latin typeface="Tahoma"/>
                <a:cs typeface="Tahoma"/>
              </a:rPr>
              <a:t>vi</a:t>
            </a:r>
            <a:r>
              <a:rPr b="1" spc="-30" dirty="0">
                <a:latin typeface="Tahoma"/>
                <a:cs typeface="Tahoma"/>
              </a:rPr>
              <a:t>ew</a:t>
            </a:r>
            <a:r>
              <a:rPr b="1" dirty="0">
                <a:latin typeface="Tahoma"/>
                <a:cs typeface="Tahoma"/>
              </a:rPr>
              <a:t>?</a:t>
            </a:r>
          </a:p>
        </p:txBody>
      </p:sp>
      <p:sp>
        <p:nvSpPr>
          <p:cNvPr id="3" name="object 3"/>
          <p:cNvSpPr txBox="1"/>
          <p:nvPr/>
        </p:nvSpPr>
        <p:spPr>
          <a:xfrm>
            <a:off x="905832" y="1525170"/>
            <a:ext cx="7780968" cy="2287806"/>
          </a:xfrm>
          <a:prstGeom prst="rect">
            <a:avLst/>
          </a:prstGeom>
        </p:spPr>
        <p:txBody>
          <a:bodyPr vert="horz" wrap="square" lIns="0" tIns="0" rIns="0" bIns="0" rtlCol="0">
            <a:spAutoFit/>
          </a:bodyPr>
          <a:lstStyle/>
          <a:p>
            <a:pPr marL="368300" marR="478790" lvl="0" indent="-355600"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lang="en-AU"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0" normalizeH="0" baseline="0" noProof="0" dirty="0" err="1">
                <a:ln>
                  <a:noFill/>
                </a:ln>
                <a:solidFill>
                  <a:sysClr val="windowText" lastClr="000000"/>
                </a:solidFill>
                <a:effectLst/>
                <a:uLnTx/>
                <a:uFillTx/>
                <a:latin typeface="Tahoma"/>
                <a:cs typeface="Tahoma"/>
              </a:rPr>
              <a:t>e</a:t>
            </a:r>
            <a:r>
              <a:rPr kumimoji="0" sz="2400" b="0" i="0" u="none" strike="noStrike" kern="0" cap="none" spc="-15" normalizeH="0" baseline="0" noProof="0" dirty="0" err="1">
                <a:ln>
                  <a:noFill/>
                </a:ln>
                <a:solidFill>
                  <a:sysClr val="windowText" lastClr="000000"/>
                </a:solidFill>
                <a:effectLst/>
                <a:uLnTx/>
                <a:uFillTx/>
                <a:latin typeface="Tahoma"/>
                <a:cs typeface="Tahoma"/>
              </a:rPr>
              <a:t>n</a:t>
            </a:r>
            <a:r>
              <a:rPr kumimoji="0" sz="2400" b="0" i="0" u="none" strike="noStrike" kern="0" cap="none" spc="0" normalizeH="0" baseline="0" noProof="0" dirty="0" err="1">
                <a:ln>
                  <a:noFill/>
                </a:ln>
                <a:solidFill>
                  <a:sysClr val="windowText" lastClr="000000"/>
                </a:solidFill>
                <a:effectLst/>
                <a:uLnTx/>
                <a:uFillTx/>
                <a:latin typeface="Tahoma"/>
                <a:cs typeface="Tahoma"/>
              </a:rPr>
              <a:t>er</a:t>
            </a:r>
            <a:r>
              <a:rPr kumimoji="0" sz="2400" b="0" i="0" u="none" strike="noStrike" kern="0" cap="none" spc="-10" normalizeH="0" baseline="0" noProof="0" dirty="0" err="1">
                <a:ln>
                  <a:noFill/>
                </a:ln>
                <a:solidFill>
                  <a:sysClr val="windowText" lastClr="000000"/>
                </a:solidFill>
                <a:effectLst/>
                <a:uLnTx/>
                <a:uFillTx/>
                <a:latin typeface="Tahoma"/>
                <a:cs typeface="Tahoma"/>
              </a:rPr>
              <a:t>i</a:t>
            </a:r>
            <a:r>
              <a:rPr kumimoji="0" sz="2400" b="0" i="0" u="none" strike="noStrike" kern="0" cap="none" spc="0" normalizeH="0" baseline="0" noProof="0" dirty="0" err="1">
                <a:ln>
                  <a:noFill/>
                </a:ln>
                <a:solidFill>
                  <a:sysClr val="windowText" lastClr="000000"/>
                </a:solidFill>
                <a:effectLst/>
                <a:uLnTx/>
                <a:uFillTx/>
                <a:latin typeface="Tahoma"/>
                <a:cs typeface="Tahoma"/>
              </a:rPr>
              <a:t>c</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ter</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tec</a:t>
            </a:r>
            <a:r>
              <a:rPr kumimoji="0" sz="2400" b="0" i="0" u="none" strike="noStrike" kern="0" cap="none" spc="-15" normalizeH="0" baseline="0" noProof="0" dirty="0">
                <a:ln>
                  <a:noFill/>
                </a:ln>
                <a:solidFill>
                  <a:sysClr val="windowText" lastClr="000000"/>
                </a:solidFill>
                <a:effectLst/>
                <a:uLnTx/>
                <a:uFillTx/>
                <a:latin typeface="Tahoma"/>
                <a:cs typeface="Tahoma"/>
              </a:rPr>
              <a:t>hniqu</a:t>
            </a:r>
            <a:r>
              <a:rPr kumimoji="0" sz="2400" b="0" i="0" u="none" strike="noStrike" kern="0" cap="none" spc="0" normalizeH="0" baseline="0" noProof="0" dirty="0">
                <a:ln>
                  <a:noFill/>
                </a:ln>
                <a:solidFill>
                  <a:sysClr val="windowText" lastClr="000000"/>
                </a:solidFill>
                <a:effectLst/>
                <a:uLnTx/>
                <a:uFillTx/>
                <a:latin typeface="Tahoma"/>
                <a:cs typeface="Tahoma"/>
              </a:rPr>
              <a:t>es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5" normalizeH="0" baseline="0" noProof="0" dirty="0">
                <a:ln>
                  <a:noFill/>
                </a:ln>
                <a:solidFill>
                  <a:sysClr val="windowText" lastClr="000000"/>
                </a:solidFill>
                <a:effectLst/>
                <a:uLnTx/>
                <a:uFillTx/>
                <a:latin typeface="Tahoma"/>
                <a:cs typeface="Tahoma"/>
              </a:rPr>
              <a:t>alua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softw</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lopm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cts</a:t>
            </a:r>
          </a:p>
          <a:p>
            <a:pPr marL="831850" marR="0" lvl="1" indent="-285750" defTabSz="914400" eaLnBrk="1" fontAlgn="auto" latinLnBrk="0" hangingPunct="1">
              <a:lnSpc>
                <a:spcPct val="100000"/>
              </a:lnSpc>
              <a:spcBef>
                <a:spcPts val="12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ollabor</a:t>
            </a:r>
            <a:r>
              <a:rPr kumimoji="0" sz="2400" b="0" i="0" u="none" strike="noStrike" kern="0" cap="none" spc="-15" normalizeH="0" baseline="0" noProof="0" dirty="0">
                <a:ln>
                  <a:noFill/>
                </a:ln>
                <a:solidFill>
                  <a:sysClr val="windowText" lastClr="000000"/>
                </a:solidFill>
                <a:effectLst/>
                <a:uLnTx/>
                <a:uFillTx/>
                <a:latin typeface="Tahoma"/>
                <a:cs typeface="Tahoma"/>
              </a:rPr>
              <a:t>at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ve</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2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20" normalizeH="0" baseline="0" noProof="0" dirty="0">
                <a:ln>
                  <a:noFill/>
                </a:ln>
                <a:solidFill>
                  <a:sysClr val="windowText" lastClr="000000"/>
                </a:solidFill>
                <a:effectLst/>
                <a:uLnTx/>
                <a:uFillTx/>
                <a:latin typeface="Tahoma"/>
                <a:cs typeface="Tahoma"/>
              </a:rPr>
              <a:t>ommon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aim</a:t>
            </a:r>
            <a:endParaRPr kumimoji="0" lang="en-AU" sz="2400" b="0" i="0" u="none" strike="noStrike" kern="0" cap="none" spc="-15" normalizeH="0" baseline="0" noProof="0" dirty="0">
              <a:ln>
                <a:noFill/>
              </a:ln>
              <a:solidFill>
                <a:sysClr val="windowText" lastClr="000000"/>
              </a:solidFill>
              <a:effectLst/>
              <a:uLnTx/>
              <a:uFillTx/>
              <a:latin typeface="Tahoma"/>
              <a:cs typeface="Tahoma"/>
            </a:endParaRPr>
          </a:p>
          <a:p>
            <a:pPr marL="1346200" marR="0" lvl="2" indent="-342900" defTabSz="914400" eaLnBrk="1" fontAlgn="auto" latinLnBrk="0" hangingPunct="1">
              <a:lnSpc>
                <a:spcPct val="100000"/>
              </a:lnSpc>
              <a:spcBef>
                <a:spcPts val="600"/>
              </a:spcBef>
              <a:spcAft>
                <a:spcPts val="0"/>
              </a:spcAft>
              <a:buClrTx/>
              <a:buSzPct val="60416"/>
              <a:buFont typeface="Wingdings" panose="05000000000000000000" pitchFamily="2" charset="2"/>
              <a:buChar char="q"/>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etect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errors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imp</a:t>
            </a:r>
            <a:r>
              <a:rPr kumimoji="0" sz="2400" b="0" i="0" u="none" strike="noStrike" kern="0" cap="none" spc="0" normalizeH="0" baseline="0" noProof="0" dirty="0">
                <a:ln>
                  <a:noFill/>
                </a:ln>
                <a:solidFill>
                  <a:sysClr val="windowText" lastClr="000000"/>
                </a:solidFill>
                <a:effectLst/>
                <a:uLnTx/>
                <a:uFillTx/>
                <a:latin typeface="Tahoma"/>
                <a:cs typeface="Tahoma"/>
              </a:rPr>
              <a:t>rove</a:t>
            </a:r>
            <a:r>
              <a:rPr kumimoji="0" sz="24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softw</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quali</a:t>
            </a:r>
            <a:r>
              <a:rPr kumimoji="0" sz="2400" b="0" i="0" u="none" strike="noStrike" kern="0" cap="none" spc="0" normalizeH="0" baseline="0" noProof="0" dirty="0">
                <a:ln>
                  <a:noFill/>
                </a:ln>
                <a:solidFill>
                  <a:sysClr val="windowText" lastClr="000000"/>
                </a:solidFill>
                <a:effectLst/>
                <a:uLnTx/>
                <a:uFillTx/>
                <a:latin typeface="Tahoma"/>
                <a:cs typeface="Tahoma"/>
              </a:rPr>
              <a:t>ty</a:t>
            </a:r>
          </a:p>
        </p:txBody>
      </p:sp>
      <p:sp>
        <p:nvSpPr>
          <p:cNvPr id="6" name="Slide Number Placeholder 4"/>
          <p:cNvSpPr>
            <a:spLocks noGrp="1"/>
          </p:cNvSpPr>
          <p:nvPr>
            <p:ph type="sldNum" sz="quarter" idx="4294967295"/>
          </p:nvPr>
        </p:nvSpPr>
        <p:spPr>
          <a:xfrm>
            <a:off x="8460432" y="6553200"/>
            <a:ext cx="454968" cy="304800"/>
          </a:xfrm>
          <a:prstGeom prst="rect">
            <a:avLst/>
          </a:prstGeom>
        </p:spPr>
        <p:txBody>
          <a:bodyPr/>
          <a:lstStyle/>
          <a:p>
            <a:pPr>
              <a:defRPr/>
            </a:pPr>
            <a:fld id="{2505048C-9CA2-4356-B565-2FC324102B46}" type="slidenum">
              <a:rPr lang="en-AU" altLang="en-US" smtClean="0">
                <a:latin typeface="Arial" panose="020B0604020202020204" pitchFamily="34" charset="0"/>
                <a:cs typeface="Arial" panose="020B0604020202020204" pitchFamily="34" charset="0"/>
              </a:rPr>
              <a:pPr>
                <a:defRPr/>
              </a:pPr>
              <a:t>17</a:t>
            </a:fld>
            <a:endParaRPr lang="en-AU"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74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260985">
              <a:lnSpc>
                <a:spcPct val="100000"/>
              </a:lnSpc>
            </a:pPr>
            <a:r>
              <a:rPr b="1" spc="-40" dirty="0">
                <a:latin typeface="Tahoma"/>
                <a:cs typeface="Tahoma"/>
              </a:rPr>
              <a:t>W</a:t>
            </a:r>
            <a:r>
              <a:rPr b="1" dirty="0">
                <a:latin typeface="Tahoma"/>
                <a:cs typeface="Tahoma"/>
              </a:rPr>
              <a:t>h</a:t>
            </a:r>
            <a:r>
              <a:rPr b="1" spc="-25" dirty="0">
                <a:latin typeface="Tahoma"/>
                <a:cs typeface="Tahoma"/>
              </a:rPr>
              <a:t>a</a:t>
            </a:r>
            <a:r>
              <a:rPr b="1" spc="-15" dirty="0">
                <a:latin typeface="Tahoma"/>
                <a:cs typeface="Tahoma"/>
              </a:rPr>
              <a:t>t is a </a:t>
            </a:r>
            <a:r>
              <a:rPr b="1" dirty="0">
                <a:latin typeface="Tahoma"/>
                <a:cs typeface="Tahoma"/>
              </a:rPr>
              <a:t>Sof</a:t>
            </a:r>
            <a:r>
              <a:rPr b="1" spc="-30" dirty="0">
                <a:latin typeface="Tahoma"/>
                <a:cs typeface="Tahoma"/>
              </a:rPr>
              <a:t>twa</a:t>
            </a:r>
            <a:r>
              <a:rPr b="1" spc="-15" dirty="0">
                <a:latin typeface="Tahoma"/>
                <a:cs typeface="Tahoma"/>
              </a:rPr>
              <a:t>re </a:t>
            </a:r>
            <a:r>
              <a:rPr b="1" dirty="0">
                <a:latin typeface="Tahoma"/>
                <a:cs typeface="Tahoma"/>
              </a:rPr>
              <a:t>R</a:t>
            </a:r>
            <a:r>
              <a:rPr b="1" spc="-25" dirty="0">
                <a:latin typeface="Tahoma"/>
                <a:cs typeface="Tahoma"/>
              </a:rPr>
              <a:t>e</a:t>
            </a:r>
            <a:r>
              <a:rPr b="1" spc="-15" dirty="0">
                <a:latin typeface="Tahoma"/>
                <a:cs typeface="Tahoma"/>
              </a:rPr>
              <a:t>vi</a:t>
            </a:r>
            <a:r>
              <a:rPr b="1" spc="-30" dirty="0">
                <a:latin typeface="Tahoma"/>
                <a:cs typeface="Tahoma"/>
              </a:rPr>
              <a:t>ew</a:t>
            </a:r>
            <a:r>
              <a:rPr b="1" dirty="0">
                <a:latin typeface="Tahoma"/>
                <a:cs typeface="Tahoma"/>
              </a:rPr>
              <a:t>?</a:t>
            </a:r>
            <a:r>
              <a:rPr b="1" spc="-10" dirty="0">
                <a:latin typeface="Tahoma"/>
                <a:cs typeface="Tahoma"/>
              </a:rPr>
              <a:t> </a:t>
            </a:r>
            <a:r>
              <a:rPr sz="2400" b="1" dirty="0">
                <a:latin typeface="Tahoma"/>
                <a:cs typeface="Tahoma"/>
              </a:rPr>
              <a:t>(con</a:t>
            </a:r>
            <a:r>
              <a:rPr sz="2400" b="1" spc="-5" dirty="0">
                <a:latin typeface="Tahoma"/>
                <a:cs typeface="Tahoma"/>
              </a:rPr>
              <a:t>t</a:t>
            </a:r>
            <a:r>
              <a:rPr sz="2400" b="1" spc="-15" dirty="0">
                <a:latin typeface="Tahoma"/>
                <a:cs typeface="Tahoma"/>
              </a:rPr>
              <a:t>.</a:t>
            </a:r>
            <a:r>
              <a:rPr sz="2400" b="1" dirty="0">
                <a:latin typeface="Tahoma"/>
                <a:cs typeface="Tahoma"/>
              </a:rPr>
              <a:t>)</a:t>
            </a:r>
            <a:endParaRPr sz="2400" dirty="0">
              <a:latin typeface="Tahoma"/>
              <a:cs typeface="Tahoma"/>
            </a:endParaRPr>
          </a:p>
        </p:txBody>
      </p:sp>
      <p:sp>
        <p:nvSpPr>
          <p:cNvPr id="3" name="object 3"/>
          <p:cNvSpPr txBox="1"/>
          <p:nvPr/>
        </p:nvSpPr>
        <p:spPr>
          <a:xfrm>
            <a:off x="905832" y="1525170"/>
            <a:ext cx="6537959" cy="4843780"/>
          </a:xfrm>
          <a:prstGeom prst="rect">
            <a:avLst/>
          </a:prstGeom>
        </p:spPr>
        <p:txBody>
          <a:bodyPr vert="horz" wrap="square" lIns="0" tIns="0" rIns="0" bIns="0" rtlCol="0">
            <a:spAutoFit/>
          </a:bodyPr>
          <a:lstStyle/>
          <a:p>
            <a:pPr marL="371475" indent="-358775">
              <a:lnSpc>
                <a:spcPct val="100000"/>
              </a:lnSpc>
              <a:buSzPct val="110416"/>
              <a:buFont typeface="Wingdings"/>
              <a:buChar char=""/>
              <a:tabLst>
                <a:tab pos="371475" algn="l"/>
              </a:tabLst>
            </a:pPr>
            <a:r>
              <a:rPr sz="2400" spc="-15" dirty="0">
                <a:latin typeface="Tahoma"/>
                <a:cs typeface="Tahoma"/>
              </a:rPr>
              <a:t>Can</a:t>
            </a:r>
            <a:r>
              <a:rPr sz="2400" spc="150" dirty="0">
                <a:latin typeface="Times New Roman"/>
                <a:cs typeface="Times New Roman"/>
              </a:rPr>
              <a:t> </a:t>
            </a:r>
            <a:r>
              <a:rPr sz="2400" spc="-15" dirty="0">
                <a:latin typeface="Tahoma"/>
                <a:cs typeface="Tahoma"/>
              </a:rPr>
              <a:t>b</a:t>
            </a:r>
            <a:r>
              <a:rPr sz="2400" dirty="0">
                <a:latin typeface="Tahoma"/>
                <a:cs typeface="Tahoma"/>
              </a:rPr>
              <a:t>e</a:t>
            </a:r>
            <a:r>
              <a:rPr sz="2400" spc="150" dirty="0">
                <a:latin typeface="Times New Roman"/>
                <a:cs typeface="Times New Roman"/>
              </a:rPr>
              <a:t> </a:t>
            </a:r>
            <a:r>
              <a:rPr sz="2400" spc="-10" dirty="0">
                <a:latin typeface="Tahoma"/>
                <a:cs typeface="Tahoma"/>
              </a:rPr>
              <a:t>appli</a:t>
            </a:r>
            <a:r>
              <a:rPr sz="2400" dirty="0">
                <a:latin typeface="Tahoma"/>
                <a:cs typeface="Tahoma"/>
              </a:rPr>
              <a:t>e</a:t>
            </a:r>
            <a:r>
              <a:rPr sz="2400" spc="-15" dirty="0">
                <a:latin typeface="Tahoma"/>
                <a:cs typeface="Tahoma"/>
              </a:rPr>
              <a:t>d</a:t>
            </a:r>
            <a:r>
              <a:rPr sz="2400" spc="150" dirty="0">
                <a:latin typeface="Times New Roman"/>
                <a:cs typeface="Times New Roman"/>
              </a:rPr>
              <a:t> </a:t>
            </a:r>
            <a:r>
              <a:rPr sz="2400" dirty="0">
                <a:latin typeface="Tahoma"/>
                <a:cs typeface="Tahoma"/>
              </a:rPr>
              <a:t>t</a:t>
            </a:r>
            <a:r>
              <a:rPr sz="2400" spc="-15" dirty="0">
                <a:latin typeface="Tahoma"/>
                <a:cs typeface="Tahoma"/>
              </a:rPr>
              <a:t>o</a:t>
            </a:r>
            <a:r>
              <a:rPr sz="2400" spc="150" dirty="0">
                <a:latin typeface="Times New Roman"/>
                <a:cs typeface="Times New Roman"/>
              </a:rPr>
              <a:t> </a:t>
            </a:r>
            <a:r>
              <a:rPr sz="2400" spc="-15" dirty="0">
                <a:latin typeface="Tahoma"/>
                <a:cs typeface="Tahoma"/>
              </a:rPr>
              <a:t>an</a:t>
            </a:r>
            <a:r>
              <a:rPr sz="2400" dirty="0">
                <a:latin typeface="Tahoma"/>
                <a:cs typeface="Tahoma"/>
              </a:rPr>
              <a:t>y</a:t>
            </a:r>
            <a:r>
              <a:rPr sz="2400" spc="150" dirty="0">
                <a:latin typeface="Times New Roman"/>
                <a:cs typeface="Times New Roman"/>
              </a:rPr>
              <a:t> </a:t>
            </a:r>
            <a:r>
              <a:rPr sz="2400" spc="-15" dirty="0">
                <a:latin typeface="Tahoma"/>
                <a:cs typeface="Tahoma"/>
              </a:rPr>
              <a:t>p</a:t>
            </a:r>
            <a:r>
              <a:rPr sz="2400" dirty="0">
                <a:latin typeface="Tahoma"/>
                <a:cs typeface="Tahoma"/>
              </a:rPr>
              <a:t>r</a:t>
            </a:r>
            <a:r>
              <a:rPr sz="2400" spc="-15" dirty="0">
                <a:latin typeface="Tahoma"/>
                <a:cs typeface="Tahoma"/>
              </a:rPr>
              <a:t>odu</a:t>
            </a:r>
            <a:r>
              <a:rPr sz="2400" dirty="0">
                <a:latin typeface="Tahoma"/>
                <a:cs typeface="Tahoma"/>
              </a:rPr>
              <a:t>ct</a:t>
            </a:r>
            <a:r>
              <a:rPr sz="2400" spc="-10" dirty="0">
                <a:latin typeface="Tahoma"/>
                <a:cs typeface="Tahoma"/>
              </a:rPr>
              <a:t>:</a:t>
            </a:r>
            <a:endParaRPr sz="2400" dirty="0">
              <a:latin typeface="Tahoma"/>
              <a:cs typeface="Tahoma"/>
            </a:endParaRPr>
          </a:p>
          <a:p>
            <a:pPr marL="831850" lvl="1" indent="-285750">
              <a:lnSpc>
                <a:spcPct val="100000"/>
              </a:lnSpc>
              <a:spcBef>
                <a:spcPts val="805"/>
              </a:spcBef>
              <a:buSzPct val="60416"/>
              <a:buFont typeface="Wingdings"/>
              <a:buChar char=""/>
              <a:tabLst>
                <a:tab pos="831850" algn="l"/>
              </a:tabLst>
            </a:pPr>
            <a:r>
              <a:rPr sz="2400" dirty="0">
                <a:latin typeface="Tahoma"/>
                <a:cs typeface="Tahoma"/>
              </a:rPr>
              <a:t>re</a:t>
            </a:r>
            <a:r>
              <a:rPr sz="2400" spc="-5" dirty="0">
                <a:latin typeface="Tahoma"/>
                <a:cs typeface="Tahoma"/>
              </a:rPr>
              <a:t>q</a:t>
            </a:r>
            <a:r>
              <a:rPr sz="2400" spc="-20" dirty="0">
                <a:latin typeface="Tahoma"/>
                <a:cs typeface="Tahoma"/>
              </a:rPr>
              <a:t>u</a:t>
            </a:r>
            <a:r>
              <a:rPr sz="2400" spc="-15" dirty="0">
                <a:latin typeface="Tahoma"/>
                <a:cs typeface="Tahoma"/>
              </a:rPr>
              <a:t>i</a:t>
            </a:r>
            <a:r>
              <a:rPr sz="2400" dirty="0">
                <a:latin typeface="Tahoma"/>
                <a:cs typeface="Tahoma"/>
              </a:rPr>
              <a:t>re</a:t>
            </a:r>
            <a:r>
              <a:rPr sz="2400" spc="-5" dirty="0">
                <a:latin typeface="Tahoma"/>
                <a:cs typeface="Tahoma"/>
              </a:rPr>
              <a:t>m</a:t>
            </a:r>
            <a:r>
              <a:rPr sz="2400" spc="-15" dirty="0">
                <a:latin typeface="Tahoma"/>
                <a:cs typeface="Tahoma"/>
              </a:rPr>
              <a:t>e</a:t>
            </a:r>
            <a:r>
              <a:rPr sz="2400" spc="-20" dirty="0">
                <a:latin typeface="Tahoma"/>
                <a:cs typeface="Tahoma"/>
              </a:rPr>
              <a:t>n</a:t>
            </a:r>
            <a:r>
              <a:rPr sz="2400" spc="-5" dirty="0">
                <a:latin typeface="Tahoma"/>
                <a:cs typeface="Tahoma"/>
              </a:rPr>
              <a:t>ts</a:t>
            </a:r>
            <a:endParaRPr sz="2400" dirty="0">
              <a:latin typeface="Tahoma"/>
              <a:cs typeface="Tahoma"/>
            </a:endParaRPr>
          </a:p>
          <a:p>
            <a:pPr marL="831850" lvl="1" indent="-285750">
              <a:lnSpc>
                <a:spcPct val="100000"/>
              </a:lnSpc>
              <a:spcBef>
                <a:spcPts val="620"/>
              </a:spcBef>
              <a:buSzPct val="60416"/>
              <a:buFont typeface="Wingdings"/>
              <a:buChar char=""/>
              <a:tabLst>
                <a:tab pos="831850" algn="l"/>
              </a:tabLst>
            </a:pPr>
            <a:r>
              <a:rPr sz="2400" dirty="0">
                <a:latin typeface="Tahoma"/>
                <a:cs typeface="Tahoma"/>
              </a:rPr>
              <a:t>des</a:t>
            </a:r>
            <a:r>
              <a:rPr sz="2400" spc="-15" dirty="0">
                <a:latin typeface="Tahoma"/>
                <a:cs typeface="Tahoma"/>
              </a:rPr>
              <a:t>ign</a:t>
            </a:r>
            <a:endParaRPr sz="2400" dirty="0">
              <a:latin typeface="Tahoma"/>
              <a:cs typeface="Tahoma"/>
            </a:endParaRPr>
          </a:p>
          <a:p>
            <a:pPr marL="831850" lvl="1" indent="-285750">
              <a:lnSpc>
                <a:spcPct val="100000"/>
              </a:lnSpc>
              <a:spcBef>
                <a:spcPts val="520"/>
              </a:spcBef>
              <a:buSzPct val="60416"/>
              <a:buFont typeface="Wingdings"/>
              <a:buChar char=""/>
              <a:tabLst>
                <a:tab pos="831850" algn="l"/>
              </a:tabLst>
            </a:pPr>
            <a:r>
              <a:rPr sz="2400" dirty="0">
                <a:latin typeface="Tahoma"/>
                <a:cs typeface="Tahoma"/>
              </a:rPr>
              <a:t>c</a:t>
            </a:r>
            <a:r>
              <a:rPr sz="2400" spc="-15" dirty="0">
                <a:latin typeface="Tahoma"/>
                <a:cs typeface="Tahoma"/>
              </a:rPr>
              <a:t>ode</a:t>
            </a:r>
            <a:endParaRPr sz="2400" dirty="0">
              <a:latin typeface="Tahoma"/>
              <a:cs typeface="Tahoma"/>
            </a:endParaRPr>
          </a:p>
          <a:p>
            <a:pPr marL="831850" lvl="1" indent="-285750">
              <a:lnSpc>
                <a:spcPct val="100000"/>
              </a:lnSpc>
              <a:spcBef>
                <a:spcPts val="620"/>
              </a:spcBef>
              <a:buSzPct val="60416"/>
              <a:buFont typeface="Wingdings"/>
              <a:buChar char=""/>
              <a:tabLst>
                <a:tab pos="831850" algn="l"/>
              </a:tabLst>
            </a:pPr>
            <a:r>
              <a:rPr sz="2400" spc="-5" dirty="0">
                <a:latin typeface="Tahoma"/>
                <a:cs typeface="Tahoma"/>
              </a:rPr>
              <a:t>tes</a:t>
            </a:r>
            <a:r>
              <a:rPr sz="2400" dirty="0">
                <a:latin typeface="Tahoma"/>
                <a:cs typeface="Tahoma"/>
              </a:rPr>
              <a:t>t</a:t>
            </a:r>
            <a:r>
              <a:rPr sz="2400" spc="150" dirty="0">
                <a:latin typeface="Times New Roman"/>
                <a:cs typeface="Times New Roman"/>
              </a:rPr>
              <a:t> </a:t>
            </a:r>
            <a:r>
              <a:rPr sz="2400" dirty="0">
                <a:latin typeface="Tahoma"/>
                <a:cs typeface="Tahoma"/>
              </a:rPr>
              <a:t>c</a:t>
            </a:r>
            <a:r>
              <a:rPr sz="2400" spc="-5" dirty="0">
                <a:latin typeface="Tahoma"/>
                <a:cs typeface="Tahoma"/>
              </a:rPr>
              <a:t>ases</a:t>
            </a:r>
            <a:endParaRPr sz="2400" dirty="0">
              <a:latin typeface="Tahoma"/>
              <a:cs typeface="Tahoma"/>
            </a:endParaRPr>
          </a:p>
          <a:p>
            <a:pPr marL="371475" indent="-358775">
              <a:lnSpc>
                <a:spcPct val="100000"/>
              </a:lnSpc>
              <a:spcBef>
                <a:spcPts val="805"/>
              </a:spcBef>
              <a:buSzPct val="110416"/>
              <a:buFont typeface="Wingdings"/>
              <a:buChar char=""/>
              <a:tabLst>
                <a:tab pos="371475" algn="l"/>
              </a:tabLst>
            </a:pPr>
            <a:r>
              <a:rPr sz="2400" spc="-15" dirty="0">
                <a:latin typeface="Tahoma"/>
                <a:cs typeface="Tahoma"/>
              </a:rPr>
              <a:t>Chec</a:t>
            </a:r>
            <a:r>
              <a:rPr sz="2400" spc="-20" dirty="0">
                <a:latin typeface="Tahoma"/>
                <a:cs typeface="Tahoma"/>
              </a:rPr>
              <a:t>k</a:t>
            </a:r>
            <a:r>
              <a:rPr sz="2400" spc="-15" dirty="0">
                <a:latin typeface="Tahoma"/>
                <a:cs typeface="Tahoma"/>
              </a:rPr>
              <a:t>ing</a:t>
            </a:r>
            <a:r>
              <a:rPr sz="2400" spc="150" dirty="0">
                <a:latin typeface="Times New Roman"/>
                <a:cs typeface="Times New Roman"/>
              </a:rPr>
              <a:t> </a:t>
            </a:r>
            <a:r>
              <a:rPr sz="2400" dirty="0">
                <a:latin typeface="Tahoma"/>
                <a:cs typeface="Tahoma"/>
              </a:rPr>
              <a:t>for</a:t>
            </a:r>
          </a:p>
          <a:p>
            <a:pPr marL="831850" lvl="1" indent="-285750">
              <a:lnSpc>
                <a:spcPct val="100000"/>
              </a:lnSpc>
              <a:spcBef>
                <a:spcPts val="930"/>
              </a:spcBef>
              <a:buSzPct val="60416"/>
              <a:buFont typeface="Wingdings"/>
              <a:buChar char=""/>
              <a:tabLst>
                <a:tab pos="831850" algn="l"/>
              </a:tabLst>
            </a:pPr>
            <a:r>
              <a:rPr sz="2400" dirty="0">
                <a:latin typeface="Tahoma"/>
                <a:cs typeface="Tahoma"/>
              </a:rPr>
              <a:t>c</a:t>
            </a:r>
            <a:r>
              <a:rPr sz="2400" spc="-15" dirty="0">
                <a:latin typeface="Tahoma"/>
                <a:cs typeface="Tahoma"/>
              </a:rPr>
              <a:t>ompleteness</a:t>
            </a:r>
            <a:endParaRPr sz="2400" dirty="0">
              <a:latin typeface="Tahoma"/>
              <a:cs typeface="Tahoma"/>
            </a:endParaRPr>
          </a:p>
          <a:p>
            <a:pPr marL="831850" lvl="1" indent="-285750">
              <a:lnSpc>
                <a:spcPct val="100000"/>
              </a:lnSpc>
              <a:spcBef>
                <a:spcPts val="520"/>
              </a:spcBef>
              <a:buSzPct val="60416"/>
              <a:buFont typeface="Wingdings"/>
              <a:buChar char=""/>
              <a:tabLst>
                <a:tab pos="831850" algn="l"/>
              </a:tabLst>
            </a:pPr>
            <a:r>
              <a:rPr sz="2400" dirty="0">
                <a:latin typeface="Tahoma"/>
                <a:cs typeface="Tahoma"/>
              </a:rPr>
              <a:t>c</a:t>
            </a:r>
            <a:r>
              <a:rPr sz="2400" spc="-15" dirty="0">
                <a:latin typeface="Tahoma"/>
                <a:cs typeface="Tahoma"/>
              </a:rPr>
              <a:t>ons</a:t>
            </a:r>
            <a:r>
              <a:rPr sz="2400" spc="-10" dirty="0">
                <a:latin typeface="Tahoma"/>
                <a:cs typeface="Tahoma"/>
              </a:rPr>
              <a:t>iste</a:t>
            </a:r>
            <a:r>
              <a:rPr sz="2400" spc="-15" dirty="0">
                <a:latin typeface="Tahoma"/>
                <a:cs typeface="Tahoma"/>
              </a:rPr>
              <a:t>ncy</a:t>
            </a:r>
            <a:r>
              <a:rPr sz="2400" spc="150" dirty="0">
                <a:latin typeface="Times New Roman"/>
                <a:cs typeface="Times New Roman"/>
              </a:rPr>
              <a:t> </a:t>
            </a:r>
            <a:r>
              <a:rPr sz="2400" dirty="0">
                <a:latin typeface="Tahoma"/>
                <a:cs typeface="Tahoma"/>
              </a:rPr>
              <a:t>w</a:t>
            </a:r>
            <a:r>
              <a:rPr sz="2400" spc="-10" dirty="0">
                <a:latin typeface="Tahoma"/>
                <a:cs typeface="Tahoma"/>
              </a:rPr>
              <a:t>i</a:t>
            </a:r>
            <a:r>
              <a:rPr sz="2400" dirty="0">
                <a:latin typeface="Tahoma"/>
                <a:cs typeface="Tahoma"/>
              </a:rPr>
              <a:t>t</a:t>
            </a:r>
            <a:r>
              <a:rPr sz="2400" spc="-15" dirty="0">
                <a:latin typeface="Tahoma"/>
                <a:cs typeface="Tahoma"/>
              </a:rPr>
              <a:t>h</a:t>
            </a:r>
            <a:r>
              <a:rPr sz="2400" spc="150" dirty="0">
                <a:latin typeface="Times New Roman"/>
                <a:cs typeface="Times New Roman"/>
              </a:rPr>
              <a:t> </a:t>
            </a:r>
            <a:r>
              <a:rPr sz="2400" dirty="0">
                <a:latin typeface="Tahoma"/>
                <a:cs typeface="Tahoma"/>
              </a:rPr>
              <a:t>ot</a:t>
            </a:r>
            <a:r>
              <a:rPr sz="2400" spc="-15" dirty="0">
                <a:latin typeface="Tahoma"/>
                <a:cs typeface="Tahoma"/>
              </a:rPr>
              <a:t>h</a:t>
            </a:r>
            <a:r>
              <a:rPr sz="2400" dirty="0">
                <a:latin typeface="Tahoma"/>
                <a:cs typeface="Tahoma"/>
              </a:rPr>
              <a:t>er</a:t>
            </a:r>
            <a:r>
              <a:rPr sz="2400" spc="150" dirty="0">
                <a:latin typeface="Times New Roman"/>
                <a:cs typeface="Times New Roman"/>
              </a:rPr>
              <a:t> </a:t>
            </a:r>
            <a:r>
              <a:rPr sz="2400" spc="-15" dirty="0">
                <a:latin typeface="Tahoma"/>
                <a:cs typeface="Tahoma"/>
              </a:rPr>
              <a:t>p</a:t>
            </a:r>
            <a:r>
              <a:rPr sz="2400" dirty="0">
                <a:latin typeface="Tahoma"/>
                <a:cs typeface="Tahoma"/>
              </a:rPr>
              <a:t>r</a:t>
            </a:r>
            <a:r>
              <a:rPr sz="2400" spc="-15" dirty="0">
                <a:latin typeface="Tahoma"/>
                <a:cs typeface="Tahoma"/>
              </a:rPr>
              <a:t>oj</a:t>
            </a:r>
            <a:r>
              <a:rPr sz="2400" dirty="0">
                <a:latin typeface="Tahoma"/>
                <a:cs typeface="Tahoma"/>
              </a:rPr>
              <a:t>ect</a:t>
            </a:r>
            <a:r>
              <a:rPr sz="2400" spc="150" dirty="0">
                <a:latin typeface="Times New Roman"/>
                <a:cs typeface="Times New Roman"/>
              </a:rPr>
              <a:t> </a:t>
            </a:r>
            <a:r>
              <a:rPr sz="2400" spc="-15" dirty="0">
                <a:latin typeface="Tahoma"/>
                <a:cs typeface="Tahoma"/>
              </a:rPr>
              <a:t>d</a:t>
            </a:r>
            <a:r>
              <a:rPr sz="2400" dirty="0">
                <a:latin typeface="Tahoma"/>
                <a:cs typeface="Tahoma"/>
              </a:rPr>
              <a:t>oc</a:t>
            </a:r>
            <a:r>
              <a:rPr sz="2400" spc="-20" dirty="0">
                <a:latin typeface="Tahoma"/>
                <a:cs typeface="Tahoma"/>
              </a:rPr>
              <a:t>um</a:t>
            </a:r>
            <a:r>
              <a:rPr sz="2400" dirty="0">
                <a:latin typeface="Tahoma"/>
                <a:cs typeface="Tahoma"/>
              </a:rPr>
              <a:t>e</a:t>
            </a:r>
            <a:r>
              <a:rPr sz="2400" spc="-15" dirty="0">
                <a:latin typeface="Tahoma"/>
                <a:cs typeface="Tahoma"/>
              </a:rPr>
              <a:t>n</a:t>
            </a:r>
            <a:r>
              <a:rPr sz="2400" dirty="0">
                <a:latin typeface="Tahoma"/>
                <a:cs typeface="Tahoma"/>
              </a:rPr>
              <a:t>ts</a:t>
            </a:r>
            <a:r>
              <a:rPr sz="2400" spc="-10" dirty="0">
                <a:latin typeface="Tahoma"/>
                <a:cs typeface="Tahoma"/>
              </a:rPr>
              <a:t>,</a:t>
            </a:r>
            <a:endParaRPr sz="2400" dirty="0">
              <a:latin typeface="Tahoma"/>
              <a:cs typeface="Tahoma"/>
            </a:endParaRPr>
          </a:p>
          <a:p>
            <a:pPr marL="831850" lvl="1" indent="-285750">
              <a:lnSpc>
                <a:spcPct val="100000"/>
              </a:lnSpc>
              <a:spcBef>
                <a:spcPts val="620"/>
              </a:spcBef>
              <a:buSzPct val="60416"/>
              <a:buFont typeface="Wingdings"/>
              <a:buChar char=""/>
              <a:tabLst>
                <a:tab pos="831850" algn="l"/>
              </a:tabLst>
            </a:pPr>
            <a:r>
              <a:rPr sz="2400" dirty="0">
                <a:latin typeface="Tahoma"/>
                <a:cs typeface="Tahoma"/>
              </a:rPr>
              <a:t>correct</a:t>
            </a:r>
            <a:r>
              <a:rPr sz="2400" spc="-15" dirty="0">
                <a:latin typeface="Tahoma"/>
                <a:cs typeface="Tahoma"/>
              </a:rPr>
              <a:t>ness</a:t>
            </a:r>
            <a:endParaRPr sz="2400" dirty="0">
              <a:latin typeface="Tahoma"/>
              <a:cs typeface="Tahoma"/>
            </a:endParaRPr>
          </a:p>
          <a:p>
            <a:pPr marL="831850" lvl="1" indent="-285750">
              <a:lnSpc>
                <a:spcPct val="100000"/>
              </a:lnSpc>
              <a:spcBef>
                <a:spcPts val="520"/>
              </a:spcBef>
              <a:buSzPct val="60416"/>
              <a:buFont typeface="Wingdings"/>
              <a:buChar char=""/>
              <a:tabLst>
                <a:tab pos="831850" algn="l"/>
              </a:tabLst>
            </a:pPr>
            <a:r>
              <a:rPr sz="2400" dirty="0">
                <a:latin typeface="Tahoma"/>
                <a:cs typeface="Tahoma"/>
              </a:rPr>
              <a:t>fe</a:t>
            </a:r>
            <a:r>
              <a:rPr sz="2400" spc="-15" dirty="0">
                <a:latin typeface="Tahoma"/>
                <a:cs typeface="Tahoma"/>
              </a:rPr>
              <a:t>as</a:t>
            </a:r>
            <a:r>
              <a:rPr sz="2400" spc="-10" dirty="0">
                <a:latin typeface="Tahoma"/>
                <a:cs typeface="Tahoma"/>
              </a:rPr>
              <a:t>ibility</a:t>
            </a:r>
            <a:endParaRPr sz="2400" dirty="0">
              <a:latin typeface="Tahoma"/>
              <a:cs typeface="Tahoma"/>
            </a:endParaRPr>
          </a:p>
          <a:p>
            <a:pPr marL="545465">
              <a:lnSpc>
                <a:spcPct val="100000"/>
              </a:lnSpc>
              <a:spcBef>
                <a:spcPts val="620"/>
              </a:spcBef>
              <a:tabLst>
                <a:tab pos="831215" algn="l"/>
              </a:tabLst>
            </a:pPr>
            <a:r>
              <a:rPr sz="1450" spc="-15" dirty="0">
                <a:latin typeface="Wingdings"/>
                <a:cs typeface="Wingdings"/>
              </a:rPr>
              <a:t></a:t>
            </a:r>
            <a:r>
              <a:rPr sz="1450" spc="-15" dirty="0">
                <a:latin typeface="Times New Roman"/>
                <a:cs typeface="Times New Roman"/>
              </a:rPr>
              <a:t>	</a:t>
            </a:r>
            <a:r>
              <a:rPr sz="2400" spc="-10" dirty="0">
                <a:latin typeface="Tahoma"/>
                <a:cs typeface="Tahoma"/>
              </a:rPr>
              <a:t>...</a:t>
            </a:r>
            <a:endParaRPr sz="2400" dirty="0">
              <a:latin typeface="Tahoma"/>
              <a:cs typeface="Tahoma"/>
            </a:endParaRP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18</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59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52400"/>
            <a:ext cx="7555579" cy="984885"/>
          </a:xfrm>
          <a:prstGeom prst="rect">
            <a:avLst/>
          </a:prstGeom>
        </p:spPr>
        <p:txBody>
          <a:bodyPr vert="horz" wrap="square" lIns="0" tIns="487680" rIns="0" bIns="0" rtlCol="0">
            <a:spAutoFit/>
          </a:bodyPr>
          <a:lstStyle/>
          <a:p>
            <a:pPr algn="ctr">
              <a:lnSpc>
                <a:spcPct val="100000"/>
              </a:lnSpc>
            </a:pPr>
            <a:r>
              <a:rPr lang="en-AU" b="1" spc="-40" dirty="0">
                <a:latin typeface="Tahoma"/>
                <a:cs typeface="Tahoma"/>
              </a:rPr>
              <a:t>Review vs. Testing</a:t>
            </a:r>
            <a:endParaRPr sz="2400" dirty="0">
              <a:latin typeface="Tahoma"/>
              <a:cs typeface="Tahoma"/>
            </a:endParaRPr>
          </a:p>
        </p:txBody>
      </p:sp>
      <p:sp>
        <p:nvSpPr>
          <p:cNvPr id="3" name="object 3"/>
          <p:cNvSpPr txBox="1"/>
          <p:nvPr/>
        </p:nvSpPr>
        <p:spPr>
          <a:xfrm>
            <a:off x="905832" y="1525170"/>
            <a:ext cx="8238168" cy="5024452"/>
          </a:xfrm>
          <a:prstGeom prst="rect">
            <a:avLst/>
          </a:prstGeom>
        </p:spPr>
        <p:txBody>
          <a:bodyPr vert="horz" wrap="square" lIns="0" tIns="0" rIns="0" bIns="0" rtlCol="0">
            <a:spAutoFit/>
          </a:bodyPr>
          <a:lstStyle/>
          <a:p>
            <a:pPr marL="371475" indent="-358775">
              <a:buSzPct val="110416"/>
              <a:buFont typeface="Wingdings"/>
              <a:buChar char=""/>
              <a:tabLst>
                <a:tab pos="371475" algn="l"/>
              </a:tabLst>
            </a:pPr>
            <a:r>
              <a:rPr lang="en-GB" sz="2400" b="1" spc="-15" dirty="0">
                <a:latin typeface="Tahoma"/>
                <a:cs typeface="Tahoma"/>
              </a:rPr>
              <a:t>Reviews</a:t>
            </a:r>
          </a:p>
          <a:p>
            <a:pPr marL="831850" lvl="1" indent="-285750">
              <a:spcBef>
                <a:spcPts val="600"/>
              </a:spcBef>
              <a:buSzPct val="60416"/>
              <a:buFont typeface="Wingdings"/>
              <a:buChar char=""/>
              <a:tabLst>
                <a:tab pos="831850" algn="l"/>
              </a:tabLst>
            </a:pPr>
            <a:r>
              <a:rPr lang="en-GB" sz="2400" dirty="0">
                <a:latin typeface="Tahoma" panose="020B0604030504040204" pitchFamily="34" charset="0"/>
                <a:ea typeface="Tahoma" panose="020B0604030504040204" pitchFamily="34" charset="0"/>
                <a:cs typeface="Tahoma" panose="020B0604030504040204" pitchFamily="34" charset="0"/>
              </a:rPr>
              <a:t>Concerned with analysis of the static system representation to discover problems</a:t>
            </a:r>
          </a:p>
          <a:p>
            <a:pPr marL="1346200" lvl="2" indent="-342900">
              <a:spcBef>
                <a:spcPts val="600"/>
              </a:spcBef>
              <a:buSzPct val="60416"/>
              <a:buFont typeface="Wingdings" panose="05000000000000000000" pitchFamily="2" charset="2"/>
              <a:buChar char="q"/>
              <a:tabLst>
                <a:tab pos="831850" algn="l"/>
              </a:tabLst>
            </a:pPr>
            <a:r>
              <a:rPr lang="en-GB" sz="2200" dirty="0">
                <a:latin typeface="Tahoma" panose="020B0604030504040204" pitchFamily="34" charset="0"/>
                <a:ea typeface="Tahoma" panose="020B0604030504040204" pitchFamily="34" charset="0"/>
                <a:cs typeface="Tahoma" panose="020B0604030504040204" pitchFamily="34" charset="0"/>
              </a:rPr>
              <a:t>static verification</a:t>
            </a:r>
          </a:p>
          <a:p>
            <a:pPr marL="831850" lvl="1" indent="-285750">
              <a:spcBef>
                <a:spcPts val="600"/>
              </a:spcBef>
              <a:buSzPct val="60416"/>
              <a:buFont typeface="Wingdings"/>
              <a:buChar char=""/>
              <a:tabLst>
                <a:tab pos="831850" algn="l"/>
              </a:tabLst>
            </a:pPr>
            <a:r>
              <a:rPr lang="en-GB" sz="2400" dirty="0">
                <a:latin typeface="Tahoma" panose="020B0604030504040204" pitchFamily="34" charset="0"/>
                <a:ea typeface="Tahoma" panose="020B0604030504040204" pitchFamily="34" charset="0"/>
                <a:cs typeface="Tahoma" panose="020B0604030504040204" pitchFamily="34" charset="0"/>
              </a:rPr>
              <a:t>May be supplemented by tool-based document and code analysis</a:t>
            </a:r>
            <a:endParaRPr sz="2400" dirty="0">
              <a:latin typeface="Tahoma" panose="020B0604030504040204" pitchFamily="34" charset="0"/>
              <a:ea typeface="Tahoma" panose="020B0604030504040204" pitchFamily="34" charset="0"/>
              <a:cs typeface="Tahoma" panose="020B0604030504040204" pitchFamily="34" charset="0"/>
            </a:endParaRPr>
          </a:p>
          <a:p>
            <a:pPr marL="371475" indent="-358775">
              <a:spcBef>
                <a:spcPts val="1200"/>
              </a:spcBef>
              <a:buSzPct val="110416"/>
              <a:buFont typeface="Wingdings"/>
              <a:buChar char=""/>
              <a:tabLst>
                <a:tab pos="371475" algn="l"/>
              </a:tabLst>
            </a:pPr>
            <a:r>
              <a:rPr lang="en-GB" sz="2400" b="1" spc="-15" dirty="0">
                <a:latin typeface="Tahoma"/>
                <a:cs typeface="Tahoma"/>
              </a:rPr>
              <a:t>Testing</a:t>
            </a:r>
          </a:p>
          <a:p>
            <a:pPr marL="831850" lvl="1" indent="-285750">
              <a:spcBef>
                <a:spcPts val="600"/>
              </a:spcBef>
              <a:buSzPct val="60416"/>
              <a:buFont typeface="Wingdings"/>
              <a:buChar char=""/>
              <a:tabLst>
                <a:tab pos="831850" algn="l"/>
              </a:tabLst>
            </a:pPr>
            <a:r>
              <a:rPr lang="en-GB" sz="2400" dirty="0">
                <a:latin typeface="Tahoma" panose="020B0604030504040204" pitchFamily="34" charset="0"/>
                <a:ea typeface="Tahoma" panose="020B0604030504040204" pitchFamily="34" charset="0"/>
                <a:cs typeface="Tahoma" panose="020B0604030504040204" pitchFamily="34" charset="0"/>
              </a:rPr>
              <a:t>Concerned with exercising and observing product behaviour</a:t>
            </a:r>
          </a:p>
          <a:p>
            <a:pPr marL="1346200" lvl="2" indent="-342900">
              <a:spcBef>
                <a:spcPts val="600"/>
              </a:spcBef>
              <a:buSzPct val="60416"/>
              <a:buFont typeface="Wingdings" panose="05000000000000000000" pitchFamily="2" charset="2"/>
              <a:buChar char="q"/>
              <a:tabLst>
                <a:tab pos="831850" algn="l"/>
              </a:tabLst>
            </a:pPr>
            <a:r>
              <a:rPr lang="en-GB" sz="2200" dirty="0">
                <a:latin typeface="Tahoma" panose="020B0604030504040204" pitchFamily="34" charset="0"/>
                <a:ea typeface="Tahoma" panose="020B0604030504040204" pitchFamily="34" charset="0"/>
                <a:cs typeface="Tahoma" panose="020B0604030504040204" pitchFamily="34" charset="0"/>
              </a:rPr>
              <a:t>dynamic verification</a:t>
            </a:r>
          </a:p>
          <a:p>
            <a:pPr marL="831850" lvl="1" indent="-285750">
              <a:spcBef>
                <a:spcPts val="930"/>
              </a:spcBef>
              <a:buSzPct val="60416"/>
              <a:buFont typeface="Wingdings"/>
              <a:buChar char=""/>
              <a:tabLst>
                <a:tab pos="831850" algn="l"/>
              </a:tabLst>
            </a:pPr>
            <a:r>
              <a:rPr lang="en-GB" sz="2400" dirty="0">
                <a:latin typeface="Tahoma" panose="020B0604030504040204" pitchFamily="34" charset="0"/>
                <a:ea typeface="Tahoma" panose="020B0604030504040204" pitchFamily="34" charset="0"/>
                <a:cs typeface="Tahoma" panose="020B0604030504040204" pitchFamily="34" charset="0"/>
              </a:rPr>
              <a:t>System is executed with test data and its operational behaviour is observed</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4"/>
          <p:cNvSpPr>
            <a:spLocks noGrp="1"/>
          </p:cNvSpPr>
          <p:nvPr>
            <p:ph type="sldNum" sz="quarter" idx="4294967295"/>
          </p:nvPr>
        </p:nvSpPr>
        <p:spPr>
          <a:xfrm>
            <a:off x="8460432" y="662871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19</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913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97F5283D-8A52-48B9-BA2F-7458D9E4FAA4}" type="slidenum">
              <a:rPr lang="en-AU" altLang="en-US"/>
              <a:pPr/>
              <a:t>2</a:t>
            </a:fld>
            <a:endParaRPr lang="en-AU" altLang="en-US"/>
          </a:p>
        </p:txBody>
      </p:sp>
      <p:sp>
        <p:nvSpPr>
          <p:cNvPr id="690178" name="Rectangle 2"/>
          <p:cNvSpPr>
            <a:spLocks noGrp="1" noChangeArrowheads="1"/>
          </p:cNvSpPr>
          <p:nvPr>
            <p:ph type="title"/>
          </p:nvPr>
        </p:nvSpPr>
        <p:spPr/>
        <p:txBody>
          <a:bodyPr/>
          <a:lstStyle/>
          <a:p>
            <a:r>
              <a:rPr lang="en-US" altLang="en-US"/>
              <a:t>Topics</a:t>
            </a:r>
          </a:p>
        </p:txBody>
      </p:sp>
      <p:sp>
        <p:nvSpPr>
          <p:cNvPr id="690179" name="Rectangle 3"/>
          <p:cNvSpPr>
            <a:spLocks noGrp="1" noChangeArrowheads="1"/>
          </p:cNvSpPr>
          <p:nvPr>
            <p:ph type="body" idx="1"/>
          </p:nvPr>
        </p:nvSpPr>
        <p:spPr/>
        <p:txBody>
          <a:bodyPr/>
          <a:lstStyle/>
          <a:p>
            <a:r>
              <a:rPr lang="en-US" altLang="en-US" dirty="0"/>
              <a:t>Quality management</a:t>
            </a:r>
          </a:p>
          <a:p>
            <a:pPr lvl="1"/>
            <a:r>
              <a:rPr lang="en-US" altLang="en-US" dirty="0"/>
              <a:t>Quality assurance</a:t>
            </a:r>
          </a:p>
          <a:p>
            <a:pPr lvl="1"/>
            <a:r>
              <a:rPr lang="en-US" altLang="en-US" dirty="0"/>
              <a:t>Quality control</a:t>
            </a:r>
          </a:p>
          <a:p>
            <a:pPr>
              <a:spcBef>
                <a:spcPts val="1800"/>
              </a:spcBef>
            </a:pPr>
            <a:r>
              <a:rPr lang="en-US" altLang="en-US" dirty="0"/>
              <a:t>Change management</a:t>
            </a:r>
          </a:p>
          <a:p>
            <a:pPr lvl="1"/>
            <a:r>
              <a:rPr lang="en-US" altLang="en-US" dirty="0"/>
              <a:t>Change requests</a:t>
            </a:r>
          </a:p>
          <a:p>
            <a:pPr lvl="1"/>
            <a:r>
              <a:rPr lang="en-US" altLang="en-US" dirty="0"/>
              <a:t>Traceability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3077845">
              <a:lnSpc>
                <a:spcPct val="100000"/>
              </a:lnSpc>
            </a:pPr>
            <a:r>
              <a:rPr b="1" spc="-15" dirty="0"/>
              <a:t>Origins</a:t>
            </a:r>
          </a:p>
        </p:txBody>
      </p:sp>
      <p:sp>
        <p:nvSpPr>
          <p:cNvPr id="3" name="object 3"/>
          <p:cNvSpPr txBox="1"/>
          <p:nvPr/>
        </p:nvSpPr>
        <p:spPr>
          <a:xfrm>
            <a:off x="905832" y="1525170"/>
            <a:ext cx="7672705" cy="2539157"/>
          </a:xfrm>
          <a:prstGeom prst="rect">
            <a:avLst/>
          </a:prstGeom>
        </p:spPr>
        <p:txBody>
          <a:bodyPr vert="horz" wrap="square" lIns="0" tIns="0" rIns="0" bIns="0" rtlCol="0">
            <a:spAutoFit/>
          </a:bodyPr>
          <a:lstStyle/>
          <a:p>
            <a:pPr marL="368300" indent="-355600">
              <a:spcBef>
                <a:spcPts val="1800"/>
              </a:spcBef>
              <a:buSzPct val="110416"/>
              <a:buFont typeface="Wingdings"/>
              <a:buChar char=""/>
              <a:tabLst>
                <a:tab pos="371475" algn="l"/>
              </a:tabLst>
            </a:pPr>
            <a:r>
              <a:rPr sz="2400" spc="-15" dirty="0">
                <a:latin typeface="Tahoma"/>
                <a:cs typeface="Tahoma"/>
              </a:rPr>
              <a:t>Michae</a:t>
            </a:r>
            <a:r>
              <a:rPr sz="2400" spc="-10" dirty="0">
                <a:latin typeface="Tahoma"/>
                <a:cs typeface="Tahoma"/>
              </a:rPr>
              <a:t>l</a:t>
            </a:r>
            <a:r>
              <a:rPr sz="2400" spc="150" dirty="0">
                <a:latin typeface="Times New Roman"/>
                <a:cs typeface="Times New Roman"/>
              </a:rPr>
              <a:t> </a:t>
            </a:r>
            <a:r>
              <a:rPr sz="2400" dirty="0">
                <a:latin typeface="Tahoma"/>
                <a:cs typeface="Tahoma"/>
              </a:rPr>
              <a:t>F</a:t>
            </a:r>
            <a:r>
              <a:rPr sz="2400" spc="-15" dirty="0">
                <a:latin typeface="Tahoma"/>
                <a:cs typeface="Tahoma"/>
              </a:rPr>
              <a:t>agan</a:t>
            </a:r>
            <a:r>
              <a:rPr sz="2400" spc="150" dirty="0">
                <a:latin typeface="Times New Roman"/>
                <a:cs typeface="Times New Roman"/>
              </a:rPr>
              <a:t> </a:t>
            </a:r>
            <a:r>
              <a:rPr sz="2400" spc="-15" dirty="0">
                <a:latin typeface="Tahoma"/>
                <a:cs typeface="Tahoma"/>
              </a:rPr>
              <a:t>a</a:t>
            </a:r>
            <a:r>
              <a:rPr sz="2400" dirty="0">
                <a:latin typeface="Tahoma"/>
                <a:cs typeface="Tahoma"/>
              </a:rPr>
              <a:t>t</a:t>
            </a:r>
            <a:r>
              <a:rPr sz="2400" spc="150" dirty="0">
                <a:latin typeface="Times New Roman"/>
                <a:cs typeface="Times New Roman"/>
              </a:rPr>
              <a:t> </a:t>
            </a:r>
            <a:r>
              <a:rPr sz="2400" spc="-5" dirty="0">
                <a:latin typeface="Tahoma"/>
                <a:cs typeface="Tahoma"/>
              </a:rPr>
              <a:t>I</a:t>
            </a:r>
            <a:r>
              <a:rPr sz="2400" dirty="0">
                <a:latin typeface="Tahoma"/>
                <a:cs typeface="Tahoma"/>
              </a:rPr>
              <a:t>B</a:t>
            </a:r>
            <a:r>
              <a:rPr sz="2400" spc="-20" dirty="0">
                <a:latin typeface="Tahoma"/>
                <a:cs typeface="Tahoma"/>
              </a:rPr>
              <a:t>M</a:t>
            </a:r>
            <a:r>
              <a:rPr sz="2400" spc="150" dirty="0">
                <a:latin typeface="Times New Roman"/>
                <a:cs typeface="Times New Roman"/>
              </a:rPr>
              <a:t> </a:t>
            </a:r>
            <a:r>
              <a:rPr sz="2400" spc="-10" dirty="0">
                <a:latin typeface="Tahoma"/>
                <a:cs typeface="Tahoma"/>
              </a:rPr>
              <a:t>in</a:t>
            </a:r>
            <a:r>
              <a:rPr sz="2400" spc="150" dirty="0">
                <a:latin typeface="Times New Roman"/>
                <a:cs typeface="Times New Roman"/>
              </a:rPr>
              <a:t> </a:t>
            </a:r>
            <a:r>
              <a:rPr sz="2400" dirty="0">
                <a:latin typeface="Tahoma"/>
                <a:cs typeface="Tahoma"/>
              </a:rPr>
              <a:t>e</a:t>
            </a:r>
            <a:r>
              <a:rPr sz="2400" spc="-15" dirty="0">
                <a:latin typeface="Tahoma"/>
                <a:cs typeface="Tahoma"/>
              </a:rPr>
              <a:t>a</a:t>
            </a:r>
            <a:r>
              <a:rPr sz="2400" dirty="0">
                <a:latin typeface="Tahoma"/>
                <a:cs typeface="Tahoma"/>
              </a:rPr>
              <a:t>r</a:t>
            </a:r>
            <a:r>
              <a:rPr sz="2400" spc="-10" dirty="0">
                <a:latin typeface="Tahoma"/>
                <a:cs typeface="Tahoma"/>
              </a:rPr>
              <a:t>l</a:t>
            </a:r>
            <a:r>
              <a:rPr sz="2400" dirty="0">
                <a:latin typeface="Tahoma"/>
                <a:cs typeface="Tahoma"/>
              </a:rPr>
              <a:t>y</a:t>
            </a:r>
            <a:r>
              <a:rPr sz="2400" spc="150" dirty="0">
                <a:latin typeface="Times New Roman"/>
                <a:cs typeface="Times New Roman"/>
              </a:rPr>
              <a:t> </a:t>
            </a:r>
            <a:r>
              <a:rPr sz="2400" spc="-15" dirty="0">
                <a:latin typeface="Tahoma"/>
                <a:cs typeface="Tahoma"/>
              </a:rPr>
              <a:t>1970</a:t>
            </a:r>
            <a:r>
              <a:rPr sz="2400" dirty="0">
                <a:latin typeface="Tahoma"/>
                <a:cs typeface="Tahoma"/>
              </a:rPr>
              <a:t>s</a:t>
            </a:r>
          </a:p>
          <a:p>
            <a:pPr marL="371475" indent="-358775">
              <a:spcBef>
                <a:spcPts val="1800"/>
              </a:spcBef>
              <a:buSzPct val="110416"/>
              <a:buFont typeface="Wingdings"/>
              <a:buChar char=""/>
              <a:tabLst>
                <a:tab pos="371475" algn="l"/>
              </a:tabLst>
            </a:pPr>
            <a:r>
              <a:rPr sz="2400" spc="-15" dirty="0">
                <a:latin typeface="Tahoma"/>
                <a:cs typeface="Tahoma"/>
              </a:rPr>
              <a:t>Applied</a:t>
            </a:r>
            <a:r>
              <a:rPr sz="2400" spc="150" dirty="0">
                <a:latin typeface="Times New Roman"/>
                <a:cs typeface="Times New Roman"/>
              </a:rPr>
              <a:t> </a:t>
            </a:r>
            <a:r>
              <a:rPr sz="2400" spc="-15" dirty="0">
                <a:latin typeface="Tahoma"/>
                <a:cs typeface="Tahoma"/>
              </a:rPr>
              <a:t>ha</a:t>
            </a:r>
            <a:r>
              <a:rPr sz="2400" dirty="0">
                <a:latin typeface="Tahoma"/>
                <a:cs typeface="Tahoma"/>
              </a:rPr>
              <a:t>r</a:t>
            </a:r>
            <a:r>
              <a:rPr sz="2400" spc="-15" dirty="0">
                <a:latin typeface="Tahoma"/>
                <a:cs typeface="Tahoma"/>
              </a:rPr>
              <a:t>d</a:t>
            </a:r>
            <a:r>
              <a:rPr sz="2400" dirty="0">
                <a:latin typeface="Tahoma"/>
                <a:cs typeface="Tahoma"/>
              </a:rPr>
              <a:t>w</a:t>
            </a:r>
            <a:r>
              <a:rPr sz="2400" spc="-15" dirty="0">
                <a:latin typeface="Tahoma"/>
                <a:cs typeface="Tahoma"/>
              </a:rPr>
              <a:t>a</a:t>
            </a:r>
            <a:r>
              <a:rPr sz="2400" dirty="0">
                <a:latin typeface="Tahoma"/>
                <a:cs typeface="Tahoma"/>
              </a:rPr>
              <a:t>re</a:t>
            </a:r>
            <a:r>
              <a:rPr sz="2400" spc="150" dirty="0">
                <a:latin typeface="Times New Roman"/>
                <a:cs typeface="Times New Roman"/>
              </a:rPr>
              <a:t> </a:t>
            </a:r>
            <a:r>
              <a:rPr sz="2400" spc="-10" dirty="0">
                <a:latin typeface="Tahoma"/>
                <a:cs typeface="Tahoma"/>
              </a:rPr>
              <a:t>quali</a:t>
            </a:r>
            <a:r>
              <a:rPr sz="2400" dirty="0">
                <a:latin typeface="Tahoma"/>
                <a:cs typeface="Tahoma"/>
              </a:rPr>
              <a:t>ty</a:t>
            </a:r>
            <a:r>
              <a:rPr sz="2400" spc="150" dirty="0">
                <a:latin typeface="Times New Roman"/>
                <a:cs typeface="Times New Roman"/>
              </a:rPr>
              <a:t> </a:t>
            </a:r>
            <a:r>
              <a:rPr sz="2400" dirty="0">
                <a:latin typeface="Tahoma"/>
                <a:cs typeface="Tahoma"/>
              </a:rPr>
              <a:t>c</a:t>
            </a:r>
            <a:r>
              <a:rPr sz="2400" spc="-15" dirty="0">
                <a:latin typeface="Tahoma"/>
                <a:cs typeface="Tahoma"/>
              </a:rPr>
              <a:t>on</a:t>
            </a:r>
            <a:r>
              <a:rPr sz="2400" dirty="0">
                <a:latin typeface="Tahoma"/>
                <a:cs typeface="Tahoma"/>
              </a:rPr>
              <a:t>tr</a:t>
            </a:r>
            <a:r>
              <a:rPr sz="2400" spc="-10" dirty="0">
                <a:latin typeface="Tahoma"/>
                <a:cs typeface="Tahoma"/>
              </a:rPr>
              <a:t>ol</a:t>
            </a:r>
            <a:r>
              <a:rPr sz="2400" spc="150" dirty="0">
                <a:latin typeface="Times New Roman"/>
                <a:cs typeface="Times New Roman"/>
              </a:rPr>
              <a:t> </a:t>
            </a:r>
            <a:r>
              <a:rPr sz="2400" dirty="0">
                <a:latin typeface="Tahoma"/>
                <a:cs typeface="Tahoma"/>
              </a:rPr>
              <a:t>tec</a:t>
            </a:r>
            <a:r>
              <a:rPr sz="2400" spc="-15" dirty="0">
                <a:latin typeface="Tahoma"/>
                <a:cs typeface="Tahoma"/>
              </a:rPr>
              <a:t>hniqu</a:t>
            </a:r>
            <a:r>
              <a:rPr sz="2400" dirty="0">
                <a:latin typeface="Tahoma"/>
                <a:cs typeface="Tahoma"/>
              </a:rPr>
              <a:t>es</a:t>
            </a:r>
          </a:p>
          <a:p>
            <a:pPr marL="371475" indent="-358775">
              <a:spcBef>
                <a:spcPts val="1800"/>
              </a:spcBef>
              <a:buSzPct val="110416"/>
              <a:buFont typeface="Wingdings"/>
              <a:buChar char=""/>
              <a:tabLst>
                <a:tab pos="371475" algn="l"/>
              </a:tabLst>
            </a:pPr>
            <a:r>
              <a:rPr sz="2400" spc="-20" dirty="0">
                <a:latin typeface="Tahoma"/>
                <a:cs typeface="Tahoma"/>
              </a:rPr>
              <a:t>Or</a:t>
            </a:r>
            <a:r>
              <a:rPr sz="2400" spc="-10" dirty="0">
                <a:latin typeface="Tahoma"/>
                <a:cs typeface="Tahoma"/>
              </a:rPr>
              <a:t>iginally</a:t>
            </a:r>
            <a:r>
              <a:rPr sz="2400" spc="150" dirty="0">
                <a:latin typeface="Times New Roman"/>
                <a:cs typeface="Times New Roman"/>
              </a:rPr>
              <a:t> </a:t>
            </a:r>
            <a:r>
              <a:rPr sz="2400" dirty="0">
                <a:latin typeface="Tahoma"/>
                <a:cs typeface="Tahoma"/>
              </a:rPr>
              <a:t>t</a:t>
            </a:r>
            <a:r>
              <a:rPr sz="2400" spc="-15" dirty="0">
                <a:latin typeface="Tahoma"/>
                <a:cs typeface="Tahoma"/>
              </a:rPr>
              <a:t>a</a:t>
            </a:r>
            <a:r>
              <a:rPr sz="2400" dirty="0">
                <a:latin typeface="Tahoma"/>
                <a:cs typeface="Tahoma"/>
              </a:rPr>
              <a:t>r</a:t>
            </a:r>
            <a:r>
              <a:rPr sz="2400" spc="-15" dirty="0">
                <a:latin typeface="Tahoma"/>
                <a:cs typeface="Tahoma"/>
              </a:rPr>
              <a:t>g</a:t>
            </a:r>
            <a:r>
              <a:rPr sz="2400" dirty="0">
                <a:latin typeface="Tahoma"/>
                <a:cs typeface="Tahoma"/>
              </a:rPr>
              <a:t>ete</a:t>
            </a:r>
            <a:r>
              <a:rPr sz="2400" spc="-15" dirty="0">
                <a:latin typeface="Tahoma"/>
                <a:cs typeface="Tahoma"/>
              </a:rPr>
              <a:t>d</a:t>
            </a:r>
            <a:r>
              <a:rPr sz="2400" spc="150" dirty="0">
                <a:latin typeface="Times New Roman"/>
                <a:cs typeface="Times New Roman"/>
              </a:rPr>
              <a:t> </a:t>
            </a:r>
            <a:r>
              <a:rPr sz="2400" spc="-15" dirty="0">
                <a:latin typeface="Tahoma"/>
                <a:cs typeface="Tahoma"/>
              </a:rPr>
              <a:t>a</a:t>
            </a:r>
            <a:r>
              <a:rPr sz="2400" dirty="0">
                <a:latin typeface="Tahoma"/>
                <a:cs typeface="Tahoma"/>
              </a:rPr>
              <a:t>t</a:t>
            </a:r>
            <a:r>
              <a:rPr sz="2400" spc="150" dirty="0">
                <a:latin typeface="Times New Roman"/>
                <a:cs typeface="Times New Roman"/>
              </a:rPr>
              <a:t> </a:t>
            </a:r>
            <a:r>
              <a:rPr sz="2400" dirty="0">
                <a:latin typeface="Tahoma"/>
                <a:cs typeface="Tahoma"/>
              </a:rPr>
              <a:t>s</a:t>
            </a:r>
            <a:r>
              <a:rPr sz="2400" spc="-15" dirty="0">
                <a:latin typeface="Tahoma"/>
                <a:cs typeface="Tahoma"/>
              </a:rPr>
              <a:t>ou</a:t>
            </a:r>
            <a:r>
              <a:rPr sz="2400" dirty="0">
                <a:latin typeface="Tahoma"/>
                <a:cs typeface="Tahoma"/>
              </a:rPr>
              <a:t>rce</a:t>
            </a:r>
            <a:r>
              <a:rPr sz="2400" spc="150" dirty="0">
                <a:latin typeface="Times New Roman"/>
                <a:cs typeface="Times New Roman"/>
              </a:rPr>
              <a:t> </a:t>
            </a:r>
            <a:r>
              <a:rPr sz="2400" dirty="0">
                <a:latin typeface="Tahoma"/>
                <a:cs typeface="Tahoma"/>
              </a:rPr>
              <a:t>c</a:t>
            </a:r>
            <a:r>
              <a:rPr sz="2400" spc="-15" dirty="0">
                <a:latin typeface="Tahoma"/>
                <a:cs typeface="Tahoma"/>
              </a:rPr>
              <a:t>od</a:t>
            </a:r>
            <a:r>
              <a:rPr sz="2400" dirty="0">
                <a:latin typeface="Tahoma"/>
                <a:cs typeface="Tahoma"/>
              </a:rPr>
              <a:t>e</a:t>
            </a:r>
            <a:r>
              <a:rPr sz="2400" spc="150" dirty="0">
                <a:latin typeface="Times New Roman"/>
                <a:cs typeface="Times New Roman"/>
              </a:rPr>
              <a:t> </a:t>
            </a:r>
            <a:r>
              <a:rPr sz="2400" spc="-15" dirty="0">
                <a:latin typeface="Tahoma"/>
                <a:cs typeface="Tahoma"/>
              </a:rPr>
              <a:t>and</a:t>
            </a:r>
            <a:r>
              <a:rPr sz="2400" spc="150" dirty="0">
                <a:latin typeface="Times New Roman"/>
                <a:cs typeface="Times New Roman"/>
              </a:rPr>
              <a:t> </a:t>
            </a:r>
            <a:r>
              <a:rPr sz="2400" spc="-15" dirty="0">
                <a:latin typeface="Tahoma"/>
                <a:cs typeface="Tahoma"/>
              </a:rPr>
              <a:t>p</a:t>
            </a:r>
            <a:r>
              <a:rPr sz="2400" dirty="0">
                <a:latin typeface="Tahoma"/>
                <a:cs typeface="Tahoma"/>
              </a:rPr>
              <a:t>se</a:t>
            </a:r>
            <a:r>
              <a:rPr sz="2400" spc="-15" dirty="0">
                <a:latin typeface="Tahoma"/>
                <a:cs typeface="Tahoma"/>
              </a:rPr>
              <a:t>udo</a:t>
            </a:r>
            <a:r>
              <a:rPr sz="2400" spc="150" dirty="0">
                <a:latin typeface="Times New Roman"/>
                <a:cs typeface="Times New Roman"/>
              </a:rPr>
              <a:t> </a:t>
            </a:r>
            <a:r>
              <a:rPr sz="2400" dirty="0">
                <a:latin typeface="Tahoma"/>
                <a:cs typeface="Tahoma"/>
              </a:rPr>
              <a:t>c</a:t>
            </a:r>
            <a:r>
              <a:rPr sz="2400" spc="-15" dirty="0">
                <a:latin typeface="Tahoma"/>
                <a:cs typeface="Tahoma"/>
              </a:rPr>
              <a:t>od</a:t>
            </a:r>
            <a:r>
              <a:rPr sz="2400" dirty="0">
                <a:latin typeface="Tahoma"/>
                <a:cs typeface="Tahoma"/>
              </a:rPr>
              <a:t>e</a:t>
            </a:r>
          </a:p>
          <a:p>
            <a:pPr marL="368300" marR="5080" indent="-355600">
              <a:spcBef>
                <a:spcPts val="1800"/>
              </a:spcBef>
              <a:buSzPct val="110416"/>
              <a:buFont typeface="Wingdings"/>
              <a:buChar char=""/>
              <a:tabLst>
                <a:tab pos="371475" algn="l"/>
              </a:tabLst>
            </a:pPr>
            <a:r>
              <a:rPr sz="2400" spc="-5" dirty="0">
                <a:latin typeface="Tahoma"/>
                <a:cs typeface="Tahoma"/>
              </a:rPr>
              <a:t>I</a:t>
            </a:r>
            <a:r>
              <a:rPr sz="2400" dirty="0">
                <a:latin typeface="Tahoma"/>
                <a:cs typeface="Tahoma"/>
              </a:rPr>
              <a:t>B</a:t>
            </a:r>
            <a:r>
              <a:rPr sz="2400" spc="-20" dirty="0">
                <a:latin typeface="Tahoma"/>
                <a:cs typeface="Tahoma"/>
              </a:rPr>
              <a:t>M</a:t>
            </a:r>
            <a:r>
              <a:rPr sz="2400" spc="150" dirty="0">
                <a:latin typeface="Times New Roman"/>
                <a:cs typeface="Times New Roman"/>
              </a:rPr>
              <a:t> </a:t>
            </a:r>
            <a:r>
              <a:rPr sz="2400" dirty="0">
                <a:latin typeface="Tahoma"/>
                <a:cs typeface="Tahoma"/>
              </a:rPr>
              <a:t>e</a:t>
            </a:r>
            <a:r>
              <a:rPr sz="2400" spc="-20" dirty="0">
                <a:latin typeface="Tahoma"/>
                <a:cs typeface="Tahoma"/>
              </a:rPr>
              <a:t>vo</a:t>
            </a:r>
            <a:r>
              <a:rPr sz="2400" spc="-10" dirty="0">
                <a:latin typeface="Tahoma"/>
                <a:cs typeface="Tahoma"/>
              </a:rPr>
              <a:t>l</a:t>
            </a:r>
            <a:r>
              <a:rPr sz="2400" spc="-5" dirty="0">
                <a:latin typeface="Tahoma"/>
                <a:cs typeface="Tahoma"/>
              </a:rPr>
              <a:t>v</a:t>
            </a:r>
            <a:r>
              <a:rPr sz="2400" dirty="0">
                <a:latin typeface="Tahoma"/>
                <a:cs typeface="Tahoma"/>
              </a:rPr>
              <a:t>e</a:t>
            </a:r>
            <a:r>
              <a:rPr sz="2400" spc="-15" dirty="0">
                <a:latin typeface="Tahoma"/>
                <a:cs typeface="Tahoma"/>
              </a:rPr>
              <a:t>d</a:t>
            </a:r>
            <a:r>
              <a:rPr sz="2400" spc="150" dirty="0">
                <a:latin typeface="Times New Roman"/>
                <a:cs typeface="Times New Roman"/>
              </a:rPr>
              <a:t> </a:t>
            </a:r>
            <a:r>
              <a:rPr sz="2400" spc="-10" dirty="0">
                <a:latin typeface="Tahoma"/>
                <a:cs typeface="Tahoma"/>
              </a:rPr>
              <a:t>in</a:t>
            </a:r>
            <a:r>
              <a:rPr sz="2400" dirty="0">
                <a:latin typeface="Tahoma"/>
                <a:cs typeface="Tahoma"/>
              </a:rPr>
              <a:t>s</a:t>
            </a:r>
            <a:r>
              <a:rPr sz="2400" spc="-15" dirty="0">
                <a:latin typeface="Tahoma"/>
                <a:cs typeface="Tahoma"/>
              </a:rPr>
              <a:t>p</a:t>
            </a:r>
            <a:r>
              <a:rPr sz="2400" dirty="0">
                <a:latin typeface="Tahoma"/>
                <a:cs typeface="Tahoma"/>
              </a:rPr>
              <a:t>ect</a:t>
            </a:r>
            <a:r>
              <a:rPr sz="2400" spc="-15" dirty="0">
                <a:latin typeface="Tahoma"/>
                <a:cs typeface="Tahoma"/>
              </a:rPr>
              <a:t>ion</a:t>
            </a:r>
            <a:r>
              <a:rPr sz="2400" spc="150" dirty="0">
                <a:latin typeface="Times New Roman"/>
                <a:cs typeface="Times New Roman"/>
              </a:rPr>
              <a:t> </a:t>
            </a:r>
            <a:r>
              <a:rPr sz="2400" dirty="0">
                <a:latin typeface="Tahoma"/>
                <a:cs typeface="Tahoma"/>
              </a:rPr>
              <a:t>fr</a:t>
            </a:r>
            <a:r>
              <a:rPr sz="2400" spc="-20" dirty="0">
                <a:latin typeface="Tahoma"/>
                <a:cs typeface="Tahoma"/>
              </a:rPr>
              <a:t>om</a:t>
            </a:r>
            <a:r>
              <a:rPr sz="2400" spc="150" dirty="0">
                <a:latin typeface="Times New Roman"/>
                <a:cs typeface="Times New Roman"/>
              </a:rPr>
              <a:t> </a:t>
            </a:r>
            <a:r>
              <a:rPr sz="2400" spc="-15" dirty="0">
                <a:latin typeface="Tahoma"/>
                <a:cs typeface="Tahoma"/>
              </a:rPr>
              <a:t>d</a:t>
            </a:r>
            <a:r>
              <a:rPr sz="2400" dirty="0">
                <a:latin typeface="Tahoma"/>
                <a:cs typeface="Tahoma"/>
              </a:rPr>
              <a:t>efect</a:t>
            </a:r>
            <a:r>
              <a:rPr sz="2400" spc="150" dirty="0">
                <a:latin typeface="Times New Roman"/>
                <a:cs typeface="Times New Roman"/>
              </a:rPr>
              <a:t> </a:t>
            </a:r>
            <a:r>
              <a:rPr sz="2400" dirty="0">
                <a:latin typeface="Tahoma"/>
                <a:cs typeface="Tahoma"/>
              </a:rPr>
              <a:t>correct</a:t>
            </a:r>
            <a:r>
              <a:rPr sz="2400" spc="-15" dirty="0">
                <a:latin typeface="Tahoma"/>
                <a:cs typeface="Tahoma"/>
              </a:rPr>
              <a:t>ion</a:t>
            </a:r>
            <a:r>
              <a:rPr sz="2400" spc="150" dirty="0">
                <a:latin typeface="Times New Roman"/>
                <a:cs typeface="Times New Roman"/>
              </a:rPr>
              <a:t> </a:t>
            </a:r>
            <a:r>
              <a:rPr sz="2400" spc="-15" dirty="0">
                <a:latin typeface="Tahoma"/>
                <a:cs typeface="Tahoma"/>
              </a:rPr>
              <a:t>p</a:t>
            </a:r>
            <a:r>
              <a:rPr sz="2400" dirty="0">
                <a:latin typeface="Tahoma"/>
                <a:cs typeface="Tahoma"/>
              </a:rPr>
              <a:t>rocess</a:t>
            </a:r>
            <a:r>
              <a:rPr sz="2400" dirty="0">
                <a:latin typeface="Times New Roman"/>
                <a:cs typeface="Times New Roman"/>
              </a:rPr>
              <a:t> </a:t>
            </a:r>
            <a:r>
              <a:rPr sz="2400" spc="-10" dirty="0">
                <a:latin typeface="Tahoma"/>
                <a:cs typeface="Tahoma"/>
              </a:rPr>
              <a:t>in</a:t>
            </a:r>
            <a:r>
              <a:rPr sz="2400" dirty="0">
                <a:latin typeface="Tahoma"/>
                <a:cs typeface="Tahoma"/>
              </a:rPr>
              <a:t>t</a:t>
            </a:r>
            <a:r>
              <a:rPr sz="2400" spc="-15" dirty="0">
                <a:latin typeface="Tahoma"/>
                <a:cs typeface="Tahoma"/>
              </a:rPr>
              <a:t>o</a:t>
            </a:r>
            <a:r>
              <a:rPr sz="2400" spc="150" dirty="0">
                <a:latin typeface="Times New Roman"/>
                <a:cs typeface="Times New Roman"/>
              </a:rPr>
              <a:t> </a:t>
            </a:r>
            <a:r>
              <a:rPr sz="2400" spc="-15" dirty="0">
                <a:latin typeface="Tahoma"/>
                <a:cs typeface="Tahoma"/>
              </a:rPr>
              <a:t>d</a:t>
            </a:r>
            <a:r>
              <a:rPr sz="2400" dirty="0">
                <a:latin typeface="Tahoma"/>
                <a:cs typeface="Tahoma"/>
              </a:rPr>
              <a:t>efect</a:t>
            </a:r>
            <a:r>
              <a:rPr sz="2400" spc="150" dirty="0">
                <a:latin typeface="Times New Roman"/>
                <a:cs typeface="Times New Roman"/>
              </a:rPr>
              <a:t> </a:t>
            </a:r>
            <a:r>
              <a:rPr sz="2400" spc="-15" dirty="0">
                <a:latin typeface="Tahoma"/>
                <a:cs typeface="Tahoma"/>
              </a:rPr>
              <a:t>p</a:t>
            </a:r>
            <a:r>
              <a:rPr sz="2400" dirty="0">
                <a:latin typeface="Tahoma"/>
                <a:cs typeface="Tahoma"/>
              </a:rPr>
              <a:t>re</a:t>
            </a:r>
            <a:r>
              <a:rPr sz="2400" spc="-5" dirty="0">
                <a:latin typeface="Tahoma"/>
                <a:cs typeface="Tahoma"/>
              </a:rPr>
              <a:t>v</a:t>
            </a:r>
            <a:r>
              <a:rPr sz="2400" dirty="0">
                <a:latin typeface="Tahoma"/>
                <a:cs typeface="Tahoma"/>
              </a:rPr>
              <a:t>e</a:t>
            </a:r>
            <a:r>
              <a:rPr sz="2400" spc="-15" dirty="0">
                <a:latin typeface="Tahoma"/>
                <a:cs typeface="Tahoma"/>
              </a:rPr>
              <a:t>n</a:t>
            </a:r>
            <a:r>
              <a:rPr sz="2400" dirty="0">
                <a:latin typeface="Tahoma"/>
                <a:cs typeface="Tahoma"/>
              </a:rPr>
              <a:t>t</a:t>
            </a:r>
            <a:r>
              <a:rPr sz="2400" spc="-15" dirty="0">
                <a:latin typeface="Tahoma"/>
                <a:cs typeface="Tahoma"/>
              </a:rPr>
              <a:t>ion</a:t>
            </a:r>
            <a:r>
              <a:rPr sz="2400" spc="150" dirty="0">
                <a:latin typeface="Times New Roman"/>
                <a:cs typeface="Times New Roman"/>
              </a:rPr>
              <a:t> </a:t>
            </a:r>
            <a:r>
              <a:rPr sz="2400" spc="-15" dirty="0">
                <a:latin typeface="Tahoma"/>
                <a:cs typeface="Tahoma"/>
              </a:rPr>
              <a:t>p</a:t>
            </a:r>
            <a:r>
              <a:rPr sz="2400" dirty="0">
                <a:latin typeface="Tahoma"/>
                <a:cs typeface="Tahoma"/>
              </a:rPr>
              <a:t>rocess</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20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14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1689735">
              <a:lnSpc>
                <a:spcPct val="100000"/>
              </a:lnSpc>
            </a:pPr>
            <a:r>
              <a:rPr b="1" spc="-30" dirty="0">
                <a:latin typeface="Tahoma"/>
                <a:cs typeface="Tahoma"/>
              </a:rPr>
              <a:t>Be</a:t>
            </a:r>
            <a:r>
              <a:rPr b="1" dirty="0">
                <a:latin typeface="Tahoma"/>
                <a:cs typeface="Tahoma"/>
              </a:rPr>
              <a:t>n</a:t>
            </a:r>
            <a:r>
              <a:rPr b="1" spc="-25" dirty="0">
                <a:latin typeface="Tahoma"/>
                <a:cs typeface="Tahoma"/>
              </a:rPr>
              <a:t>e</a:t>
            </a:r>
            <a:r>
              <a:rPr b="1" dirty="0">
                <a:latin typeface="Tahoma"/>
                <a:cs typeface="Tahoma"/>
              </a:rPr>
              <a:t>f</a:t>
            </a:r>
            <a:r>
              <a:rPr b="1" spc="-10" dirty="0">
                <a:latin typeface="Tahoma"/>
                <a:cs typeface="Tahoma"/>
              </a:rPr>
              <a:t>i</a:t>
            </a:r>
            <a:r>
              <a:rPr b="1" spc="-20" dirty="0">
                <a:latin typeface="Tahoma"/>
                <a:cs typeface="Tahoma"/>
              </a:rPr>
              <a:t>t</a:t>
            </a:r>
            <a:r>
              <a:rPr b="1" spc="-15" dirty="0">
                <a:latin typeface="Tahoma"/>
                <a:cs typeface="Tahoma"/>
              </a:rPr>
              <a:t>s </a:t>
            </a:r>
            <a:r>
              <a:rPr b="1" dirty="0">
                <a:latin typeface="Tahoma"/>
                <a:cs typeface="Tahoma"/>
              </a:rPr>
              <a:t>of</a:t>
            </a:r>
            <a:r>
              <a:rPr b="1" spc="-10" dirty="0">
                <a:latin typeface="Tahoma"/>
                <a:cs typeface="Tahoma"/>
              </a:rPr>
              <a:t> </a:t>
            </a:r>
            <a:r>
              <a:rPr b="1" dirty="0">
                <a:latin typeface="Tahoma"/>
                <a:cs typeface="Tahoma"/>
              </a:rPr>
              <a:t>R</a:t>
            </a:r>
            <a:r>
              <a:rPr b="1" spc="-25" dirty="0">
                <a:latin typeface="Tahoma"/>
                <a:cs typeface="Tahoma"/>
              </a:rPr>
              <a:t>e</a:t>
            </a:r>
            <a:r>
              <a:rPr b="1" spc="-15" dirty="0">
                <a:latin typeface="Tahoma"/>
                <a:cs typeface="Tahoma"/>
              </a:rPr>
              <a:t>vi</a:t>
            </a:r>
            <a:r>
              <a:rPr b="1" spc="-30" dirty="0">
                <a:latin typeface="Tahoma"/>
                <a:cs typeface="Tahoma"/>
              </a:rPr>
              <a:t>ew</a:t>
            </a:r>
            <a:r>
              <a:rPr b="1" spc="-20" dirty="0">
                <a:latin typeface="Tahoma"/>
                <a:cs typeface="Tahoma"/>
              </a:rPr>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pPr marL="25400">
                <a:lnSpc>
                  <a:spcPct val="100000"/>
                </a:lnSpc>
              </a:pPr>
              <a:t>21</a:t>
            </a:fld>
            <a:endParaRPr spc="-10" dirty="0"/>
          </a:p>
        </p:txBody>
      </p:sp>
      <p:sp>
        <p:nvSpPr>
          <p:cNvPr id="3" name="object 3"/>
          <p:cNvSpPr txBox="1">
            <a:spLocks noGrp="1"/>
          </p:cNvSpPr>
          <p:nvPr>
            <p:ph type="body" idx="1"/>
          </p:nvPr>
        </p:nvSpPr>
        <p:spPr>
          <a:xfrm>
            <a:off x="460687" y="1525170"/>
            <a:ext cx="8222624" cy="5209118"/>
          </a:xfrm>
          <a:prstGeom prst="rect">
            <a:avLst/>
          </a:prstGeom>
        </p:spPr>
        <p:txBody>
          <a:bodyPr vert="horz" wrap="square" lIns="0" tIns="0" rIns="0" bIns="0" rtlCol="0">
            <a:spAutoFit/>
          </a:bodyPr>
          <a:lstStyle/>
          <a:p>
            <a:pPr marL="813435" marR="5080" indent="-355600">
              <a:buSzPct val="110416"/>
              <a:buFont typeface="Wingdings"/>
              <a:buChar char=""/>
              <a:tabLst>
                <a:tab pos="816610" algn="l"/>
              </a:tabLst>
            </a:pPr>
            <a:r>
              <a:rPr spc="-15" dirty="0">
                <a:latin typeface="Tahoma" panose="020B0604030504040204" pitchFamily="34" charset="0"/>
                <a:ea typeface="Tahoma" panose="020B0604030504040204" pitchFamily="34" charset="0"/>
                <a:cs typeface="Tahoma" panose="020B0604030504040204" pitchFamily="34" charset="0"/>
              </a:rPr>
              <a:t>Complex</a:t>
            </a:r>
            <a:r>
              <a:rPr spc="-10" dirty="0">
                <a:latin typeface="Tahoma" panose="020B0604030504040204" pitchFamily="34" charset="0"/>
                <a:ea typeface="Tahoma" panose="020B0604030504040204" pitchFamily="34" charset="0"/>
                <a:cs typeface="Tahoma" panose="020B0604030504040204" pitchFamily="34" charset="0"/>
              </a:rPr>
              <a:t>ity</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of</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softw</a:t>
            </a:r>
            <a:r>
              <a:rPr spc="-15" dirty="0">
                <a:latin typeface="Tahoma" panose="020B0604030504040204" pitchFamily="34" charset="0"/>
                <a:ea typeface="Tahoma" panose="020B0604030504040204" pitchFamily="34" charset="0"/>
                <a:cs typeface="Tahoma" panose="020B0604030504040204" pitchFamily="34" charset="0"/>
              </a:rPr>
              <a:t>a</a:t>
            </a:r>
            <a:r>
              <a:rPr dirty="0">
                <a:latin typeface="Tahoma" panose="020B0604030504040204" pitchFamily="34" charset="0"/>
                <a:ea typeface="Tahoma" panose="020B0604030504040204" pitchFamily="34" charset="0"/>
                <a:cs typeface="Tahoma" panose="020B0604030504040204" pitchFamily="34" charset="0"/>
              </a:rPr>
              <a:t>re</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d</a:t>
            </a:r>
            <a:r>
              <a:rPr dirty="0">
                <a:latin typeface="Tahoma" panose="020B0604030504040204" pitchFamily="34" charset="0"/>
                <a:ea typeface="Tahoma" panose="020B0604030504040204" pitchFamily="34" charset="0"/>
                <a:cs typeface="Tahoma" panose="020B0604030504040204" pitchFamily="34" charset="0"/>
              </a:rPr>
              <a:t>e</a:t>
            </a:r>
            <a:r>
              <a:rPr spc="-5" dirty="0">
                <a:latin typeface="Tahoma" panose="020B0604030504040204" pitchFamily="34" charset="0"/>
                <a:ea typeface="Tahoma" panose="020B0604030504040204" pitchFamily="34" charset="0"/>
                <a:cs typeface="Tahoma" panose="020B0604030504040204" pitchFamily="34" charset="0"/>
              </a:rPr>
              <a:t>v</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lopm</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n</a:t>
            </a:r>
            <a:r>
              <a:rPr dirty="0">
                <a:latin typeface="Tahoma" panose="020B0604030504040204" pitchFamily="34" charset="0"/>
                <a:ea typeface="Tahoma" panose="020B0604030504040204" pitchFamily="34" charset="0"/>
                <a:cs typeface="Tahoma" panose="020B0604030504040204" pitchFamily="34" charset="0"/>
              </a:rPr>
              <a:t>t</a:t>
            </a:r>
            <a:r>
              <a:rPr spc="150" dirty="0">
                <a:latin typeface="Tahoma" panose="020B0604030504040204" pitchFamily="34" charset="0"/>
                <a:ea typeface="Tahoma" panose="020B0604030504040204" pitchFamily="34" charset="0"/>
                <a:cs typeface="Tahoma" panose="020B0604030504040204" pitchFamily="34" charset="0"/>
              </a:rPr>
              <a:t> </a:t>
            </a:r>
            <a:r>
              <a:rPr spc="-25" dirty="0">
                <a:latin typeface="Tahoma" panose="020B0604030504040204" pitchFamily="34" charset="0"/>
                <a:ea typeface="Tahoma" panose="020B0604030504040204" pitchFamily="34" charset="0"/>
                <a:cs typeface="Tahoma" panose="020B0604030504040204" pitchFamily="34" charset="0"/>
              </a:rPr>
              <a:t>m</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an</a:t>
            </a:r>
            <a:r>
              <a:rPr dirty="0">
                <a:latin typeface="Tahoma" panose="020B0604030504040204" pitchFamily="34" charset="0"/>
                <a:ea typeface="Tahoma" panose="020B0604030504040204" pitchFamily="34" charset="0"/>
                <a:cs typeface="Tahoma" panose="020B0604030504040204" pitchFamily="34" charset="0"/>
              </a:rPr>
              <a:t>s</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maj</a:t>
            </a:r>
            <a:r>
              <a:rPr dirty="0">
                <a:latin typeface="Tahoma" panose="020B0604030504040204" pitchFamily="34" charset="0"/>
                <a:ea typeface="Tahoma" panose="020B0604030504040204" pitchFamily="34" charset="0"/>
                <a:cs typeface="Tahoma" panose="020B0604030504040204" pitchFamily="34" charset="0"/>
              </a:rPr>
              <a:t>or</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cost </a:t>
            </a:r>
            <a:r>
              <a:rPr spc="-15" dirty="0">
                <a:latin typeface="Tahoma" panose="020B0604030504040204" pitchFamily="34" charset="0"/>
                <a:ea typeface="Tahoma" panose="020B0604030504040204" pitchFamily="34" charset="0"/>
                <a:cs typeface="Tahoma" panose="020B0604030504040204" pitchFamily="34" charset="0"/>
              </a:rPr>
              <a:t>b</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n</a:t>
            </a:r>
            <a:r>
              <a:rPr dirty="0">
                <a:latin typeface="Tahoma" panose="020B0604030504040204" pitchFamily="34" charset="0"/>
                <a:ea typeface="Tahoma" panose="020B0604030504040204" pitchFamily="34" charset="0"/>
                <a:cs typeface="Tahoma" panose="020B0604030504040204" pitchFamily="34" charset="0"/>
              </a:rPr>
              <a:t>ef</a:t>
            </a:r>
            <a:r>
              <a:rPr spc="-10" dirty="0">
                <a:latin typeface="Tahoma" panose="020B0604030504040204" pitchFamily="34" charset="0"/>
                <a:ea typeface="Tahoma" panose="020B0604030504040204" pitchFamily="34" charset="0"/>
                <a:cs typeface="Tahoma" panose="020B0604030504040204" pitchFamily="34" charset="0"/>
              </a:rPr>
              <a:t>i</a:t>
            </a:r>
            <a:r>
              <a:rPr dirty="0">
                <a:latin typeface="Tahoma" panose="020B0604030504040204" pitchFamily="34" charset="0"/>
                <a:ea typeface="Tahoma" panose="020B0604030504040204" pitchFamily="34" charset="0"/>
                <a:cs typeface="Tahoma" panose="020B0604030504040204" pitchFamily="34" charset="0"/>
              </a:rPr>
              <a:t>ts</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fr</a:t>
            </a:r>
            <a:r>
              <a:rPr spc="-20" dirty="0">
                <a:latin typeface="Tahoma" panose="020B0604030504040204" pitchFamily="34" charset="0"/>
                <a:ea typeface="Tahoma" panose="020B0604030504040204" pitchFamily="34" charset="0"/>
                <a:cs typeface="Tahoma" panose="020B0604030504040204" pitchFamily="34" charset="0"/>
              </a:rPr>
              <a:t>om</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a</a:t>
            </a:r>
            <a:r>
              <a:rPr dirty="0">
                <a:latin typeface="Tahoma" panose="020B0604030504040204" pitchFamily="34" charset="0"/>
                <a:ea typeface="Tahoma" panose="020B0604030504040204" pitchFamily="34" charset="0"/>
                <a:cs typeface="Tahoma" panose="020B0604030504040204" pitchFamily="34" charset="0"/>
              </a:rPr>
              <a:t>r</a:t>
            </a:r>
            <a:r>
              <a:rPr spc="-10" dirty="0">
                <a:latin typeface="Tahoma" panose="020B0604030504040204" pitchFamily="34" charset="0"/>
                <a:ea typeface="Tahoma" panose="020B0604030504040204" pitchFamily="34" charset="0"/>
                <a:cs typeface="Tahoma" panose="020B0604030504040204" pitchFamily="34" charset="0"/>
              </a:rPr>
              <a:t>l</a:t>
            </a:r>
            <a:r>
              <a:rPr dirty="0">
                <a:latin typeface="Tahoma" panose="020B0604030504040204" pitchFamily="34" charset="0"/>
                <a:ea typeface="Tahoma" panose="020B0604030504040204" pitchFamily="34" charset="0"/>
                <a:cs typeface="Tahoma" panose="020B0604030504040204" pitchFamily="34" charset="0"/>
              </a:rPr>
              <a:t>y</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d</a:t>
            </a:r>
            <a:r>
              <a:rPr dirty="0">
                <a:latin typeface="Tahoma" panose="020B0604030504040204" pitchFamily="34" charset="0"/>
                <a:ea typeface="Tahoma" panose="020B0604030504040204" pitchFamily="34" charset="0"/>
                <a:cs typeface="Tahoma" panose="020B0604030504040204" pitchFamily="34" charset="0"/>
              </a:rPr>
              <a:t>etect</a:t>
            </a:r>
            <a:r>
              <a:rPr spc="-15" dirty="0">
                <a:latin typeface="Tahoma" panose="020B0604030504040204" pitchFamily="34" charset="0"/>
                <a:ea typeface="Tahoma" panose="020B0604030504040204" pitchFamily="34" charset="0"/>
                <a:cs typeface="Tahoma" panose="020B0604030504040204" pitchFamily="34" charset="0"/>
              </a:rPr>
              <a:t>ion</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of</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errors</a:t>
            </a:r>
          </a:p>
          <a:p>
            <a:pPr marL="813435" marR="92710" indent="-355600">
              <a:spcBef>
                <a:spcPts val="1260"/>
              </a:spcBef>
              <a:buSzPct val="110416"/>
              <a:buFont typeface="Wingdings"/>
              <a:buChar char=""/>
              <a:tabLst>
                <a:tab pos="816610" algn="l"/>
              </a:tabLst>
            </a:pPr>
            <a:r>
              <a:rPr lang="en-AU" spc="-15" dirty="0">
                <a:latin typeface="Tahoma" panose="020B0604030504040204" pitchFamily="34" charset="0"/>
                <a:ea typeface="Tahoma" panose="020B0604030504040204" pitchFamily="34" charset="0"/>
                <a:cs typeface="Tahoma" panose="020B0604030504040204" pitchFamily="34" charset="0"/>
              </a:rPr>
              <a:t>C</a:t>
            </a:r>
            <a:r>
              <a:rPr spc="-15" dirty="0">
                <a:latin typeface="Tahoma" panose="020B0604030504040204" pitchFamily="34" charset="0"/>
                <a:ea typeface="Tahoma" panose="020B0604030504040204" pitchFamily="34" charset="0"/>
                <a:cs typeface="Tahoma" panose="020B0604030504040204" pitchFamily="34" charset="0"/>
              </a:rPr>
              <a:t>an</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b</a:t>
            </a:r>
            <a:r>
              <a:rPr dirty="0">
                <a:latin typeface="Tahoma" panose="020B0604030504040204" pitchFamily="34" charset="0"/>
                <a:ea typeface="Tahoma" panose="020B0604030504040204" pitchFamily="34" charset="0"/>
                <a:cs typeface="Tahoma" panose="020B0604030504040204" pitchFamily="34" charset="0"/>
              </a:rPr>
              <a:t>e</a:t>
            </a:r>
            <a:r>
              <a:rPr spc="150" dirty="0">
                <a:latin typeface="Tahoma" panose="020B0604030504040204" pitchFamily="34" charset="0"/>
                <a:ea typeface="Tahoma" panose="020B0604030504040204" pitchFamily="34" charset="0"/>
                <a:cs typeface="Tahoma" panose="020B0604030504040204" pitchFamily="34" charset="0"/>
              </a:rPr>
              <a:t> </a:t>
            </a:r>
            <a:r>
              <a:rPr spc="-10" dirty="0">
                <a:latin typeface="Tahoma" panose="020B0604030504040204" pitchFamily="34" charset="0"/>
                <a:ea typeface="Tahoma" panose="020B0604030504040204" pitchFamily="34" charset="0"/>
                <a:cs typeface="Tahoma" panose="020B0604030504040204" pitchFamily="34" charset="0"/>
              </a:rPr>
              <a:t>appli</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d</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e</a:t>
            </a:r>
            <a:r>
              <a:rPr spc="-15" dirty="0">
                <a:latin typeface="Tahoma" panose="020B0604030504040204" pitchFamily="34" charset="0"/>
                <a:ea typeface="Tahoma" panose="020B0604030504040204" pitchFamily="34" charset="0"/>
                <a:cs typeface="Tahoma" panose="020B0604030504040204" pitchFamily="34" charset="0"/>
              </a:rPr>
              <a:t>a</a:t>
            </a:r>
            <a:r>
              <a:rPr dirty="0">
                <a:latin typeface="Tahoma" panose="020B0604030504040204" pitchFamily="34" charset="0"/>
                <a:ea typeface="Tahoma" panose="020B0604030504040204" pitchFamily="34" charset="0"/>
                <a:cs typeface="Tahoma" panose="020B0604030504040204" pitchFamily="34" charset="0"/>
              </a:rPr>
              <a:t>r</a:t>
            </a:r>
            <a:r>
              <a:rPr spc="-10" dirty="0">
                <a:latin typeface="Tahoma" panose="020B0604030504040204" pitchFamily="34" charset="0"/>
                <a:ea typeface="Tahoma" panose="020B0604030504040204" pitchFamily="34" charset="0"/>
                <a:cs typeface="Tahoma" panose="020B0604030504040204" pitchFamily="34" charset="0"/>
              </a:rPr>
              <a:t>li</a:t>
            </a:r>
            <a:r>
              <a:rPr dirty="0">
                <a:latin typeface="Tahoma" panose="020B0604030504040204" pitchFamily="34" charset="0"/>
                <a:ea typeface="Tahoma" panose="020B0604030504040204" pitchFamily="34" charset="0"/>
                <a:cs typeface="Tahoma" panose="020B0604030504040204" pitchFamily="34" charset="0"/>
              </a:rPr>
              <a:t>er</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and</a:t>
            </a:r>
            <a:r>
              <a:rPr spc="150" dirty="0">
                <a:latin typeface="Tahoma" panose="020B0604030504040204" pitchFamily="34" charset="0"/>
                <a:ea typeface="Tahoma" panose="020B0604030504040204" pitchFamily="34" charset="0"/>
                <a:cs typeface="Tahoma" panose="020B0604030504040204" pitchFamily="34" charset="0"/>
              </a:rPr>
              <a:t> </a:t>
            </a:r>
            <a:r>
              <a:rPr dirty="0">
                <a:latin typeface="Tahoma" panose="020B0604030504040204" pitchFamily="34" charset="0"/>
                <a:ea typeface="Tahoma" panose="020B0604030504040204" pitchFamily="34" charset="0"/>
                <a:cs typeface="Tahoma" panose="020B0604030504040204" pitchFamily="34" charset="0"/>
              </a:rPr>
              <a:t>t</a:t>
            </a:r>
            <a:r>
              <a:rPr spc="-15" dirty="0">
                <a:latin typeface="Tahoma" panose="020B0604030504040204" pitchFamily="34" charset="0"/>
                <a:ea typeface="Tahoma" panose="020B0604030504040204" pitchFamily="34" charset="0"/>
                <a:cs typeface="Tahoma" panose="020B0604030504040204" pitchFamily="34" charset="0"/>
              </a:rPr>
              <a:t>o</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un</a:t>
            </a:r>
            <a:r>
              <a:rPr dirty="0">
                <a:latin typeface="Tahoma" panose="020B0604030504040204" pitchFamily="34" charset="0"/>
                <a:ea typeface="Tahoma" panose="020B0604030504040204" pitchFamily="34" charset="0"/>
                <a:cs typeface="Tahoma" panose="020B0604030504040204" pitchFamily="34" charset="0"/>
              </a:rPr>
              <a:t>test</a:t>
            </a:r>
            <a:r>
              <a:rPr spc="-15" dirty="0">
                <a:latin typeface="Tahoma" panose="020B0604030504040204" pitchFamily="34" charset="0"/>
                <a:ea typeface="Tahoma" panose="020B0604030504040204" pitchFamily="34" charset="0"/>
                <a:cs typeface="Tahoma" panose="020B0604030504040204" pitchFamily="34" charset="0"/>
              </a:rPr>
              <a:t>abl</a:t>
            </a:r>
            <a:r>
              <a:rPr dirty="0">
                <a:latin typeface="Tahoma" panose="020B0604030504040204" pitchFamily="34" charset="0"/>
                <a:ea typeface="Tahoma" panose="020B0604030504040204" pitchFamily="34" charset="0"/>
                <a:cs typeface="Tahoma" panose="020B0604030504040204" pitchFamily="34" charset="0"/>
              </a:rPr>
              <a:t>e</a:t>
            </a:r>
            <a:r>
              <a:rPr spc="150" dirty="0">
                <a:latin typeface="Tahoma" panose="020B0604030504040204" pitchFamily="34" charset="0"/>
                <a:ea typeface="Tahoma" panose="020B0604030504040204" pitchFamily="34" charset="0"/>
                <a:cs typeface="Tahoma" panose="020B0604030504040204" pitchFamily="34" charset="0"/>
              </a:rPr>
              <a:t> </a:t>
            </a:r>
            <a:r>
              <a:rPr spc="-15" dirty="0">
                <a:latin typeface="Tahoma" panose="020B0604030504040204" pitchFamily="34" charset="0"/>
                <a:ea typeface="Tahoma" panose="020B0604030504040204" pitchFamily="34" charset="0"/>
                <a:cs typeface="Tahoma" panose="020B0604030504040204" pitchFamily="34" charset="0"/>
              </a:rPr>
              <a:t>p</a:t>
            </a:r>
            <a:r>
              <a:rPr dirty="0">
                <a:latin typeface="Tahoma" panose="020B0604030504040204" pitchFamily="34" charset="0"/>
                <a:ea typeface="Tahoma" panose="020B0604030504040204" pitchFamily="34" charset="0"/>
                <a:cs typeface="Tahoma" panose="020B0604030504040204" pitchFamily="34" charset="0"/>
              </a:rPr>
              <a:t>r</a:t>
            </a:r>
            <a:r>
              <a:rPr spc="-15" dirty="0">
                <a:latin typeface="Tahoma" panose="020B0604030504040204" pitchFamily="34" charset="0"/>
                <a:ea typeface="Tahoma" panose="020B0604030504040204" pitchFamily="34" charset="0"/>
                <a:cs typeface="Tahoma" panose="020B0604030504040204" pitchFamily="34" charset="0"/>
              </a:rPr>
              <a:t>odu</a:t>
            </a:r>
            <a:r>
              <a:rPr dirty="0">
                <a:latin typeface="Tahoma" panose="020B0604030504040204" pitchFamily="34" charset="0"/>
                <a:ea typeface="Tahoma" panose="020B0604030504040204" pitchFamily="34" charset="0"/>
                <a:cs typeface="Tahoma" panose="020B0604030504040204" pitchFamily="34" charset="0"/>
              </a:rPr>
              <a:t>cts</a:t>
            </a:r>
            <a:endParaRPr lang="en-AU" dirty="0">
              <a:latin typeface="Tahoma" panose="020B0604030504040204" pitchFamily="34" charset="0"/>
              <a:ea typeface="Tahoma" panose="020B0604030504040204" pitchFamily="34" charset="0"/>
              <a:cs typeface="Tahoma" panose="020B0604030504040204" pitchFamily="34" charset="0"/>
            </a:endParaRPr>
          </a:p>
          <a:p>
            <a:pPr marL="1270635" marR="681990" lvl="1" indent="-355600">
              <a:spcBef>
                <a:spcPts val="600"/>
              </a:spcBef>
              <a:buSzPct val="110416"/>
              <a:buFont typeface="Wingdings" panose="05000000000000000000" pitchFamily="2" charset="2"/>
              <a:buChar char="§"/>
              <a:tabLst>
                <a:tab pos="816610" algn="l"/>
              </a:tabLst>
            </a:pPr>
            <a:r>
              <a:rPr lang="en-AU" sz="2400" dirty="0">
                <a:latin typeface="Tahoma" panose="020B0604030504040204" pitchFamily="34" charset="0"/>
                <a:ea typeface="Tahoma" panose="020B0604030504040204" pitchFamily="34" charset="0"/>
                <a:cs typeface="Tahoma" panose="020B0604030504040204" pitchFamily="34" charset="0"/>
              </a:rPr>
              <a:t>requirements specifications, design documents, test plans, …</a:t>
            </a:r>
          </a:p>
          <a:p>
            <a:pPr marL="813435" marR="92710" indent="-355600">
              <a:spcBef>
                <a:spcPts val="1260"/>
              </a:spcBef>
              <a:buSzPct val="110416"/>
              <a:buFont typeface="Wingdings"/>
              <a:buChar char=""/>
              <a:tabLst>
                <a:tab pos="816610" algn="l"/>
              </a:tabLst>
            </a:pPr>
            <a:r>
              <a:rPr lang="en-US" dirty="0"/>
              <a:t>Incomplete versions of a system can be inspected without additional costs</a:t>
            </a:r>
          </a:p>
          <a:p>
            <a:pPr marL="1270635" marR="681990" lvl="1" indent="-355600">
              <a:spcBef>
                <a:spcPts val="600"/>
              </a:spcBef>
              <a:buSzPct val="110416"/>
              <a:buFont typeface="Wingdings" panose="05000000000000000000" pitchFamily="2" charset="2"/>
              <a:buChar char="§"/>
              <a:tabLst>
                <a:tab pos="816610" algn="l"/>
              </a:tabLst>
            </a:pPr>
            <a:r>
              <a:rPr lang="en-US" sz="2400" dirty="0">
                <a:latin typeface="Tahoma" panose="020B0604030504040204" pitchFamily="34" charset="0"/>
                <a:ea typeface="Tahoma" panose="020B0604030504040204" pitchFamily="34" charset="0"/>
                <a:cs typeface="Tahoma" panose="020B0604030504040204" pitchFamily="34" charset="0"/>
              </a:rPr>
              <a:t>incomplete programs require specialized test harnesses</a:t>
            </a:r>
          </a:p>
          <a:p>
            <a:pPr marL="813435" marR="92710" indent="-355600">
              <a:spcBef>
                <a:spcPts val="1260"/>
              </a:spcBef>
              <a:buSzPct val="110416"/>
              <a:buFont typeface="Wingdings"/>
              <a:buChar char=""/>
              <a:tabLst>
                <a:tab pos="816610" algn="l"/>
              </a:tabLst>
            </a:pPr>
            <a:r>
              <a:rPr lang="en-US" dirty="0"/>
              <a:t>During testing, errors can mask (hide) other errors</a:t>
            </a:r>
          </a:p>
          <a:p>
            <a:pPr marL="1270635" marR="681990" lvl="1" indent="-355600">
              <a:spcBef>
                <a:spcPts val="600"/>
              </a:spcBef>
              <a:buSzPct val="110416"/>
              <a:buFont typeface="Wingdings" panose="05000000000000000000" pitchFamily="2" charset="2"/>
              <a:buChar char="§"/>
              <a:tabLst>
                <a:tab pos="816610" algn="l"/>
              </a:tabLst>
            </a:pPr>
            <a:r>
              <a:rPr lang="en-US" sz="2400" dirty="0">
                <a:latin typeface="Tahoma" panose="020B0604030504040204" pitchFamily="34" charset="0"/>
                <a:ea typeface="Tahoma" panose="020B0604030504040204" pitchFamily="34" charset="0"/>
                <a:cs typeface="Tahoma" panose="020B0604030504040204" pitchFamily="34" charset="0"/>
              </a:rPr>
              <a:t>inspection is a static process</a:t>
            </a:r>
          </a:p>
          <a:p>
            <a:pPr marL="1727835" marR="681990" lvl="2" indent="-355600">
              <a:spcBef>
                <a:spcPts val="600"/>
              </a:spcBef>
              <a:buSzPct val="75000"/>
              <a:buFont typeface="Wingdings" panose="05000000000000000000" pitchFamily="2" charset="2"/>
              <a:buChar char="q"/>
              <a:tabLst>
                <a:tab pos="816610" algn="l"/>
              </a:tabLst>
            </a:pPr>
            <a:r>
              <a:rPr lang="en-US" sz="2200" dirty="0">
                <a:latin typeface="Tahoma" panose="020B0604030504040204" pitchFamily="34" charset="0"/>
                <a:ea typeface="Tahoma" panose="020B0604030504040204" pitchFamily="34" charset="0"/>
                <a:cs typeface="Tahoma" panose="020B0604030504040204" pitchFamily="34" charset="0"/>
              </a:rPr>
              <a:t>no interaction between errors</a:t>
            </a:r>
            <a:endParaRPr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535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1108710">
              <a:lnSpc>
                <a:spcPct val="100000"/>
              </a:lnSpc>
            </a:pPr>
            <a:r>
              <a:rPr b="1" spc="-30" dirty="0">
                <a:latin typeface="Tahoma"/>
                <a:cs typeface="Tahoma"/>
              </a:rPr>
              <a:t>Be</a:t>
            </a:r>
            <a:r>
              <a:rPr b="1" dirty="0">
                <a:latin typeface="Tahoma"/>
                <a:cs typeface="Tahoma"/>
              </a:rPr>
              <a:t>n</a:t>
            </a:r>
            <a:r>
              <a:rPr b="1" spc="-25" dirty="0">
                <a:latin typeface="Tahoma"/>
                <a:cs typeface="Tahoma"/>
              </a:rPr>
              <a:t>e</a:t>
            </a:r>
            <a:r>
              <a:rPr b="1" dirty="0">
                <a:latin typeface="Tahoma"/>
                <a:cs typeface="Tahoma"/>
              </a:rPr>
              <a:t>f</a:t>
            </a:r>
            <a:r>
              <a:rPr b="1" spc="-10" dirty="0">
                <a:latin typeface="Tahoma"/>
                <a:cs typeface="Tahoma"/>
              </a:rPr>
              <a:t>i</a:t>
            </a:r>
            <a:r>
              <a:rPr b="1" spc="-20" dirty="0">
                <a:latin typeface="Tahoma"/>
                <a:cs typeface="Tahoma"/>
              </a:rPr>
              <a:t>t</a:t>
            </a:r>
            <a:r>
              <a:rPr b="1" spc="-15" dirty="0">
                <a:latin typeface="Tahoma"/>
                <a:cs typeface="Tahoma"/>
              </a:rPr>
              <a:t>s </a:t>
            </a:r>
            <a:r>
              <a:rPr b="1" dirty="0">
                <a:latin typeface="Tahoma"/>
                <a:cs typeface="Tahoma"/>
              </a:rPr>
              <a:t>of</a:t>
            </a:r>
            <a:r>
              <a:rPr b="1" spc="-10" dirty="0">
                <a:latin typeface="Tahoma"/>
                <a:cs typeface="Tahoma"/>
              </a:rPr>
              <a:t> </a:t>
            </a:r>
            <a:r>
              <a:rPr b="1" dirty="0">
                <a:latin typeface="Tahoma"/>
                <a:cs typeface="Tahoma"/>
              </a:rPr>
              <a:t>R</a:t>
            </a:r>
            <a:r>
              <a:rPr b="1" spc="-25" dirty="0">
                <a:latin typeface="Tahoma"/>
                <a:cs typeface="Tahoma"/>
              </a:rPr>
              <a:t>e</a:t>
            </a:r>
            <a:r>
              <a:rPr b="1" spc="-15" dirty="0">
                <a:latin typeface="Tahoma"/>
                <a:cs typeface="Tahoma"/>
              </a:rPr>
              <a:t>vi</a:t>
            </a:r>
            <a:r>
              <a:rPr b="1" spc="-30" dirty="0">
                <a:latin typeface="Tahoma"/>
                <a:cs typeface="Tahoma"/>
              </a:rPr>
              <a:t>ew</a:t>
            </a:r>
            <a:r>
              <a:rPr b="1" spc="-15" dirty="0">
                <a:latin typeface="Tahoma"/>
                <a:cs typeface="Tahoma"/>
              </a:rPr>
              <a:t>s </a:t>
            </a:r>
            <a:r>
              <a:rPr sz="2400" b="1" dirty="0">
                <a:latin typeface="Tahoma"/>
                <a:cs typeface="Tahoma"/>
              </a:rPr>
              <a:t>(con</a:t>
            </a:r>
            <a:r>
              <a:rPr sz="2400" b="1" spc="-5" dirty="0">
                <a:latin typeface="Tahoma"/>
                <a:cs typeface="Tahoma"/>
              </a:rPr>
              <a:t>t</a:t>
            </a:r>
            <a:r>
              <a:rPr sz="2400" b="1" spc="-15" dirty="0">
                <a:latin typeface="Tahoma"/>
                <a:cs typeface="Tahoma"/>
              </a:rPr>
              <a:t>.</a:t>
            </a:r>
            <a:r>
              <a:rPr sz="2400" b="1" dirty="0">
                <a:latin typeface="Tahoma"/>
                <a:cs typeface="Tahoma"/>
              </a:rPr>
              <a:t>)</a:t>
            </a:r>
            <a:endParaRPr sz="2400" dirty="0">
              <a:latin typeface="Tahom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pPr marL="25400">
                <a:lnSpc>
                  <a:spcPct val="100000"/>
                </a:lnSpc>
              </a:pPr>
              <a:t>22</a:t>
            </a:fld>
            <a:endParaRPr spc="-10" dirty="0"/>
          </a:p>
        </p:txBody>
      </p:sp>
      <p:sp>
        <p:nvSpPr>
          <p:cNvPr id="3" name="object 3"/>
          <p:cNvSpPr txBox="1"/>
          <p:nvPr/>
        </p:nvSpPr>
        <p:spPr>
          <a:xfrm>
            <a:off x="905832" y="1525170"/>
            <a:ext cx="7857168" cy="5216813"/>
          </a:xfrm>
          <a:prstGeom prst="rect">
            <a:avLst/>
          </a:prstGeom>
        </p:spPr>
        <p:txBody>
          <a:bodyPr vert="horz" wrap="square" lIns="0" tIns="0" rIns="0" bIns="0" rtlCol="0">
            <a:spAutoFit/>
          </a:bodyPr>
          <a:lstStyle/>
          <a:p>
            <a:pPr marL="368300" marR="681990" indent="-355600">
              <a:spcBef>
                <a:spcPts val="1200"/>
              </a:spcBef>
              <a:buSzPct val="110416"/>
              <a:buFont typeface="Wingdings"/>
              <a:buChar char=""/>
              <a:tabLst>
                <a:tab pos="371475" algn="l"/>
              </a:tabLst>
            </a:pPr>
            <a:r>
              <a:rPr lang="en-AU" sz="2400" spc="-15" dirty="0">
                <a:latin typeface="Tahoma"/>
                <a:cs typeface="Tahoma"/>
              </a:rPr>
              <a:t>Reduce rework – improves schedule performance</a:t>
            </a:r>
          </a:p>
          <a:p>
            <a:pPr marL="898525" marR="681990" lvl="1" indent="-355600">
              <a:spcBef>
                <a:spcPts val="600"/>
              </a:spcBef>
              <a:buSzPct val="110416"/>
              <a:buFont typeface="Wingdings" panose="05000000000000000000" pitchFamily="2" charset="2"/>
              <a:buChar char="§"/>
              <a:tabLst>
                <a:tab pos="816610" algn="l"/>
              </a:tabLst>
            </a:pPr>
            <a:r>
              <a:rPr lang="en-AU" sz="2400" dirty="0">
                <a:latin typeface="Tahoma" panose="020B0604030504040204" pitchFamily="34" charset="0"/>
                <a:ea typeface="Tahoma" panose="020B0604030504040204" pitchFamily="34" charset="0"/>
                <a:cs typeface="Tahoma" panose="020B0604030504040204" pitchFamily="34" charset="0"/>
              </a:rPr>
              <a:t>rework accounts for 44% dev. cost</a:t>
            </a:r>
          </a:p>
          <a:p>
            <a:pPr marL="368300" indent="-355600">
              <a:spcBef>
                <a:spcPts val="1200"/>
              </a:spcBef>
              <a:buSzPct val="110416"/>
              <a:buFont typeface="Wingdings"/>
              <a:buChar char=""/>
              <a:tabLst>
                <a:tab pos="371475" algn="l"/>
              </a:tabLst>
            </a:pPr>
            <a:r>
              <a:rPr sz="2400" spc="-15" dirty="0">
                <a:latin typeface="Tahoma"/>
                <a:cs typeface="Tahoma"/>
              </a:rPr>
              <a:t>Author</a:t>
            </a:r>
            <a:r>
              <a:rPr sz="2400" spc="150" dirty="0">
                <a:latin typeface="Times New Roman"/>
                <a:cs typeface="Times New Roman"/>
              </a:rPr>
              <a:t> </a:t>
            </a:r>
            <a:r>
              <a:rPr sz="2400" dirty="0">
                <a:latin typeface="Tahoma"/>
                <a:cs typeface="Tahoma"/>
              </a:rPr>
              <a:t>rece</a:t>
            </a:r>
            <a:r>
              <a:rPr sz="2400" spc="-10" dirty="0">
                <a:latin typeface="Tahoma"/>
                <a:cs typeface="Tahoma"/>
              </a:rPr>
              <a:t>i</a:t>
            </a:r>
            <a:r>
              <a:rPr sz="2400" spc="-5" dirty="0">
                <a:latin typeface="Tahoma"/>
                <a:cs typeface="Tahoma"/>
              </a:rPr>
              <a:t>v</a:t>
            </a:r>
            <a:r>
              <a:rPr sz="2400" dirty="0">
                <a:latin typeface="Tahoma"/>
                <a:cs typeface="Tahoma"/>
              </a:rPr>
              <a:t>es</a:t>
            </a:r>
            <a:r>
              <a:rPr sz="2400" spc="150" dirty="0">
                <a:latin typeface="Times New Roman"/>
                <a:cs typeface="Times New Roman"/>
              </a:rPr>
              <a:t> </a:t>
            </a:r>
            <a:r>
              <a:rPr sz="2400" dirty="0">
                <a:latin typeface="Tahoma"/>
                <a:cs typeface="Tahoma"/>
              </a:rPr>
              <a:t>t</a:t>
            </a:r>
            <a:r>
              <a:rPr sz="2400" spc="-15" dirty="0">
                <a:latin typeface="Tahoma"/>
                <a:cs typeface="Tahoma"/>
              </a:rPr>
              <a:t>im</a:t>
            </a:r>
            <a:r>
              <a:rPr sz="2400" dirty="0">
                <a:latin typeface="Tahoma"/>
                <a:cs typeface="Tahoma"/>
              </a:rPr>
              <a:t>e</a:t>
            </a:r>
            <a:r>
              <a:rPr sz="2400" spc="-10" dirty="0">
                <a:latin typeface="Tahoma"/>
                <a:cs typeface="Tahoma"/>
              </a:rPr>
              <a:t>l</a:t>
            </a:r>
            <a:r>
              <a:rPr sz="2400" dirty="0">
                <a:latin typeface="Tahoma"/>
                <a:cs typeface="Tahoma"/>
              </a:rPr>
              <a:t>y</a:t>
            </a:r>
            <a:r>
              <a:rPr sz="2400" spc="150" dirty="0">
                <a:latin typeface="Times New Roman"/>
                <a:cs typeface="Times New Roman"/>
              </a:rPr>
              <a:t> </a:t>
            </a:r>
            <a:r>
              <a:rPr sz="2400" dirty="0">
                <a:latin typeface="Tahoma"/>
                <a:cs typeface="Tahoma"/>
              </a:rPr>
              <a:t>fee</a:t>
            </a:r>
            <a:r>
              <a:rPr sz="2400" spc="-15" dirty="0">
                <a:latin typeface="Tahoma"/>
                <a:cs typeface="Tahoma"/>
              </a:rPr>
              <a:t>dba</a:t>
            </a:r>
            <a:r>
              <a:rPr sz="2400" dirty="0">
                <a:latin typeface="Tahoma"/>
                <a:cs typeface="Tahoma"/>
              </a:rPr>
              <a:t>ck</a:t>
            </a:r>
            <a:r>
              <a:rPr sz="2400" spc="150" dirty="0">
                <a:latin typeface="Times New Roman"/>
                <a:cs typeface="Times New Roman"/>
              </a:rPr>
              <a:t> </a:t>
            </a:r>
            <a:r>
              <a:rPr sz="2400" spc="-15" dirty="0">
                <a:latin typeface="Tahoma"/>
                <a:cs typeface="Tahoma"/>
              </a:rPr>
              <a:t>on</a:t>
            </a:r>
            <a:r>
              <a:rPr sz="2400" spc="150" dirty="0">
                <a:latin typeface="Times New Roman"/>
                <a:cs typeface="Times New Roman"/>
              </a:rPr>
              <a:t> </a:t>
            </a:r>
            <a:r>
              <a:rPr sz="2400" spc="-15" dirty="0">
                <a:latin typeface="Tahoma"/>
                <a:cs typeface="Tahoma"/>
              </a:rPr>
              <a:t>d</a:t>
            </a:r>
            <a:r>
              <a:rPr sz="2400" dirty="0">
                <a:latin typeface="Tahoma"/>
                <a:cs typeface="Tahoma"/>
              </a:rPr>
              <a:t>efects</a:t>
            </a:r>
          </a:p>
          <a:p>
            <a:pPr marL="371475" indent="-358775">
              <a:spcBef>
                <a:spcPts val="1200"/>
              </a:spcBef>
              <a:buSzPct val="110416"/>
              <a:buFont typeface="Wingdings"/>
              <a:buChar char=""/>
              <a:tabLst>
                <a:tab pos="371475" algn="l"/>
              </a:tabLst>
            </a:pPr>
            <a:r>
              <a:rPr sz="2400" dirty="0">
                <a:latin typeface="Tahoma"/>
                <a:cs typeface="Tahoma"/>
              </a:rPr>
              <a:t>Pr</a:t>
            </a:r>
            <a:r>
              <a:rPr sz="2400" spc="-15" dirty="0">
                <a:latin typeface="Tahoma"/>
                <a:cs typeface="Tahoma"/>
              </a:rPr>
              <a:t>ovid</a:t>
            </a:r>
            <a:r>
              <a:rPr sz="2400" dirty="0">
                <a:latin typeface="Tahoma"/>
                <a:cs typeface="Tahoma"/>
              </a:rPr>
              <a:t>es</a:t>
            </a:r>
            <a:r>
              <a:rPr sz="2400" spc="150" dirty="0">
                <a:latin typeface="Times New Roman"/>
                <a:cs typeface="Times New Roman"/>
              </a:rPr>
              <a:t> </a:t>
            </a:r>
            <a:r>
              <a:rPr sz="2400" spc="-15" dirty="0">
                <a:latin typeface="Tahoma"/>
                <a:cs typeface="Tahoma"/>
              </a:rPr>
              <a:t>p</a:t>
            </a:r>
            <a:r>
              <a:rPr sz="2400" dirty="0">
                <a:latin typeface="Tahoma"/>
                <a:cs typeface="Tahoma"/>
              </a:rPr>
              <a:t>r</a:t>
            </a:r>
            <a:r>
              <a:rPr sz="2400" spc="-15" dirty="0">
                <a:latin typeface="Tahoma"/>
                <a:cs typeface="Tahoma"/>
              </a:rPr>
              <a:t>oj</a:t>
            </a:r>
            <a:r>
              <a:rPr sz="2400" dirty="0">
                <a:latin typeface="Tahoma"/>
                <a:cs typeface="Tahoma"/>
              </a:rPr>
              <a:t>ect</a:t>
            </a:r>
            <a:r>
              <a:rPr sz="2400" spc="150" dirty="0">
                <a:latin typeface="Times New Roman"/>
                <a:cs typeface="Times New Roman"/>
              </a:rPr>
              <a:t> </a:t>
            </a:r>
            <a:r>
              <a:rPr sz="2400" spc="-15" dirty="0">
                <a:latin typeface="Tahoma"/>
                <a:cs typeface="Tahoma"/>
              </a:rPr>
              <a:t>manag</a:t>
            </a:r>
            <a:r>
              <a:rPr sz="2400" dirty="0">
                <a:latin typeface="Tahoma"/>
                <a:cs typeface="Tahoma"/>
              </a:rPr>
              <a:t>e</a:t>
            </a:r>
            <a:r>
              <a:rPr sz="2400" spc="-25" dirty="0">
                <a:latin typeface="Tahoma"/>
                <a:cs typeface="Tahoma"/>
              </a:rPr>
              <a:t>m</a:t>
            </a:r>
            <a:r>
              <a:rPr sz="2400" dirty="0">
                <a:latin typeface="Tahoma"/>
                <a:cs typeface="Tahoma"/>
              </a:rPr>
              <a:t>e</a:t>
            </a:r>
            <a:r>
              <a:rPr sz="2400" spc="-15" dirty="0">
                <a:latin typeface="Tahoma"/>
                <a:cs typeface="Tahoma"/>
              </a:rPr>
              <a:t>n</a:t>
            </a:r>
            <a:r>
              <a:rPr sz="2400" dirty="0">
                <a:latin typeface="Tahoma"/>
                <a:cs typeface="Tahoma"/>
              </a:rPr>
              <a:t>t</a:t>
            </a:r>
            <a:r>
              <a:rPr sz="2400" spc="150" dirty="0">
                <a:latin typeface="Times New Roman"/>
                <a:cs typeface="Times New Roman"/>
              </a:rPr>
              <a:t> </a:t>
            </a:r>
            <a:r>
              <a:rPr sz="2400" dirty="0">
                <a:latin typeface="Tahoma"/>
                <a:cs typeface="Tahoma"/>
              </a:rPr>
              <a:t>st</a:t>
            </a:r>
            <a:r>
              <a:rPr sz="2400" spc="-15" dirty="0">
                <a:latin typeface="Tahoma"/>
                <a:cs typeface="Tahoma"/>
              </a:rPr>
              <a:t>a</a:t>
            </a:r>
            <a:r>
              <a:rPr sz="2400" dirty="0">
                <a:latin typeface="Tahoma"/>
                <a:cs typeface="Tahoma"/>
              </a:rPr>
              <a:t>t</a:t>
            </a:r>
            <a:r>
              <a:rPr sz="2400" spc="-15" dirty="0">
                <a:latin typeface="Tahoma"/>
                <a:cs typeface="Tahoma"/>
              </a:rPr>
              <a:t>u</a:t>
            </a:r>
            <a:r>
              <a:rPr sz="2400" dirty="0">
                <a:latin typeface="Tahoma"/>
                <a:cs typeface="Tahoma"/>
              </a:rPr>
              <a:t>s</a:t>
            </a:r>
            <a:r>
              <a:rPr sz="2400" spc="150" dirty="0">
                <a:latin typeface="Times New Roman"/>
                <a:cs typeface="Times New Roman"/>
              </a:rPr>
              <a:t> </a:t>
            </a:r>
            <a:r>
              <a:rPr sz="2400" spc="-10" dirty="0">
                <a:latin typeface="Tahoma"/>
                <a:cs typeface="Tahoma"/>
              </a:rPr>
              <a:t>(mil</a:t>
            </a:r>
            <a:r>
              <a:rPr sz="2400" dirty="0">
                <a:latin typeface="Tahoma"/>
                <a:cs typeface="Tahoma"/>
              </a:rPr>
              <a:t>est</a:t>
            </a:r>
            <a:r>
              <a:rPr sz="2400" spc="-15" dirty="0">
                <a:latin typeface="Tahoma"/>
                <a:cs typeface="Tahoma"/>
              </a:rPr>
              <a:t>on</a:t>
            </a:r>
            <a:r>
              <a:rPr sz="2400" dirty="0">
                <a:latin typeface="Tahoma"/>
                <a:cs typeface="Tahoma"/>
              </a:rPr>
              <a:t>es</a:t>
            </a:r>
            <a:r>
              <a:rPr sz="2400" spc="-10" dirty="0">
                <a:latin typeface="Tahoma"/>
                <a:cs typeface="Tahoma"/>
              </a:rPr>
              <a:t>)</a:t>
            </a:r>
            <a:endParaRPr sz="2400" dirty="0">
              <a:latin typeface="Tahoma"/>
              <a:cs typeface="Tahoma"/>
            </a:endParaRPr>
          </a:p>
          <a:p>
            <a:pPr marL="371475" marR="608965" indent="-358775">
              <a:spcBef>
                <a:spcPts val="1200"/>
              </a:spcBef>
              <a:buSzPct val="110416"/>
              <a:buFont typeface="Wingdings"/>
              <a:buChar char=""/>
              <a:tabLst>
                <a:tab pos="371475" algn="l"/>
              </a:tabLst>
            </a:pPr>
            <a:r>
              <a:rPr lang="en-US" sz="2400" dirty="0">
                <a:latin typeface="Tahoma"/>
                <a:cs typeface="Tahoma"/>
              </a:rPr>
              <a:t>Can also consider broader quality attributes</a:t>
            </a:r>
          </a:p>
          <a:p>
            <a:pPr marL="898525" marR="681990" lvl="1" indent="-355600">
              <a:spcBef>
                <a:spcPts val="600"/>
              </a:spcBef>
              <a:buSzPct val="110416"/>
              <a:buFont typeface="Wingdings" panose="05000000000000000000" pitchFamily="2" charset="2"/>
              <a:buChar char="§"/>
              <a:tabLst>
                <a:tab pos="816610" algn="l"/>
              </a:tabLst>
            </a:pPr>
            <a:r>
              <a:rPr lang="en-US" sz="2400" dirty="0">
                <a:latin typeface="Tahoma" panose="020B0604030504040204" pitchFamily="34" charset="0"/>
                <a:ea typeface="Tahoma" panose="020B0604030504040204" pitchFamily="34" charset="0"/>
                <a:cs typeface="Tahoma" panose="020B0604030504040204" pitchFamily="34" charset="0"/>
              </a:rPr>
              <a:t>e.g. compliance with standards, portability, maintainability, …</a:t>
            </a:r>
          </a:p>
          <a:p>
            <a:pPr marL="368300" marR="608965" indent="-355600">
              <a:spcBef>
                <a:spcPts val="1200"/>
              </a:spcBef>
              <a:buSzPct val="110416"/>
              <a:buFont typeface="Wingdings"/>
              <a:buChar char=""/>
              <a:tabLst>
                <a:tab pos="371475" algn="l"/>
              </a:tabLst>
            </a:pPr>
            <a:r>
              <a:rPr sz="2400" spc="-15" dirty="0">
                <a:latin typeface="Tahoma"/>
                <a:cs typeface="Tahoma"/>
              </a:rPr>
              <a:t>Collaboration</a:t>
            </a:r>
            <a:r>
              <a:rPr sz="2400" spc="150" dirty="0">
                <a:latin typeface="Times New Roman"/>
                <a:cs typeface="Times New Roman"/>
              </a:rPr>
              <a:t> </a:t>
            </a:r>
            <a:r>
              <a:rPr sz="2400" spc="-10" dirty="0">
                <a:latin typeface="Tahoma"/>
                <a:cs typeface="Tahoma"/>
              </a:rPr>
              <a:t>in</a:t>
            </a:r>
            <a:r>
              <a:rPr sz="2400" spc="150" dirty="0">
                <a:latin typeface="Times New Roman"/>
                <a:cs typeface="Times New Roman"/>
              </a:rPr>
              <a:t> </a:t>
            </a:r>
            <a:r>
              <a:rPr sz="2400" dirty="0">
                <a:latin typeface="Tahoma"/>
                <a:cs typeface="Tahoma"/>
              </a:rPr>
              <a:t>re</a:t>
            </a:r>
            <a:r>
              <a:rPr sz="2400" spc="-20" dirty="0">
                <a:latin typeface="Tahoma"/>
                <a:cs typeface="Tahoma"/>
              </a:rPr>
              <a:t>v</a:t>
            </a:r>
            <a:r>
              <a:rPr sz="2400" spc="-10" dirty="0">
                <a:latin typeface="Tahoma"/>
                <a:cs typeface="Tahoma"/>
              </a:rPr>
              <a:t>i</a:t>
            </a:r>
            <a:r>
              <a:rPr sz="2400" dirty="0">
                <a:latin typeface="Tahoma"/>
                <a:cs typeface="Tahoma"/>
              </a:rPr>
              <a:t>ews</a:t>
            </a:r>
            <a:r>
              <a:rPr sz="2400" spc="150" dirty="0">
                <a:latin typeface="Times New Roman"/>
                <a:cs typeface="Times New Roman"/>
              </a:rPr>
              <a:t> </a:t>
            </a:r>
            <a:r>
              <a:rPr sz="2400" spc="-25" dirty="0">
                <a:latin typeface="Tahoma"/>
                <a:cs typeface="Tahoma"/>
              </a:rPr>
              <a:t>m</a:t>
            </a:r>
            <a:r>
              <a:rPr sz="2400" dirty="0">
                <a:latin typeface="Tahoma"/>
                <a:cs typeface="Tahoma"/>
              </a:rPr>
              <a:t>ot</a:t>
            </a:r>
            <a:r>
              <a:rPr sz="2400" spc="-10" dirty="0">
                <a:latin typeface="Tahoma"/>
                <a:cs typeface="Tahoma"/>
              </a:rPr>
              <a:t>i</a:t>
            </a:r>
            <a:r>
              <a:rPr sz="2400" spc="-20" dirty="0">
                <a:latin typeface="Tahoma"/>
                <a:cs typeface="Tahoma"/>
              </a:rPr>
              <a:t>v</a:t>
            </a:r>
            <a:r>
              <a:rPr sz="2400" spc="-15" dirty="0">
                <a:latin typeface="Tahoma"/>
                <a:cs typeface="Tahoma"/>
              </a:rPr>
              <a:t>a</a:t>
            </a:r>
            <a:r>
              <a:rPr sz="2400" dirty="0">
                <a:latin typeface="Tahoma"/>
                <a:cs typeface="Tahoma"/>
              </a:rPr>
              <a:t>tes</a:t>
            </a:r>
            <a:r>
              <a:rPr sz="2400" spc="150" dirty="0">
                <a:latin typeface="Times New Roman"/>
                <a:cs typeface="Times New Roman"/>
              </a:rPr>
              <a:t> </a:t>
            </a:r>
            <a:r>
              <a:rPr sz="2400" spc="-15" dirty="0">
                <a:latin typeface="Tahoma"/>
                <a:cs typeface="Tahoma"/>
              </a:rPr>
              <a:t>b</a:t>
            </a:r>
            <a:r>
              <a:rPr sz="2400" dirty="0">
                <a:latin typeface="Tahoma"/>
                <a:cs typeface="Tahoma"/>
              </a:rPr>
              <a:t>etter</a:t>
            </a:r>
            <a:r>
              <a:rPr sz="2400" spc="150" dirty="0">
                <a:latin typeface="Times New Roman"/>
                <a:cs typeface="Times New Roman"/>
              </a:rPr>
              <a:t> </a:t>
            </a:r>
            <a:r>
              <a:rPr sz="2400" dirty="0">
                <a:latin typeface="Tahoma"/>
                <a:cs typeface="Tahoma"/>
              </a:rPr>
              <a:t>work</a:t>
            </a:r>
            <a:endParaRPr lang="en-AU" sz="2400" dirty="0">
              <a:latin typeface="Tahoma"/>
              <a:cs typeface="Tahoma"/>
            </a:endParaRPr>
          </a:p>
          <a:p>
            <a:pPr marL="898525" marR="681990" lvl="1" indent="-355600">
              <a:spcBef>
                <a:spcPts val="600"/>
              </a:spcBef>
              <a:buSzPct val="110416"/>
              <a:buFont typeface="Wingdings" panose="05000000000000000000" pitchFamily="2" charset="2"/>
              <a:buChar char="§"/>
              <a:tabLst>
                <a:tab pos="816610" algn="l"/>
              </a:tabLst>
            </a:pPr>
            <a:r>
              <a:rPr sz="2400" dirty="0">
                <a:latin typeface="Tahoma" panose="020B0604030504040204" pitchFamily="34" charset="0"/>
                <a:ea typeface="Tahoma" panose="020B0604030504040204" pitchFamily="34" charset="0"/>
                <a:cs typeface="Tahoma" panose="020B0604030504040204" pitchFamily="34" charset="0"/>
              </a:rPr>
              <a:t>distributes expertise and helps team building</a:t>
            </a:r>
          </a:p>
          <a:p>
            <a:pPr marL="368300" marR="5080" indent="-355600">
              <a:spcBef>
                <a:spcPts val="1200"/>
              </a:spcBef>
              <a:buSzPct val="110416"/>
              <a:buFont typeface="Wingdings"/>
              <a:buChar char=""/>
              <a:tabLst>
                <a:tab pos="371475" algn="l"/>
              </a:tabLst>
            </a:pPr>
            <a:r>
              <a:rPr sz="2400" dirty="0">
                <a:latin typeface="Tahoma"/>
                <a:cs typeface="Tahoma"/>
              </a:rPr>
              <a:t>He</a:t>
            </a:r>
            <a:r>
              <a:rPr sz="2400" spc="-10" dirty="0">
                <a:latin typeface="Tahoma"/>
                <a:cs typeface="Tahoma"/>
              </a:rPr>
              <a:t>lps</a:t>
            </a:r>
            <a:r>
              <a:rPr sz="2400" spc="150" dirty="0">
                <a:latin typeface="Times New Roman"/>
                <a:cs typeface="Times New Roman"/>
              </a:rPr>
              <a:t> </a:t>
            </a:r>
            <a:r>
              <a:rPr sz="2400" dirty="0">
                <a:latin typeface="Tahoma"/>
                <a:cs typeface="Tahoma"/>
              </a:rPr>
              <a:t>s</a:t>
            </a:r>
            <a:r>
              <a:rPr sz="2400" spc="-15" dirty="0">
                <a:latin typeface="Tahoma"/>
                <a:cs typeface="Tahoma"/>
              </a:rPr>
              <a:t>ub</a:t>
            </a:r>
            <a:r>
              <a:rPr sz="2400" dirty="0">
                <a:latin typeface="Tahoma"/>
                <a:cs typeface="Tahoma"/>
              </a:rPr>
              <a:t>se</a:t>
            </a:r>
            <a:r>
              <a:rPr sz="2400" spc="-15" dirty="0">
                <a:latin typeface="Tahoma"/>
                <a:cs typeface="Tahoma"/>
              </a:rPr>
              <a:t>qu</a:t>
            </a:r>
            <a:r>
              <a:rPr sz="2400" dirty="0">
                <a:latin typeface="Tahoma"/>
                <a:cs typeface="Tahoma"/>
              </a:rPr>
              <a:t>e</a:t>
            </a:r>
            <a:r>
              <a:rPr sz="2400" spc="-15" dirty="0">
                <a:latin typeface="Tahoma"/>
                <a:cs typeface="Tahoma"/>
              </a:rPr>
              <a:t>n</a:t>
            </a:r>
            <a:r>
              <a:rPr sz="2400" dirty="0">
                <a:latin typeface="Tahoma"/>
                <a:cs typeface="Tahoma"/>
              </a:rPr>
              <a:t>t</a:t>
            </a:r>
            <a:r>
              <a:rPr sz="2400" spc="150" dirty="0">
                <a:latin typeface="Times New Roman"/>
                <a:cs typeface="Times New Roman"/>
              </a:rPr>
              <a:t> </a:t>
            </a:r>
            <a:r>
              <a:rPr sz="2400" spc="-15" dirty="0">
                <a:latin typeface="Tahoma"/>
                <a:cs typeface="Tahoma"/>
              </a:rPr>
              <a:t>main</a:t>
            </a:r>
            <a:r>
              <a:rPr sz="2400" dirty="0">
                <a:latin typeface="Tahoma"/>
                <a:cs typeface="Tahoma"/>
              </a:rPr>
              <a:t>te</a:t>
            </a:r>
            <a:r>
              <a:rPr sz="2400" spc="-15" dirty="0">
                <a:latin typeface="Tahoma"/>
                <a:cs typeface="Tahoma"/>
              </a:rPr>
              <a:t>nan</a:t>
            </a:r>
            <a:r>
              <a:rPr sz="2400" dirty="0">
                <a:latin typeface="Tahoma"/>
                <a:cs typeface="Tahoma"/>
              </a:rPr>
              <a:t>ce</a:t>
            </a:r>
            <a:endParaRPr lang="en-AU" sz="2400" spc="150" dirty="0">
              <a:latin typeface="Times New Roman"/>
              <a:cs typeface="Times New Roman"/>
            </a:endParaRPr>
          </a:p>
          <a:p>
            <a:pPr marL="898525" marR="681990" lvl="1" indent="-355600">
              <a:spcBef>
                <a:spcPts val="600"/>
              </a:spcBef>
              <a:buSzPct val="110416"/>
              <a:buFont typeface="Wingdings" panose="05000000000000000000" pitchFamily="2" charset="2"/>
              <a:buChar char="§"/>
              <a:tabLst>
                <a:tab pos="816610" algn="l"/>
              </a:tabLst>
            </a:pPr>
            <a:r>
              <a:rPr sz="2400" dirty="0">
                <a:latin typeface="Tahoma" panose="020B0604030504040204" pitchFamily="34" charset="0"/>
                <a:ea typeface="Tahoma" panose="020B0604030504040204" pitchFamily="34" charset="0"/>
                <a:cs typeface="Tahoma" panose="020B0604030504040204" pitchFamily="34" charset="0"/>
              </a:rPr>
              <a:t>documentation exists and is consistent</a:t>
            </a:r>
          </a:p>
        </p:txBody>
      </p:sp>
    </p:spTree>
    <p:extLst>
      <p:ext uri="{BB962C8B-B14F-4D97-AF65-F5344CB8AC3E}">
        <p14:creationId xmlns:p14="http://schemas.microsoft.com/office/powerpoint/2010/main" val="195191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algn="ctr">
              <a:lnSpc>
                <a:spcPct val="100000"/>
              </a:lnSpc>
            </a:pPr>
            <a:r>
              <a:rPr lang="en-AU" b="1" spc="-30" dirty="0">
                <a:latin typeface="Tahoma"/>
                <a:cs typeface="Tahoma"/>
              </a:rPr>
              <a:t>Limitations of </a:t>
            </a:r>
            <a:r>
              <a:rPr b="1" dirty="0">
                <a:latin typeface="Tahoma"/>
                <a:cs typeface="Tahoma"/>
              </a:rPr>
              <a:t>R</a:t>
            </a:r>
            <a:r>
              <a:rPr b="1" spc="-25" dirty="0">
                <a:latin typeface="Tahoma"/>
                <a:cs typeface="Tahoma"/>
              </a:rPr>
              <a:t>e</a:t>
            </a:r>
            <a:r>
              <a:rPr b="1" spc="-15" dirty="0">
                <a:latin typeface="Tahoma"/>
                <a:cs typeface="Tahoma"/>
              </a:rPr>
              <a:t>vi</a:t>
            </a:r>
            <a:r>
              <a:rPr b="1" spc="-30" dirty="0">
                <a:latin typeface="Tahoma"/>
                <a:cs typeface="Tahoma"/>
              </a:rPr>
              <a:t>ew</a:t>
            </a:r>
            <a:r>
              <a:rPr b="1" spc="-20" dirty="0">
                <a:latin typeface="Tahoma"/>
                <a:cs typeface="Tahoma"/>
              </a:rPr>
              <a:t>s</a:t>
            </a:r>
          </a:p>
        </p:txBody>
      </p:sp>
      <p:sp>
        <p:nvSpPr>
          <p:cNvPr id="3" name="object 3"/>
          <p:cNvSpPr txBox="1">
            <a:spLocks noGrp="1"/>
          </p:cNvSpPr>
          <p:nvPr>
            <p:ph type="body" idx="1"/>
          </p:nvPr>
        </p:nvSpPr>
        <p:spPr>
          <a:xfrm>
            <a:off x="460687" y="1525170"/>
            <a:ext cx="8222624" cy="2167260"/>
          </a:xfrm>
          <a:prstGeom prst="rect">
            <a:avLst/>
          </a:prstGeom>
        </p:spPr>
        <p:txBody>
          <a:bodyPr vert="horz" wrap="square" lIns="0" tIns="0" rIns="0" bIns="0" rtlCol="0">
            <a:spAutoFit/>
          </a:bodyPr>
          <a:lstStyle/>
          <a:p>
            <a:pPr marL="813435" marR="92710" indent="-355600">
              <a:spcBef>
                <a:spcPts val="1260"/>
              </a:spcBef>
              <a:buSzPct val="110416"/>
              <a:buFont typeface="Wingdings"/>
              <a:buChar char=""/>
              <a:tabLst>
                <a:tab pos="816610" algn="l"/>
              </a:tabLst>
            </a:pPr>
            <a:r>
              <a:rPr lang="en-GB" dirty="0"/>
              <a:t>Can check conformance with a specification</a:t>
            </a:r>
          </a:p>
          <a:p>
            <a:pPr marL="1270635" marR="681990" lvl="1" indent="-355600">
              <a:spcBef>
                <a:spcPts val="600"/>
              </a:spcBef>
              <a:buSzPct val="110416"/>
              <a:buFont typeface="Wingdings" panose="05000000000000000000" pitchFamily="2" charset="2"/>
              <a:buChar char="§"/>
              <a:tabLst>
                <a:tab pos="816610" algn="l"/>
              </a:tabLst>
            </a:pPr>
            <a:r>
              <a:rPr lang="en-GB" sz="2400" dirty="0">
                <a:latin typeface="Tahoma" panose="020B0604030504040204" pitchFamily="34" charset="0"/>
                <a:ea typeface="Tahoma" panose="020B0604030504040204" pitchFamily="34" charset="0"/>
                <a:cs typeface="Tahoma" panose="020B0604030504040204" pitchFamily="34" charset="0"/>
              </a:rPr>
              <a:t>but not conformance with the customer’s real requirements </a:t>
            </a:r>
          </a:p>
          <a:p>
            <a:pPr marL="813435" marR="92710" indent="-355600">
              <a:spcBef>
                <a:spcPts val="1260"/>
              </a:spcBef>
              <a:buSzPct val="110416"/>
              <a:buFont typeface="Wingdings"/>
              <a:buChar char=""/>
              <a:tabLst>
                <a:tab pos="816610" algn="l"/>
              </a:tabLst>
            </a:pPr>
            <a:r>
              <a:rPr lang="en-GB" dirty="0"/>
              <a:t>Cannot check non-functional characteristics</a:t>
            </a:r>
          </a:p>
          <a:p>
            <a:pPr marL="1270635" marR="681990" lvl="1" indent="-355600">
              <a:spcBef>
                <a:spcPts val="600"/>
              </a:spcBef>
              <a:buSzPct val="110416"/>
              <a:buFont typeface="Wingdings" panose="05000000000000000000" pitchFamily="2" charset="2"/>
              <a:buChar char="§"/>
              <a:tabLst>
                <a:tab pos="816610" algn="l"/>
              </a:tabLst>
            </a:pPr>
            <a:r>
              <a:rPr lang="en-GB" sz="2400" dirty="0">
                <a:latin typeface="Tahoma" panose="020B0604030504040204" pitchFamily="34" charset="0"/>
                <a:ea typeface="Tahoma" panose="020B0604030504040204" pitchFamily="34" charset="0"/>
                <a:cs typeface="Tahoma" panose="020B0604030504040204" pitchFamily="34" charset="0"/>
              </a:rPr>
              <a:t> e.g. performance, usability, …</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23</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265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40779"/>
            <a:ext cx="9144000" cy="487313"/>
          </a:xfrm>
          <a:prstGeom prst="rect">
            <a:avLst/>
          </a:prstGeom>
        </p:spPr>
        <p:txBody>
          <a:bodyPr vert="horz" wrap="square" lIns="0" tIns="0" rIns="0" bIns="0" rtlCol="0">
            <a:spAutoFit/>
          </a:bodyPr>
          <a:lstStyle/>
          <a:p>
            <a:pPr marR="5080" algn="ctr">
              <a:lnSpc>
                <a:spcPts val="3800"/>
              </a:lnSpc>
            </a:pPr>
            <a:r>
              <a:rPr b="1" dirty="0"/>
              <a:t>R</a:t>
            </a:r>
            <a:r>
              <a:rPr b="1" spc="-25" dirty="0"/>
              <a:t>e</a:t>
            </a:r>
            <a:r>
              <a:rPr b="1" spc="-10" dirty="0"/>
              <a:t>l</a:t>
            </a:r>
            <a:r>
              <a:rPr b="1" spc="-25" dirty="0"/>
              <a:t>at</a:t>
            </a:r>
            <a:r>
              <a:rPr b="1" spc="-15" dirty="0"/>
              <a:t>ive</a:t>
            </a:r>
            <a:r>
              <a:rPr sz="3100" b="1" spc="-15" dirty="0"/>
              <a:t> </a:t>
            </a:r>
            <a:r>
              <a:rPr lang="en-AU" b="1" dirty="0"/>
              <a:t>Cost</a:t>
            </a:r>
            <a:r>
              <a:rPr lang="en-AU" sz="3100" b="1" dirty="0"/>
              <a:t> </a:t>
            </a:r>
            <a:r>
              <a:rPr lang="en-AU" b="1" dirty="0"/>
              <a:t>to</a:t>
            </a:r>
            <a:r>
              <a:rPr lang="en-AU" sz="3100" b="1" dirty="0"/>
              <a:t> </a:t>
            </a:r>
            <a:r>
              <a:rPr lang="en-AU" b="1" dirty="0"/>
              <a:t>Correct</a:t>
            </a:r>
            <a:r>
              <a:rPr lang="en-AU" sz="3000" b="1" dirty="0"/>
              <a:t> </a:t>
            </a:r>
            <a:r>
              <a:rPr lang="en-AU" b="1" dirty="0"/>
              <a:t>Requirements</a:t>
            </a:r>
            <a:r>
              <a:rPr lang="en-AU" sz="3000" b="1" dirty="0"/>
              <a:t> </a:t>
            </a:r>
            <a:r>
              <a:rPr lang="en-AU" b="1" dirty="0"/>
              <a:t>Faults</a:t>
            </a:r>
            <a:endParaRPr b="1" spc="-20" dirty="0"/>
          </a:p>
        </p:txBody>
      </p:sp>
      <p:sp>
        <p:nvSpPr>
          <p:cNvPr id="3" name="object 3"/>
          <p:cNvSpPr/>
          <p:nvPr/>
        </p:nvSpPr>
        <p:spPr>
          <a:xfrm>
            <a:off x="1699653" y="5502807"/>
            <a:ext cx="5549900" cy="208915"/>
          </a:xfrm>
          <a:custGeom>
            <a:avLst/>
            <a:gdLst/>
            <a:ahLst/>
            <a:cxnLst/>
            <a:rect l="l" t="t" r="r" b="b"/>
            <a:pathLst>
              <a:path w="5549900" h="208914">
                <a:moveTo>
                  <a:pt x="5549770" y="0"/>
                </a:moveTo>
                <a:lnTo>
                  <a:pt x="245162" y="0"/>
                </a:lnTo>
                <a:lnTo>
                  <a:pt x="0" y="208681"/>
                </a:lnTo>
                <a:lnTo>
                  <a:pt x="5304681" y="208681"/>
                </a:lnTo>
                <a:lnTo>
                  <a:pt x="5549770" y="0"/>
                </a:lnTo>
                <a:close/>
              </a:path>
            </a:pathLst>
          </a:custGeom>
          <a:solidFill>
            <a:srgbClr val="7F7F7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699651" y="5502802"/>
            <a:ext cx="5549900" cy="208915"/>
          </a:xfrm>
          <a:custGeom>
            <a:avLst/>
            <a:gdLst/>
            <a:ahLst/>
            <a:cxnLst/>
            <a:rect l="l" t="t" r="r" b="b"/>
            <a:pathLst>
              <a:path w="5549900" h="208914">
                <a:moveTo>
                  <a:pt x="0" y="208680"/>
                </a:moveTo>
                <a:lnTo>
                  <a:pt x="245162" y="0"/>
                </a:lnTo>
                <a:lnTo>
                  <a:pt x="5549773" y="0"/>
                </a:lnTo>
              </a:path>
            </a:pathLst>
          </a:custGeom>
          <a:ln w="10962">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699651" y="4217006"/>
            <a:ext cx="5549900" cy="208915"/>
          </a:xfrm>
          <a:custGeom>
            <a:avLst/>
            <a:gdLst/>
            <a:ahLst/>
            <a:cxnLst/>
            <a:rect l="l" t="t" r="r" b="b"/>
            <a:pathLst>
              <a:path w="5549900" h="208914">
                <a:moveTo>
                  <a:pt x="0" y="208754"/>
                </a:moveTo>
                <a:lnTo>
                  <a:pt x="245162" y="0"/>
                </a:lnTo>
                <a:lnTo>
                  <a:pt x="5549773" y="0"/>
                </a:lnTo>
              </a:path>
            </a:pathLst>
          </a:custGeom>
          <a:ln w="10962">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699651" y="2931447"/>
            <a:ext cx="5549900" cy="208915"/>
          </a:xfrm>
          <a:custGeom>
            <a:avLst/>
            <a:gdLst/>
            <a:ahLst/>
            <a:cxnLst/>
            <a:rect l="l" t="t" r="r" b="b"/>
            <a:pathLst>
              <a:path w="5549900" h="208914">
                <a:moveTo>
                  <a:pt x="0" y="208587"/>
                </a:moveTo>
                <a:lnTo>
                  <a:pt x="245162" y="0"/>
                </a:lnTo>
                <a:lnTo>
                  <a:pt x="5549773" y="0"/>
                </a:lnTo>
              </a:path>
            </a:pathLst>
          </a:custGeom>
          <a:ln w="10962">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699651" y="1645597"/>
            <a:ext cx="5549900" cy="208915"/>
          </a:xfrm>
          <a:custGeom>
            <a:avLst/>
            <a:gdLst/>
            <a:ahLst/>
            <a:cxnLst/>
            <a:rect l="l" t="t" r="r" b="b"/>
            <a:pathLst>
              <a:path w="5549900" h="208914">
                <a:moveTo>
                  <a:pt x="0" y="208748"/>
                </a:moveTo>
                <a:lnTo>
                  <a:pt x="245162" y="0"/>
                </a:lnTo>
                <a:lnTo>
                  <a:pt x="5549773" y="0"/>
                </a:lnTo>
              </a:path>
            </a:pathLst>
          </a:custGeom>
          <a:ln w="10962">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699651" y="5502802"/>
            <a:ext cx="5549900" cy="208915"/>
          </a:xfrm>
          <a:custGeom>
            <a:avLst/>
            <a:gdLst/>
            <a:ahLst/>
            <a:cxnLst/>
            <a:rect l="l" t="t" r="r" b="b"/>
            <a:pathLst>
              <a:path w="5549900" h="208914">
                <a:moveTo>
                  <a:pt x="5549773" y="0"/>
                </a:moveTo>
                <a:lnTo>
                  <a:pt x="5304675" y="208680"/>
                </a:lnTo>
                <a:lnTo>
                  <a:pt x="0" y="208680"/>
                </a:lnTo>
                <a:lnTo>
                  <a:pt x="245162" y="0"/>
                </a:lnTo>
                <a:lnTo>
                  <a:pt x="5549773" y="0"/>
                </a:lnTo>
                <a:close/>
              </a:path>
            </a:pathLst>
          </a:custGeom>
          <a:ln w="10962">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1699651" y="1645597"/>
            <a:ext cx="245745" cy="4065904"/>
          </a:xfrm>
          <a:custGeom>
            <a:avLst/>
            <a:gdLst/>
            <a:ahLst/>
            <a:cxnLst/>
            <a:rect l="l" t="t" r="r" b="b"/>
            <a:pathLst>
              <a:path w="245744" h="4065904">
                <a:moveTo>
                  <a:pt x="0" y="4065886"/>
                </a:moveTo>
                <a:lnTo>
                  <a:pt x="0" y="208748"/>
                </a:lnTo>
                <a:lnTo>
                  <a:pt x="245162" y="0"/>
                </a:lnTo>
                <a:lnTo>
                  <a:pt x="245162" y="3857205"/>
                </a:lnTo>
                <a:lnTo>
                  <a:pt x="0" y="4065886"/>
                </a:lnTo>
              </a:path>
            </a:pathLst>
          </a:custGeom>
          <a:ln w="9797">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944813" y="1645661"/>
            <a:ext cx="5304790" cy="3857625"/>
          </a:xfrm>
          <a:custGeom>
            <a:avLst/>
            <a:gdLst/>
            <a:ahLst/>
            <a:cxnLst/>
            <a:rect l="l" t="t" r="r" b="b"/>
            <a:pathLst>
              <a:path w="5304790" h="3857625">
                <a:moveTo>
                  <a:pt x="0" y="3857140"/>
                </a:moveTo>
                <a:lnTo>
                  <a:pt x="5304611" y="3857140"/>
                </a:lnTo>
                <a:lnTo>
                  <a:pt x="5304611" y="0"/>
                </a:lnTo>
                <a:lnTo>
                  <a:pt x="0" y="0"/>
                </a:lnTo>
                <a:lnTo>
                  <a:pt x="0" y="3857140"/>
                </a:lnTo>
              </a:path>
            </a:pathLst>
          </a:custGeom>
          <a:ln w="10559">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229075" y="5502807"/>
            <a:ext cx="951865" cy="208915"/>
          </a:xfrm>
          <a:custGeom>
            <a:avLst/>
            <a:gdLst/>
            <a:ahLst/>
            <a:cxnLst/>
            <a:rect l="l" t="t" r="r" b="b"/>
            <a:pathLst>
              <a:path w="951864" h="208914">
                <a:moveTo>
                  <a:pt x="951360" y="0"/>
                </a:moveTo>
                <a:lnTo>
                  <a:pt x="245220" y="0"/>
                </a:lnTo>
                <a:lnTo>
                  <a:pt x="0" y="208681"/>
                </a:lnTo>
                <a:lnTo>
                  <a:pt x="715947" y="208681"/>
                </a:lnTo>
                <a:lnTo>
                  <a:pt x="951360" y="0"/>
                </a:lnTo>
                <a:close/>
              </a:path>
            </a:pathLst>
          </a:custGeom>
          <a:solidFill>
            <a:srgbClr val="B1A26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229076" y="5502802"/>
            <a:ext cx="951865" cy="208915"/>
          </a:xfrm>
          <a:custGeom>
            <a:avLst/>
            <a:gdLst/>
            <a:ahLst/>
            <a:cxnLst/>
            <a:rect l="l" t="t" r="r" b="b"/>
            <a:pathLst>
              <a:path w="951864" h="208914">
                <a:moveTo>
                  <a:pt x="715934" y="208680"/>
                </a:moveTo>
                <a:lnTo>
                  <a:pt x="951369" y="0"/>
                </a:lnTo>
                <a:lnTo>
                  <a:pt x="245222" y="0"/>
                </a:lnTo>
                <a:lnTo>
                  <a:pt x="0" y="208680"/>
                </a:lnTo>
                <a:lnTo>
                  <a:pt x="715934" y="208680"/>
                </a:lnTo>
                <a:close/>
              </a:path>
            </a:pathLst>
          </a:custGeom>
          <a:ln w="10910">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651168" y="4601635"/>
            <a:ext cx="235585" cy="1109980"/>
          </a:xfrm>
          <a:custGeom>
            <a:avLst/>
            <a:gdLst/>
            <a:ahLst/>
            <a:cxnLst/>
            <a:rect l="l" t="t" r="r" b="b"/>
            <a:pathLst>
              <a:path w="235585" h="1109979">
                <a:moveTo>
                  <a:pt x="235031" y="0"/>
                </a:moveTo>
                <a:lnTo>
                  <a:pt x="0" y="208608"/>
                </a:lnTo>
                <a:lnTo>
                  <a:pt x="0" y="1109852"/>
                </a:lnTo>
                <a:lnTo>
                  <a:pt x="235031" y="901171"/>
                </a:lnTo>
                <a:lnTo>
                  <a:pt x="235031" y="0"/>
                </a:lnTo>
                <a:close/>
              </a:path>
            </a:pathLst>
          </a:custGeom>
          <a:solidFill>
            <a:srgbClr val="59595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3651172" y="4601628"/>
            <a:ext cx="235585" cy="1109980"/>
          </a:xfrm>
          <a:custGeom>
            <a:avLst/>
            <a:gdLst/>
            <a:ahLst/>
            <a:cxnLst/>
            <a:rect l="l" t="t" r="r" b="b"/>
            <a:pathLst>
              <a:path w="235585" h="1109979">
                <a:moveTo>
                  <a:pt x="0" y="1109854"/>
                </a:moveTo>
                <a:lnTo>
                  <a:pt x="0" y="208610"/>
                </a:lnTo>
                <a:lnTo>
                  <a:pt x="235032" y="0"/>
                </a:lnTo>
                <a:lnTo>
                  <a:pt x="235032" y="901173"/>
                </a:lnTo>
                <a:lnTo>
                  <a:pt x="0" y="1109854"/>
                </a:lnTo>
                <a:close/>
              </a:path>
            </a:pathLst>
          </a:custGeom>
          <a:ln w="9843">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2945023" y="4810243"/>
            <a:ext cx="706120" cy="901700"/>
          </a:xfrm>
          <a:custGeom>
            <a:avLst/>
            <a:gdLst/>
            <a:ahLst/>
            <a:cxnLst/>
            <a:rect l="l" t="t" r="r" b="b"/>
            <a:pathLst>
              <a:path w="706120" h="901700">
                <a:moveTo>
                  <a:pt x="0" y="901244"/>
                </a:moveTo>
                <a:lnTo>
                  <a:pt x="706087" y="901244"/>
                </a:lnTo>
                <a:lnTo>
                  <a:pt x="706087" y="0"/>
                </a:lnTo>
                <a:lnTo>
                  <a:pt x="0" y="0"/>
                </a:lnTo>
                <a:lnTo>
                  <a:pt x="0" y="901244"/>
                </a:lnTo>
                <a:close/>
              </a:path>
            </a:pathLst>
          </a:custGeom>
          <a:solidFill>
            <a:srgbClr val="B2B2B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2945010" y="4810238"/>
            <a:ext cx="706120" cy="901700"/>
          </a:xfrm>
          <a:custGeom>
            <a:avLst/>
            <a:gdLst/>
            <a:ahLst/>
            <a:cxnLst/>
            <a:rect l="l" t="t" r="r" b="b"/>
            <a:pathLst>
              <a:path w="706120" h="901700">
                <a:moveTo>
                  <a:pt x="0" y="901244"/>
                </a:moveTo>
                <a:lnTo>
                  <a:pt x="706104" y="901244"/>
                </a:lnTo>
                <a:lnTo>
                  <a:pt x="706104" y="0"/>
                </a:lnTo>
                <a:lnTo>
                  <a:pt x="0" y="0"/>
                </a:lnTo>
                <a:lnTo>
                  <a:pt x="0" y="901244"/>
                </a:lnTo>
                <a:close/>
              </a:path>
            </a:pathLst>
          </a:custGeom>
          <a:ln w="10238">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2945023" y="4601635"/>
            <a:ext cx="941705" cy="208915"/>
          </a:xfrm>
          <a:custGeom>
            <a:avLst/>
            <a:gdLst/>
            <a:ahLst/>
            <a:cxnLst/>
            <a:rect l="l" t="t" r="r" b="b"/>
            <a:pathLst>
              <a:path w="941704" h="208914">
                <a:moveTo>
                  <a:pt x="941176" y="0"/>
                </a:moveTo>
                <a:lnTo>
                  <a:pt x="235412" y="0"/>
                </a:lnTo>
                <a:lnTo>
                  <a:pt x="0" y="208608"/>
                </a:lnTo>
                <a:lnTo>
                  <a:pt x="706145" y="208608"/>
                </a:lnTo>
                <a:lnTo>
                  <a:pt x="941176" y="0"/>
                </a:lnTo>
                <a:close/>
              </a:path>
            </a:pathLst>
          </a:custGeom>
          <a:solidFill>
            <a:srgbClr val="86868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2945010" y="4601628"/>
            <a:ext cx="941705" cy="208915"/>
          </a:xfrm>
          <a:custGeom>
            <a:avLst/>
            <a:gdLst/>
            <a:ahLst/>
            <a:cxnLst/>
            <a:rect l="l" t="t" r="r" b="b"/>
            <a:pathLst>
              <a:path w="941704" h="208914">
                <a:moveTo>
                  <a:pt x="706161" y="208610"/>
                </a:moveTo>
                <a:lnTo>
                  <a:pt x="941194" y="0"/>
                </a:lnTo>
                <a:lnTo>
                  <a:pt x="235435" y="0"/>
                </a:lnTo>
                <a:lnTo>
                  <a:pt x="0" y="208610"/>
                </a:lnTo>
                <a:lnTo>
                  <a:pt x="706161" y="208610"/>
                </a:lnTo>
                <a:close/>
              </a:path>
            </a:pathLst>
          </a:custGeom>
          <a:ln w="10909">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4356932" y="4217014"/>
            <a:ext cx="235585" cy="1494790"/>
          </a:xfrm>
          <a:custGeom>
            <a:avLst/>
            <a:gdLst/>
            <a:ahLst/>
            <a:cxnLst/>
            <a:rect l="l" t="t" r="r" b="b"/>
            <a:pathLst>
              <a:path w="235585" h="1494789">
                <a:moveTo>
                  <a:pt x="235305" y="0"/>
                </a:moveTo>
                <a:lnTo>
                  <a:pt x="0" y="208751"/>
                </a:lnTo>
                <a:lnTo>
                  <a:pt x="0" y="1494473"/>
                </a:lnTo>
                <a:lnTo>
                  <a:pt x="235305" y="1285792"/>
                </a:lnTo>
                <a:lnTo>
                  <a:pt x="235305" y="0"/>
                </a:lnTo>
                <a:close/>
              </a:path>
            </a:pathLst>
          </a:custGeom>
          <a:solidFill>
            <a:srgbClr val="38457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4356931" y="4217006"/>
            <a:ext cx="235585" cy="1494790"/>
          </a:xfrm>
          <a:custGeom>
            <a:avLst/>
            <a:gdLst/>
            <a:ahLst/>
            <a:cxnLst/>
            <a:rect l="l" t="t" r="r" b="b"/>
            <a:pathLst>
              <a:path w="235585" h="1494789">
                <a:moveTo>
                  <a:pt x="0" y="1494476"/>
                </a:moveTo>
                <a:lnTo>
                  <a:pt x="0" y="208754"/>
                </a:lnTo>
                <a:lnTo>
                  <a:pt x="235291" y="0"/>
                </a:lnTo>
                <a:lnTo>
                  <a:pt x="235291" y="1285795"/>
                </a:lnTo>
                <a:lnTo>
                  <a:pt x="0" y="1494476"/>
                </a:lnTo>
                <a:close/>
              </a:path>
            </a:pathLst>
          </a:custGeom>
          <a:ln w="982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3651168" y="4425769"/>
            <a:ext cx="706120" cy="1285875"/>
          </a:xfrm>
          <a:custGeom>
            <a:avLst/>
            <a:gdLst/>
            <a:ahLst/>
            <a:cxnLst/>
            <a:rect l="l" t="t" r="r" b="b"/>
            <a:pathLst>
              <a:path w="706120" h="1285875">
                <a:moveTo>
                  <a:pt x="0" y="1285719"/>
                </a:moveTo>
                <a:lnTo>
                  <a:pt x="705755" y="1285719"/>
                </a:lnTo>
                <a:lnTo>
                  <a:pt x="705755" y="0"/>
                </a:lnTo>
                <a:lnTo>
                  <a:pt x="0" y="0"/>
                </a:lnTo>
                <a:lnTo>
                  <a:pt x="0" y="1285719"/>
                </a:lnTo>
                <a:close/>
              </a:path>
            </a:pathLst>
          </a:custGeom>
          <a:solidFill>
            <a:srgbClr val="6F89F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3651172" y="4425762"/>
            <a:ext cx="706120" cy="1285875"/>
          </a:xfrm>
          <a:custGeom>
            <a:avLst/>
            <a:gdLst/>
            <a:ahLst/>
            <a:cxnLst/>
            <a:rect l="l" t="t" r="r" b="b"/>
            <a:pathLst>
              <a:path w="706120" h="1285875">
                <a:moveTo>
                  <a:pt x="0" y="1285721"/>
                </a:moveTo>
                <a:lnTo>
                  <a:pt x="705759" y="1285721"/>
                </a:lnTo>
                <a:lnTo>
                  <a:pt x="705759" y="0"/>
                </a:lnTo>
                <a:lnTo>
                  <a:pt x="0" y="0"/>
                </a:lnTo>
                <a:lnTo>
                  <a:pt x="0" y="1285721"/>
                </a:lnTo>
                <a:close/>
              </a:path>
            </a:pathLst>
          </a:custGeom>
          <a:ln w="10064">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3651168" y="4217014"/>
            <a:ext cx="941069" cy="208915"/>
          </a:xfrm>
          <a:custGeom>
            <a:avLst/>
            <a:gdLst/>
            <a:ahLst/>
            <a:cxnLst/>
            <a:rect l="l" t="t" r="r" b="b"/>
            <a:pathLst>
              <a:path w="941070" h="208914">
                <a:moveTo>
                  <a:pt x="941069" y="0"/>
                </a:moveTo>
                <a:lnTo>
                  <a:pt x="235031" y="0"/>
                </a:lnTo>
                <a:lnTo>
                  <a:pt x="0" y="208751"/>
                </a:lnTo>
                <a:lnTo>
                  <a:pt x="705764" y="208751"/>
                </a:lnTo>
                <a:lnTo>
                  <a:pt x="941069" y="0"/>
                </a:lnTo>
                <a:close/>
              </a:path>
            </a:pathLst>
          </a:custGeom>
          <a:solidFill>
            <a:srgbClr val="5367B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3651172" y="4217006"/>
            <a:ext cx="941069" cy="208915"/>
          </a:xfrm>
          <a:custGeom>
            <a:avLst/>
            <a:gdLst/>
            <a:ahLst/>
            <a:cxnLst/>
            <a:rect l="l" t="t" r="r" b="b"/>
            <a:pathLst>
              <a:path w="941070" h="208914">
                <a:moveTo>
                  <a:pt x="705759" y="208754"/>
                </a:moveTo>
                <a:lnTo>
                  <a:pt x="941050" y="0"/>
                </a:lnTo>
                <a:lnTo>
                  <a:pt x="235032" y="0"/>
                </a:lnTo>
                <a:lnTo>
                  <a:pt x="0" y="208754"/>
                </a:lnTo>
                <a:lnTo>
                  <a:pt x="705759" y="208754"/>
                </a:lnTo>
                <a:close/>
              </a:path>
            </a:pathLst>
          </a:custGeom>
          <a:ln w="10909">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5062941" y="3601577"/>
            <a:ext cx="235585" cy="2110105"/>
          </a:xfrm>
          <a:custGeom>
            <a:avLst/>
            <a:gdLst/>
            <a:ahLst/>
            <a:cxnLst/>
            <a:rect l="l" t="t" r="r" b="b"/>
            <a:pathLst>
              <a:path w="235585" h="2110104">
                <a:moveTo>
                  <a:pt x="235427" y="0"/>
                </a:moveTo>
                <a:lnTo>
                  <a:pt x="0" y="208742"/>
                </a:lnTo>
                <a:lnTo>
                  <a:pt x="0" y="2109910"/>
                </a:lnTo>
                <a:lnTo>
                  <a:pt x="235427" y="1901229"/>
                </a:lnTo>
                <a:lnTo>
                  <a:pt x="235427" y="0"/>
                </a:lnTo>
                <a:close/>
              </a:path>
            </a:pathLst>
          </a:custGeom>
          <a:solidFill>
            <a:srgbClr val="686E7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5062949" y="3601548"/>
            <a:ext cx="235585" cy="2110105"/>
          </a:xfrm>
          <a:custGeom>
            <a:avLst/>
            <a:gdLst/>
            <a:ahLst/>
            <a:cxnLst/>
            <a:rect l="l" t="t" r="r" b="b"/>
            <a:pathLst>
              <a:path w="235585" h="2110104">
                <a:moveTo>
                  <a:pt x="0" y="2109935"/>
                </a:moveTo>
                <a:lnTo>
                  <a:pt x="0" y="208764"/>
                </a:lnTo>
                <a:lnTo>
                  <a:pt x="235435" y="0"/>
                </a:lnTo>
                <a:lnTo>
                  <a:pt x="235435" y="1901254"/>
                </a:lnTo>
                <a:lnTo>
                  <a:pt x="0" y="2109935"/>
                </a:lnTo>
                <a:close/>
              </a:path>
            </a:pathLst>
          </a:custGeom>
          <a:ln w="9807">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4356932" y="3810323"/>
            <a:ext cx="706120" cy="1901189"/>
          </a:xfrm>
          <a:custGeom>
            <a:avLst/>
            <a:gdLst/>
            <a:ahLst/>
            <a:cxnLst/>
            <a:rect l="l" t="t" r="r" b="b"/>
            <a:pathLst>
              <a:path w="706120" h="1901189">
                <a:moveTo>
                  <a:pt x="0" y="1901165"/>
                </a:moveTo>
                <a:lnTo>
                  <a:pt x="706087" y="1901165"/>
                </a:lnTo>
                <a:lnTo>
                  <a:pt x="706087" y="0"/>
                </a:lnTo>
                <a:lnTo>
                  <a:pt x="0" y="0"/>
                </a:lnTo>
                <a:lnTo>
                  <a:pt x="0" y="1901165"/>
                </a:lnTo>
                <a:close/>
              </a:path>
            </a:pathLst>
          </a:custGeom>
          <a:solidFill>
            <a:srgbClr val="CFDBF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4356931" y="3810312"/>
            <a:ext cx="706120" cy="1901189"/>
          </a:xfrm>
          <a:custGeom>
            <a:avLst/>
            <a:gdLst/>
            <a:ahLst/>
            <a:cxnLst/>
            <a:rect l="l" t="t" r="r" b="b"/>
            <a:pathLst>
              <a:path w="706120" h="1901189">
                <a:moveTo>
                  <a:pt x="0" y="1901170"/>
                </a:moveTo>
                <a:lnTo>
                  <a:pt x="706075" y="1901170"/>
                </a:lnTo>
                <a:lnTo>
                  <a:pt x="706075" y="0"/>
                </a:lnTo>
                <a:lnTo>
                  <a:pt x="0" y="0"/>
                </a:lnTo>
                <a:lnTo>
                  <a:pt x="0" y="1901170"/>
                </a:lnTo>
                <a:close/>
              </a:path>
            </a:pathLst>
          </a:custGeom>
          <a:ln w="9935">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4356932" y="3601577"/>
            <a:ext cx="941705" cy="208915"/>
          </a:xfrm>
          <a:custGeom>
            <a:avLst/>
            <a:gdLst/>
            <a:ahLst/>
            <a:cxnLst/>
            <a:rect l="l" t="t" r="r" b="b"/>
            <a:pathLst>
              <a:path w="941704" h="208914">
                <a:moveTo>
                  <a:pt x="941435" y="0"/>
                </a:moveTo>
                <a:lnTo>
                  <a:pt x="235305" y="0"/>
                </a:lnTo>
                <a:lnTo>
                  <a:pt x="0" y="208742"/>
                </a:lnTo>
                <a:lnTo>
                  <a:pt x="706008" y="208742"/>
                </a:lnTo>
                <a:lnTo>
                  <a:pt x="941435" y="0"/>
                </a:lnTo>
                <a:close/>
              </a:path>
            </a:pathLst>
          </a:custGeom>
          <a:solidFill>
            <a:srgbClr val="9BA4B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4356931" y="3601548"/>
            <a:ext cx="941705" cy="208915"/>
          </a:xfrm>
          <a:custGeom>
            <a:avLst/>
            <a:gdLst/>
            <a:ahLst/>
            <a:cxnLst/>
            <a:rect l="l" t="t" r="r" b="b"/>
            <a:pathLst>
              <a:path w="941704" h="208914">
                <a:moveTo>
                  <a:pt x="706018" y="208764"/>
                </a:moveTo>
                <a:lnTo>
                  <a:pt x="941453" y="0"/>
                </a:lnTo>
                <a:lnTo>
                  <a:pt x="235291" y="0"/>
                </a:lnTo>
                <a:lnTo>
                  <a:pt x="0" y="208764"/>
                </a:lnTo>
                <a:lnTo>
                  <a:pt x="706018" y="208764"/>
                </a:lnTo>
                <a:close/>
              </a:path>
            </a:pathLst>
          </a:custGeom>
          <a:ln w="10909">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5769101" y="3271906"/>
            <a:ext cx="235585" cy="2439670"/>
          </a:xfrm>
          <a:custGeom>
            <a:avLst/>
            <a:gdLst/>
            <a:ahLst/>
            <a:cxnLst/>
            <a:rect l="l" t="t" r="r" b="b"/>
            <a:pathLst>
              <a:path w="235585" h="2439670">
                <a:moveTo>
                  <a:pt x="235031" y="0"/>
                </a:moveTo>
                <a:lnTo>
                  <a:pt x="0" y="197815"/>
                </a:lnTo>
                <a:lnTo>
                  <a:pt x="0" y="2439582"/>
                </a:lnTo>
                <a:lnTo>
                  <a:pt x="235031" y="2230901"/>
                </a:lnTo>
                <a:lnTo>
                  <a:pt x="235031" y="0"/>
                </a:lnTo>
                <a:close/>
              </a:path>
            </a:pathLst>
          </a:custGeom>
          <a:solidFill>
            <a:srgbClr val="5C617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5769111" y="3271923"/>
            <a:ext cx="235585" cy="2439670"/>
          </a:xfrm>
          <a:custGeom>
            <a:avLst/>
            <a:gdLst/>
            <a:ahLst/>
            <a:cxnLst/>
            <a:rect l="l" t="t" r="r" b="b"/>
            <a:pathLst>
              <a:path w="235585" h="2439670">
                <a:moveTo>
                  <a:pt x="0" y="2439560"/>
                </a:moveTo>
                <a:lnTo>
                  <a:pt x="0" y="197768"/>
                </a:lnTo>
                <a:lnTo>
                  <a:pt x="235032" y="0"/>
                </a:lnTo>
                <a:lnTo>
                  <a:pt x="235032" y="2230879"/>
                </a:lnTo>
                <a:lnTo>
                  <a:pt x="0" y="2439560"/>
                </a:lnTo>
                <a:close/>
              </a:path>
            </a:pathLst>
          </a:custGeom>
          <a:ln w="9803">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5062941" y="3469709"/>
            <a:ext cx="706120" cy="2242185"/>
          </a:xfrm>
          <a:custGeom>
            <a:avLst/>
            <a:gdLst/>
            <a:ahLst/>
            <a:cxnLst/>
            <a:rect l="l" t="t" r="r" b="b"/>
            <a:pathLst>
              <a:path w="706120" h="2242185">
                <a:moveTo>
                  <a:pt x="0" y="2241779"/>
                </a:moveTo>
                <a:lnTo>
                  <a:pt x="706075" y="2241779"/>
                </a:lnTo>
                <a:lnTo>
                  <a:pt x="706075" y="0"/>
                </a:lnTo>
                <a:lnTo>
                  <a:pt x="0" y="0"/>
                </a:lnTo>
                <a:lnTo>
                  <a:pt x="0" y="2241779"/>
                </a:lnTo>
                <a:close/>
              </a:path>
            </a:pathLst>
          </a:custGeom>
          <a:solidFill>
            <a:srgbClr val="B7C1E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5062949" y="3469691"/>
            <a:ext cx="706120" cy="2242185"/>
          </a:xfrm>
          <a:custGeom>
            <a:avLst/>
            <a:gdLst/>
            <a:ahLst/>
            <a:cxnLst/>
            <a:rect l="l" t="t" r="r" b="b"/>
            <a:pathLst>
              <a:path w="706120" h="2242185">
                <a:moveTo>
                  <a:pt x="0" y="2241791"/>
                </a:moveTo>
                <a:lnTo>
                  <a:pt x="706075" y="2241791"/>
                </a:lnTo>
                <a:lnTo>
                  <a:pt x="706075" y="0"/>
                </a:lnTo>
                <a:lnTo>
                  <a:pt x="0" y="0"/>
                </a:lnTo>
                <a:lnTo>
                  <a:pt x="0" y="2241791"/>
                </a:lnTo>
                <a:close/>
              </a:path>
            </a:pathLst>
          </a:custGeom>
          <a:ln w="9898">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5062941" y="3271906"/>
            <a:ext cx="941705" cy="198120"/>
          </a:xfrm>
          <a:custGeom>
            <a:avLst/>
            <a:gdLst/>
            <a:ahLst/>
            <a:cxnLst/>
            <a:rect l="l" t="t" r="r" b="b"/>
            <a:pathLst>
              <a:path w="941704" h="198120">
                <a:moveTo>
                  <a:pt x="941191" y="0"/>
                </a:moveTo>
                <a:lnTo>
                  <a:pt x="235427" y="0"/>
                </a:lnTo>
                <a:lnTo>
                  <a:pt x="0" y="197815"/>
                </a:lnTo>
                <a:lnTo>
                  <a:pt x="706160" y="197815"/>
                </a:lnTo>
                <a:lnTo>
                  <a:pt x="941191" y="0"/>
                </a:lnTo>
                <a:close/>
              </a:path>
            </a:pathLst>
          </a:custGeom>
          <a:solidFill>
            <a:srgbClr val="8991B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5062949" y="3271923"/>
            <a:ext cx="941705" cy="198120"/>
          </a:xfrm>
          <a:custGeom>
            <a:avLst/>
            <a:gdLst/>
            <a:ahLst/>
            <a:cxnLst/>
            <a:rect l="l" t="t" r="r" b="b"/>
            <a:pathLst>
              <a:path w="941704" h="198120">
                <a:moveTo>
                  <a:pt x="706161" y="197768"/>
                </a:moveTo>
                <a:lnTo>
                  <a:pt x="941194" y="0"/>
                </a:lnTo>
                <a:lnTo>
                  <a:pt x="235435" y="0"/>
                </a:lnTo>
                <a:lnTo>
                  <a:pt x="0" y="197768"/>
                </a:lnTo>
                <a:lnTo>
                  <a:pt x="706161" y="197768"/>
                </a:lnTo>
                <a:close/>
              </a:path>
            </a:pathLst>
          </a:custGeom>
          <a:ln w="10914">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6474713" y="2030211"/>
            <a:ext cx="245745" cy="3681729"/>
          </a:xfrm>
          <a:custGeom>
            <a:avLst/>
            <a:gdLst/>
            <a:ahLst/>
            <a:cxnLst/>
            <a:rect l="l" t="t" r="r" b="b"/>
            <a:pathLst>
              <a:path w="245745" h="3681729">
                <a:moveTo>
                  <a:pt x="245242" y="0"/>
                </a:moveTo>
                <a:lnTo>
                  <a:pt x="0" y="208909"/>
                </a:lnTo>
                <a:lnTo>
                  <a:pt x="0" y="3681276"/>
                </a:lnTo>
                <a:lnTo>
                  <a:pt x="245242" y="3472595"/>
                </a:lnTo>
                <a:lnTo>
                  <a:pt x="245242" y="0"/>
                </a:lnTo>
                <a:close/>
              </a:path>
            </a:pathLst>
          </a:custGeom>
          <a:solidFill>
            <a:srgbClr val="3300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474727" y="2030186"/>
            <a:ext cx="245745" cy="3681729"/>
          </a:xfrm>
          <a:custGeom>
            <a:avLst/>
            <a:gdLst/>
            <a:ahLst/>
            <a:cxnLst/>
            <a:rect l="l" t="t" r="r" b="b"/>
            <a:pathLst>
              <a:path w="245745" h="3681729">
                <a:moveTo>
                  <a:pt x="0" y="3681296"/>
                </a:moveTo>
                <a:lnTo>
                  <a:pt x="0" y="208909"/>
                </a:lnTo>
                <a:lnTo>
                  <a:pt x="245213" y="0"/>
                </a:lnTo>
                <a:lnTo>
                  <a:pt x="245213" y="3472615"/>
                </a:lnTo>
                <a:lnTo>
                  <a:pt x="0" y="3681296"/>
                </a:lnTo>
                <a:close/>
              </a:path>
            </a:pathLst>
          </a:custGeom>
          <a:ln w="9798">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5769101" y="2239268"/>
            <a:ext cx="706120" cy="3472815"/>
          </a:xfrm>
          <a:custGeom>
            <a:avLst/>
            <a:gdLst/>
            <a:ahLst/>
            <a:cxnLst/>
            <a:rect l="l" t="t" r="r" b="b"/>
            <a:pathLst>
              <a:path w="706120" h="3472815">
                <a:moveTo>
                  <a:pt x="0" y="3472220"/>
                </a:moveTo>
                <a:lnTo>
                  <a:pt x="705755" y="3472220"/>
                </a:lnTo>
                <a:lnTo>
                  <a:pt x="705755" y="0"/>
                </a:lnTo>
                <a:lnTo>
                  <a:pt x="0" y="0"/>
                </a:lnTo>
                <a:lnTo>
                  <a:pt x="0" y="3472220"/>
                </a:lnTo>
                <a:close/>
              </a:path>
            </a:pathLst>
          </a:custGeom>
          <a:solidFill>
            <a:srgbClr val="66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5769111" y="2239256"/>
            <a:ext cx="706120" cy="3472815"/>
          </a:xfrm>
          <a:custGeom>
            <a:avLst/>
            <a:gdLst/>
            <a:ahLst/>
            <a:cxnLst/>
            <a:rect l="l" t="t" r="r" b="b"/>
            <a:pathLst>
              <a:path w="706120" h="3472815">
                <a:moveTo>
                  <a:pt x="0" y="3472226"/>
                </a:moveTo>
                <a:lnTo>
                  <a:pt x="705759" y="3472226"/>
                </a:lnTo>
                <a:lnTo>
                  <a:pt x="705759" y="0"/>
                </a:lnTo>
                <a:lnTo>
                  <a:pt x="0" y="0"/>
                </a:lnTo>
                <a:lnTo>
                  <a:pt x="0" y="3472226"/>
                </a:lnTo>
                <a:close/>
              </a:path>
            </a:pathLst>
          </a:custGeom>
          <a:ln w="9839">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5769101" y="2030211"/>
            <a:ext cx="951230" cy="208915"/>
          </a:xfrm>
          <a:custGeom>
            <a:avLst/>
            <a:gdLst/>
            <a:ahLst/>
            <a:cxnLst/>
            <a:rect l="l" t="t" r="r" b="b"/>
            <a:pathLst>
              <a:path w="951229" h="208914">
                <a:moveTo>
                  <a:pt x="950854" y="0"/>
                </a:moveTo>
                <a:lnTo>
                  <a:pt x="235031" y="0"/>
                </a:lnTo>
                <a:lnTo>
                  <a:pt x="0" y="208909"/>
                </a:lnTo>
                <a:lnTo>
                  <a:pt x="705611" y="208909"/>
                </a:lnTo>
                <a:lnTo>
                  <a:pt x="950854" y="0"/>
                </a:lnTo>
                <a:close/>
              </a:path>
            </a:pathLst>
          </a:custGeom>
          <a:solidFill>
            <a:srgbClr val="4D004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5769111" y="2030186"/>
            <a:ext cx="951230" cy="208915"/>
          </a:xfrm>
          <a:custGeom>
            <a:avLst/>
            <a:gdLst/>
            <a:ahLst/>
            <a:cxnLst/>
            <a:rect l="l" t="t" r="r" b="b"/>
            <a:pathLst>
              <a:path w="951229" h="208914">
                <a:moveTo>
                  <a:pt x="705615" y="208909"/>
                </a:moveTo>
                <a:lnTo>
                  <a:pt x="950829" y="0"/>
                </a:lnTo>
                <a:lnTo>
                  <a:pt x="235032" y="0"/>
                </a:lnTo>
                <a:lnTo>
                  <a:pt x="0" y="208909"/>
                </a:lnTo>
                <a:lnTo>
                  <a:pt x="705615" y="208909"/>
                </a:lnTo>
                <a:close/>
              </a:path>
            </a:pathLst>
          </a:custGeom>
          <a:ln w="10910">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1699651" y="1854345"/>
            <a:ext cx="0" cy="3912235"/>
          </a:xfrm>
          <a:custGeom>
            <a:avLst/>
            <a:gdLst/>
            <a:ahLst/>
            <a:cxnLst/>
            <a:rect l="l" t="t" r="r" b="b"/>
            <a:pathLst>
              <a:path h="3912235">
                <a:moveTo>
                  <a:pt x="0" y="0"/>
                </a:moveTo>
                <a:lnTo>
                  <a:pt x="0" y="3911953"/>
                </a:lnTo>
              </a:path>
            </a:pathLst>
          </a:custGeom>
          <a:ln w="9793">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1650695" y="5711483"/>
            <a:ext cx="5353685" cy="0"/>
          </a:xfrm>
          <a:custGeom>
            <a:avLst/>
            <a:gdLst/>
            <a:ahLst/>
            <a:cxnLst/>
            <a:rect l="l" t="t" r="r" b="b"/>
            <a:pathLst>
              <a:path w="5353684">
                <a:moveTo>
                  <a:pt x="0" y="0"/>
                </a:moveTo>
                <a:lnTo>
                  <a:pt x="5353631" y="0"/>
                </a:lnTo>
              </a:path>
            </a:pathLst>
          </a:custGeom>
          <a:ln w="10964">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1650695" y="4425762"/>
            <a:ext cx="49530" cy="0"/>
          </a:xfrm>
          <a:custGeom>
            <a:avLst/>
            <a:gdLst/>
            <a:ahLst/>
            <a:cxnLst/>
            <a:rect l="l" t="t" r="r" b="b"/>
            <a:pathLst>
              <a:path w="49530">
                <a:moveTo>
                  <a:pt x="48956" y="0"/>
                </a:moveTo>
                <a:lnTo>
                  <a:pt x="0" y="0"/>
                </a:lnTo>
              </a:path>
            </a:pathLst>
          </a:custGeom>
          <a:ln w="10964">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1650695" y="3140034"/>
            <a:ext cx="49530" cy="0"/>
          </a:xfrm>
          <a:custGeom>
            <a:avLst/>
            <a:gdLst/>
            <a:ahLst/>
            <a:cxnLst/>
            <a:rect l="l" t="t" r="r" b="b"/>
            <a:pathLst>
              <a:path w="49530">
                <a:moveTo>
                  <a:pt x="48956" y="0"/>
                </a:moveTo>
                <a:lnTo>
                  <a:pt x="0" y="0"/>
                </a:lnTo>
              </a:path>
            </a:pathLst>
          </a:custGeom>
          <a:ln w="10964">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1650695" y="1854345"/>
            <a:ext cx="49530" cy="0"/>
          </a:xfrm>
          <a:custGeom>
            <a:avLst/>
            <a:gdLst/>
            <a:ahLst/>
            <a:cxnLst/>
            <a:rect l="l" t="t" r="r" b="b"/>
            <a:pathLst>
              <a:path w="49530">
                <a:moveTo>
                  <a:pt x="48956" y="0"/>
                </a:moveTo>
                <a:lnTo>
                  <a:pt x="0" y="0"/>
                </a:lnTo>
              </a:path>
            </a:pathLst>
          </a:custGeom>
          <a:ln w="10964">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txBox="1"/>
          <p:nvPr/>
        </p:nvSpPr>
        <p:spPr>
          <a:xfrm>
            <a:off x="1451585" y="5579108"/>
            <a:ext cx="175895" cy="2895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50" b="1" i="0" u="none" strike="noStrike" kern="1200" cap="none" spc="-135" normalizeH="0" baseline="0" noProof="0" dirty="0">
                <a:ln>
                  <a:noFill/>
                </a:ln>
                <a:solidFill>
                  <a:srgbClr val="40458C"/>
                </a:solidFill>
                <a:effectLst/>
                <a:uLnTx/>
                <a:uFillTx/>
                <a:latin typeface="Tahoma"/>
                <a:ea typeface="+mn-ea"/>
                <a:cs typeface="Tahoma"/>
              </a:rPr>
              <a:t>1</a:t>
            </a:r>
            <a:endParaRPr kumimoji="0" sz="2050" b="0" i="0" u="none" strike="noStrike" kern="1200" cap="none" spc="0" normalizeH="0" baseline="0" noProof="0">
              <a:ln>
                <a:noFill/>
              </a:ln>
              <a:solidFill>
                <a:prstClr val="black"/>
              </a:solidFill>
              <a:effectLst/>
              <a:uLnTx/>
              <a:uFillTx/>
              <a:latin typeface="Tahoma"/>
              <a:ea typeface="+mn-ea"/>
              <a:cs typeface="Tahoma"/>
            </a:endParaRPr>
          </a:p>
        </p:txBody>
      </p:sp>
      <p:sp>
        <p:nvSpPr>
          <p:cNvPr id="49" name="object 49"/>
          <p:cNvSpPr txBox="1"/>
          <p:nvPr/>
        </p:nvSpPr>
        <p:spPr>
          <a:xfrm>
            <a:off x="1304698" y="4293473"/>
            <a:ext cx="320040" cy="2895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50" b="1" i="0" u="none" strike="noStrike" kern="1200" cap="none" spc="-160" normalizeH="0" baseline="0" noProof="0" dirty="0">
                <a:ln>
                  <a:noFill/>
                </a:ln>
                <a:solidFill>
                  <a:srgbClr val="40458C"/>
                </a:solidFill>
                <a:effectLst/>
                <a:uLnTx/>
                <a:uFillTx/>
                <a:latin typeface="Tahoma"/>
                <a:ea typeface="+mn-ea"/>
                <a:cs typeface="Tahoma"/>
              </a:rPr>
              <a:t>10</a:t>
            </a:r>
            <a:endParaRPr kumimoji="0" sz="2050" b="0" i="0" u="none" strike="noStrike" kern="1200" cap="none" spc="0" normalizeH="0" baseline="0" noProof="0">
              <a:ln>
                <a:noFill/>
              </a:ln>
              <a:solidFill>
                <a:prstClr val="black"/>
              </a:solidFill>
              <a:effectLst/>
              <a:uLnTx/>
              <a:uFillTx/>
              <a:latin typeface="Tahoma"/>
              <a:ea typeface="+mn-ea"/>
              <a:cs typeface="Tahoma"/>
            </a:endParaRPr>
          </a:p>
        </p:txBody>
      </p:sp>
      <p:sp>
        <p:nvSpPr>
          <p:cNvPr id="50" name="object 50"/>
          <p:cNvSpPr txBox="1"/>
          <p:nvPr/>
        </p:nvSpPr>
        <p:spPr>
          <a:xfrm>
            <a:off x="1157465" y="3007610"/>
            <a:ext cx="467359" cy="2895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50" b="1" i="0" u="none" strike="noStrike" kern="1200" cap="none" spc="-160" normalizeH="0" baseline="0" noProof="0" dirty="0">
                <a:ln>
                  <a:noFill/>
                </a:ln>
                <a:solidFill>
                  <a:srgbClr val="40458C"/>
                </a:solidFill>
                <a:effectLst/>
                <a:uLnTx/>
                <a:uFillTx/>
                <a:latin typeface="Tahoma"/>
                <a:ea typeface="+mn-ea"/>
                <a:cs typeface="Tahoma"/>
              </a:rPr>
              <a:t>100</a:t>
            </a:r>
            <a:endParaRPr kumimoji="0" sz="2050" b="0" i="0" u="none" strike="noStrike" kern="1200" cap="none" spc="0" normalizeH="0" baseline="0" noProof="0">
              <a:ln>
                <a:noFill/>
              </a:ln>
              <a:solidFill>
                <a:prstClr val="black"/>
              </a:solidFill>
              <a:effectLst/>
              <a:uLnTx/>
              <a:uFillTx/>
              <a:latin typeface="Tahoma"/>
              <a:ea typeface="+mn-ea"/>
              <a:cs typeface="Tahoma"/>
            </a:endParaRPr>
          </a:p>
        </p:txBody>
      </p:sp>
      <p:sp>
        <p:nvSpPr>
          <p:cNvPr id="51" name="object 51"/>
          <p:cNvSpPr txBox="1"/>
          <p:nvPr/>
        </p:nvSpPr>
        <p:spPr>
          <a:xfrm>
            <a:off x="1010578" y="1722039"/>
            <a:ext cx="614680" cy="2895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50" b="1" i="0" u="none" strike="noStrike" kern="1200" cap="none" spc="-160" normalizeH="0" baseline="0" noProof="0" dirty="0">
                <a:ln>
                  <a:noFill/>
                </a:ln>
                <a:solidFill>
                  <a:srgbClr val="40458C"/>
                </a:solidFill>
                <a:effectLst/>
                <a:uLnTx/>
                <a:uFillTx/>
                <a:latin typeface="Tahoma"/>
                <a:ea typeface="+mn-ea"/>
                <a:cs typeface="Tahoma"/>
              </a:rPr>
              <a:t>1000</a:t>
            </a:r>
            <a:endParaRPr kumimoji="0" sz="2050" b="0" i="0" u="none" strike="noStrike" kern="1200" cap="none" spc="0" normalizeH="0" baseline="0" noProof="0">
              <a:ln>
                <a:noFill/>
              </a:ln>
              <a:solidFill>
                <a:prstClr val="black"/>
              </a:solidFill>
              <a:effectLst/>
              <a:uLnTx/>
              <a:uFillTx/>
              <a:latin typeface="Tahoma"/>
              <a:ea typeface="+mn-ea"/>
              <a:cs typeface="Tahoma"/>
            </a:endParaRPr>
          </a:p>
        </p:txBody>
      </p:sp>
      <p:sp>
        <p:nvSpPr>
          <p:cNvPr id="52" name="object 52"/>
          <p:cNvSpPr/>
          <p:nvPr/>
        </p:nvSpPr>
        <p:spPr>
          <a:xfrm>
            <a:off x="7004326" y="5711483"/>
            <a:ext cx="0" cy="55244"/>
          </a:xfrm>
          <a:custGeom>
            <a:avLst/>
            <a:gdLst/>
            <a:ahLst/>
            <a:cxnLst/>
            <a:rect l="l" t="t" r="r" b="b"/>
            <a:pathLst>
              <a:path h="55245">
                <a:moveTo>
                  <a:pt x="0" y="0"/>
                </a:moveTo>
                <a:lnTo>
                  <a:pt x="0" y="54816"/>
                </a:lnTo>
              </a:path>
            </a:pathLst>
          </a:custGeom>
          <a:ln w="9793">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txBox="1"/>
          <p:nvPr/>
        </p:nvSpPr>
        <p:spPr>
          <a:xfrm>
            <a:off x="3589111" y="5853570"/>
            <a:ext cx="1535430" cy="2895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50" b="1" i="0" u="none" strike="noStrike" kern="1200" cap="none" spc="-185" normalizeH="0" baseline="0" noProof="0" dirty="0">
                <a:ln>
                  <a:noFill/>
                </a:ln>
                <a:solidFill>
                  <a:srgbClr val="40458C"/>
                </a:solidFill>
                <a:effectLst/>
                <a:uLnTx/>
                <a:uFillTx/>
                <a:latin typeface="Tahoma"/>
                <a:ea typeface="+mn-ea"/>
                <a:cs typeface="Tahoma"/>
              </a:rPr>
              <a:t>R</a:t>
            </a:r>
            <a:r>
              <a:rPr kumimoji="0" sz="2050" b="1" i="0" u="none" strike="noStrike" kern="1200" cap="none" spc="-114" normalizeH="0" baseline="0" noProof="0" dirty="0">
                <a:ln>
                  <a:noFill/>
                </a:ln>
                <a:solidFill>
                  <a:srgbClr val="40458C"/>
                </a:solidFill>
                <a:effectLst/>
                <a:uLnTx/>
                <a:uFillTx/>
                <a:latin typeface="Tahoma"/>
                <a:ea typeface="+mn-ea"/>
                <a:cs typeface="Tahoma"/>
              </a:rPr>
              <a:t>el</a:t>
            </a:r>
            <a:r>
              <a:rPr kumimoji="0" sz="2050" b="1" i="0" u="none" strike="noStrike" kern="1200" cap="none" spc="-155" normalizeH="0" baseline="0" noProof="0" dirty="0">
                <a:ln>
                  <a:noFill/>
                </a:ln>
                <a:solidFill>
                  <a:srgbClr val="40458C"/>
                </a:solidFill>
                <a:effectLst/>
                <a:uLnTx/>
                <a:uFillTx/>
                <a:latin typeface="Tahoma"/>
                <a:ea typeface="+mn-ea"/>
                <a:cs typeface="Tahoma"/>
              </a:rPr>
              <a:t>a</a:t>
            </a:r>
            <a:r>
              <a:rPr kumimoji="0" sz="2050" b="1" i="0" u="none" strike="noStrike" kern="1200" cap="none" spc="-90" normalizeH="0" baseline="0" noProof="0" dirty="0">
                <a:ln>
                  <a:noFill/>
                </a:ln>
                <a:solidFill>
                  <a:srgbClr val="40458C"/>
                </a:solidFill>
                <a:effectLst/>
                <a:uLnTx/>
                <a:uFillTx/>
                <a:latin typeface="Tahoma"/>
                <a:ea typeface="+mn-ea"/>
                <a:cs typeface="Tahoma"/>
              </a:rPr>
              <a:t>ti</a:t>
            </a:r>
            <a:r>
              <a:rPr kumimoji="0" sz="2050" b="1" i="0" u="none" strike="noStrike" kern="1200" cap="none" spc="-114" normalizeH="0" baseline="0" noProof="0" dirty="0">
                <a:ln>
                  <a:noFill/>
                </a:ln>
                <a:solidFill>
                  <a:srgbClr val="40458C"/>
                </a:solidFill>
                <a:effectLst/>
                <a:uLnTx/>
                <a:uFillTx/>
                <a:latin typeface="Tahoma"/>
                <a:ea typeface="+mn-ea"/>
                <a:cs typeface="Tahoma"/>
              </a:rPr>
              <a:t>v</a:t>
            </a:r>
            <a:r>
              <a:rPr kumimoji="0" sz="2050" b="1" i="0" u="none" strike="noStrike" kern="1200" cap="none" spc="-125" normalizeH="0" baseline="0" noProof="0" dirty="0">
                <a:ln>
                  <a:noFill/>
                </a:ln>
                <a:solidFill>
                  <a:srgbClr val="40458C"/>
                </a:solidFill>
                <a:effectLst/>
                <a:uLnTx/>
                <a:uFillTx/>
                <a:latin typeface="Tahoma"/>
                <a:ea typeface="+mn-ea"/>
                <a:cs typeface="Tahoma"/>
              </a:rPr>
              <a:t>e</a:t>
            </a:r>
            <a:r>
              <a:rPr kumimoji="0" sz="2050" b="1" i="0" u="none" strike="noStrike" kern="1200" cap="none" spc="10"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95" normalizeH="0" baseline="0" noProof="0" dirty="0">
                <a:ln>
                  <a:noFill/>
                </a:ln>
                <a:solidFill>
                  <a:srgbClr val="40458C"/>
                </a:solidFill>
                <a:effectLst/>
                <a:uLnTx/>
                <a:uFillTx/>
                <a:latin typeface="Tahoma"/>
                <a:ea typeface="+mn-ea"/>
                <a:cs typeface="Tahoma"/>
              </a:rPr>
              <a:t>c</a:t>
            </a:r>
            <a:r>
              <a:rPr kumimoji="0" sz="2050" b="1" i="0" u="none" strike="noStrike" kern="1200" cap="none" spc="-120" normalizeH="0" baseline="0" noProof="0" dirty="0">
                <a:ln>
                  <a:noFill/>
                </a:ln>
                <a:solidFill>
                  <a:srgbClr val="40458C"/>
                </a:solidFill>
                <a:effectLst/>
                <a:uLnTx/>
                <a:uFillTx/>
                <a:latin typeface="Tahoma"/>
                <a:ea typeface="+mn-ea"/>
                <a:cs typeface="Tahoma"/>
              </a:rPr>
              <a:t>o</a:t>
            </a:r>
            <a:r>
              <a:rPr kumimoji="0" sz="2050" b="1" i="0" u="none" strike="noStrike" kern="1200" cap="none" spc="-140" normalizeH="0" baseline="0" noProof="0" dirty="0">
                <a:ln>
                  <a:noFill/>
                </a:ln>
                <a:solidFill>
                  <a:srgbClr val="40458C"/>
                </a:solidFill>
                <a:effectLst/>
                <a:uLnTx/>
                <a:uFillTx/>
                <a:latin typeface="Tahoma"/>
                <a:ea typeface="+mn-ea"/>
                <a:cs typeface="Tahoma"/>
              </a:rPr>
              <a:t>s</a:t>
            </a:r>
            <a:r>
              <a:rPr kumimoji="0" sz="2050" b="1" i="0" u="none" strike="noStrike" kern="1200" cap="none" spc="-90" normalizeH="0" baseline="0" noProof="0" dirty="0">
                <a:ln>
                  <a:noFill/>
                </a:ln>
                <a:solidFill>
                  <a:srgbClr val="40458C"/>
                </a:solidFill>
                <a:effectLst/>
                <a:uLnTx/>
                <a:uFillTx/>
                <a:latin typeface="Tahoma"/>
                <a:ea typeface="+mn-ea"/>
                <a:cs typeface="Tahoma"/>
              </a:rPr>
              <a:t>t</a:t>
            </a:r>
            <a:endParaRPr kumimoji="0" sz="2050" b="0" i="0" u="none" strike="noStrike" kern="1200" cap="none" spc="0" normalizeH="0" baseline="0" noProof="0">
              <a:ln>
                <a:noFill/>
              </a:ln>
              <a:solidFill>
                <a:prstClr val="black"/>
              </a:solidFill>
              <a:effectLst/>
              <a:uLnTx/>
              <a:uFillTx/>
              <a:latin typeface="Tahoma"/>
              <a:ea typeface="+mn-ea"/>
              <a:cs typeface="Tahoma"/>
            </a:endParaRPr>
          </a:p>
        </p:txBody>
      </p:sp>
      <p:sp>
        <p:nvSpPr>
          <p:cNvPr id="54" name="object 54"/>
          <p:cNvSpPr/>
          <p:nvPr/>
        </p:nvSpPr>
        <p:spPr>
          <a:xfrm>
            <a:off x="7445685" y="2953316"/>
            <a:ext cx="147320" cy="165100"/>
          </a:xfrm>
          <a:custGeom>
            <a:avLst/>
            <a:gdLst/>
            <a:ahLst/>
            <a:cxnLst/>
            <a:rect l="l" t="t" r="r" b="b"/>
            <a:pathLst>
              <a:path w="147320" h="165100">
                <a:moveTo>
                  <a:pt x="0" y="164818"/>
                </a:moveTo>
                <a:lnTo>
                  <a:pt x="146899" y="164818"/>
                </a:lnTo>
                <a:lnTo>
                  <a:pt x="146899" y="0"/>
                </a:lnTo>
                <a:lnTo>
                  <a:pt x="0" y="0"/>
                </a:lnTo>
                <a:lnTo>
                  <a:pt x="0" y="164818"/>
                </a:lnTo>
                <a:close/>
              </a:path>
            </a:pathLst>
          </a:custGeom>
          <a:solidFill>
            <a:srgbClr val="ECD88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7445688" y="2953310"/>
            <a:ext cx="147320" cy="165100"/>
          </a:xfrm>
          <a:custGeom>
            <a:avLst/>
            <a:gdLst/>
            <a:ahLst/>
            <a:cxnLst/>
            <a:rect l="l" t="t" r="r" b="b"/>
            <a:pathLst>
              <a:path w="147320" h="165100">
                <a:moveTo>
                  <a:pt x="0" y="164796"/>
                </a:moveTo>
                <a:lnTo>
                  <a:pt x="146909" y="164796"/>
                </a:lnTo>
                <a:lnTo>
                  <a:pt x="146909" y="0"/>
                </a:lnTo>
                <a:lnTo>
                  <a:pt x="0" y="0"/>
                </a:lnTo>
                <a:lnTo>
                  <a:pt x="0" y="164796"/>
                </a:lnTo>
                <a:close/>
              </a:path>
            </a:pathLst>
          </a:custGeom>
          <a:ln w="1031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7445685" y="3315845"/>
            <a:ext cx="147320" cy="165100"/>
          </a:xfrm>
          <a:custGeom>
            <a:avLst/>
            <a:gdLst/>
            <a:ahLst/>
            <a:cxnLst/>
            <a:rect l="l" t="t" r="r" b="b"/>
            <a:pathLst>
              <a:path w="147320" h="165100">
                <a:moveTo>
                  <a:pt x="0" y="164818"/>
                </a:moveTo>
                <a:lnTo>
                  <a:pt x="146899" y="164818"/>
                </a:lnTo>
                <a:lnTo>
                  <a:pt x="146899" y="0"/>
                </a:lnTo>
                <a:lnTo>
                  <a:pt x="0" y="0"/>
                </a:lnTo>
                <a:lnTo>
                  <a:pt x="0" y="164818"/>
                </a:lnTo>
                <a:close/>
              </a:path>
            </a:pathLst>
          </a:custGeom>
          <a:solidFill>
            <a:srgbClr val="B1B1B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7445688" y="3315843"/>
            <a:ext cx="147320" cy="165100"/>
          </a:xfrm>
          <a:custGeom>
            <a:avLst/>
            <a:gdLst/>
            <a:ahLst/>
            <a:cxnLst/>
            <a:rect l="l" t="t" r="r" b="b"/>
            <a:pathLst>
              <a:path w="147320" h="165100">
                <a:moveTo>
                  <a:pt x="0" y="164828"/>
                </a:moveTo>
                <a:lnTo>
                  <a:pt x="146909" y="164828"/>
                </a:lnTo>
                <a:lnTo>
                  <a:pt x="146909" y="0"/>
                </a:lnTo>
                <a:lnTo>
                  <a:pt x="0" y="0"/>
                </a:lnTo>
                <a:lnTo>
                  <a:pt x="0" y="164828"/>
                </a:lnTo>
                <a:close/>
              </a:path>
            </a:pathLst>
          </a:custGeom>
          <a:ln w="1031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7445685" y="3678685"/>
            <a:ext cx="147320" cy="165100"/>
          </a:xfrm>
          <a:custGeom>
            <a:avLst/>
            <a:gdLst/>
            <a:ahLst/>
            <a:cxnLst/>
            <a:rect l="l" t="t" r="r" b="b"/>
            <a:pathLst>
              <a:path w="147320" h="165100">
                <a:moveTo>
                  <a:pt x="0" y="164830"/>
                </a:moveTo>
                <a:lnTo>
                  <a:pt x="146899" y="164830"/>
                </a:lnTo>
                <a:lnTo>
                  <a:pt x="146899" y="0"/>
                </a:lnTo>
                <a:lnTo>
                  <a:pt x="0" y="0"/>
                </a:lnTo>
                <a:lnTo>
                  <a:pt x="0" y="164830"/>
                </a:lnTo>
                <a:close/>
              </a:path>
            </a:pathLst>
          </a:custGeom>
          <a:solidFill>
            <a:srgbClr val="6F89F7"/>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7445688" y="3678678"/>
            <a:ext cx="147320" cy="165100"/>
          </a:xfrm>
          <a:custGeom>
            <a:avLst/>
            <a:gdLst/>
            <a:ahLst/>
            <a:cxnLst/>
            <a:rect l="l" t="t" r="r" b="b"/>
            <a:pathLst>
              <a:path w="147320" h="165100">
                <a:moveTo>
                  <a:pt x="0" y="164828"/>
                </a:moveTo>
                <a:lnTo>
                  <a:pt x="146909" y="164828"/>
                </a:lnTo>
                <a:lnTo>
                  <a:pt x="146909" y="0"/>
                </a:lnTo>
                <a:lnTo>
                  <a:pt x="0" y="0"/>
                </a:lnTo>
                <a:lnTo>
                  <a:pt x="0" y="164828"/>
                </a:lnTo>
                <a:close/>
              </a:path>
            </a:pathLst>
          </a:custGeom>
          <a:ln w="1031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7445685" y="4041229"/>
            <a:ext cx="147320" cy="165100"/>
          </a:xfrm>
          <a:custGeom>
            <a:avLst/>
            <a:gdLst/>
            <a:ahLst/>
            <a:cxnLst/>
            <a:rect l="l" t="t" r="r" b="b"/>
            <a:pathLst>
              <a:path w="147320" h="165100">
                <a:moveTo>
                  <a:pt x="0" y="164818"/>
                </a:moveTo>
                <a:lnTo>
                  <a:pt x="146899" y="164818"/>
                </a:lnTo>
                <a:lnTo>
                  <a:pt x="146899" y="0"/>
                </a:lnTo>
                <a:lnTo>
                  <a:pt x="0" y="0"/>
                </a:lnTo>
                <a:lnTo>
                  <a:pt x="0" y="164818"/>
                </a:lnTo>
                <a:close/>
              </a:path>
            </a:pathLst>
          </a:custGeom>
          <a:solidFill>
            <a:srgbClr val="CFDBF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7445688" y="4041224"/>
            <a:ext cx="147320" cy="165100"/>
          </a:xfrm>
          <a:custGeom>
            <a:avLst/>
            <a:gdLst/>
            <a:ahLst/>
            <a:cxnLst/>
            <a:rect l="l" t="t" r="r" b="b"/>
            <a:pathLst>
              <a:path w="147320" h="165100">
                <a:moveTo>
                  <a:pt x="0" y="164818"/>
                </a:moveTo>
                <a:lnTo>
                  <a:pt x="146909" y="164818"/>
                </a:lnTo>
                <a:lnTo>
                  <a:pt x="146909" y="0"/>
                </a:lnTo>
                <a:lnTo>
                  <a:pt x="0" y="0"/>
                </a:lnTo>
                <a:lnTo>
                  <a:pt x="0" y="164818"/>
                </a:lnTo>
                <a:close/>
              </a:path>
            </a:pathLst>
          </a:custGeom>
          <a:ln w="1031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7445685" y="4403920"/>
            <a:ext cx="147320" cy="165100"/>
          </a:xfrm>
          <a:custGeom>
            <a:avLst/>
            <a:gdLst/>
            <a:ahLst/>
            <a:cxnLst/>
            <a:rect l="l" t="t" r="r" b="b"/>
            <a:pathLst>
              <a:path w="147320" h="165100">
                <a:moveTo>
                  <a:pt x="0" y="164818"/>
                </a:moveTo>
                <a:lnTo>
                  <a:pt x="146899" y="164818"/>
                </a:lnTo>
                <a:lnTo>
                  <a:pt x="146899" y="0"/>
                </a:lnTo>
                <a:lnTo>
                  <a:pt x="0" y="0"/>
                </a:lnTo>
                <a:lnTo>
                  <a:pt x="0" y="164818"/>
                </a:lnTo>
                <a:close/>
              </a:path>
            </a:pathLst>
          </a:custGeom>
          <a:solidFill>
            <a:srgbClr val="B7C1E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7445688" y="4403911"/>
            <a:ext cx="147320" cy="165100"/>
          </a:xfrm>
          <a:custGeom>
            <a:avLst/>
            <a:gdLst/>
            <a:ahLst/>
            <a:cxnLst/>
            <a:rect l="l" t="t" r="r" b="b"/>
            <a:pathLst>
              <a:path w="147320" h="165100">
                <a:moveTo>
                  <a:pt x="0" y="164818"/>
                </a:moveTo>
                <a:lnTo>
                  <a:pt x="146909" y="164818"/>
                </a:lnTo>
                <a:lnTo>
                  <a:pt x="146909" y="0"/>
                </a:lnTo>
                <a:lnTo>
                  <a:pt x="0" y="0"/>
                </a:lnTo>
                <a:lnTo>
                  <a:pt x="0" y="164818"/>
                </a:lnTo>
                <a:close/>
              </a:path>
            </a:pathLst>
          </a:custGeom>
          <a:ln w="1031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7445685" y="4766382"/>
            <a:ext cx="147320" cy="165100"/>
          </a:xfrm>
          <a:custGeom>
            <a:avLst/>
            <a:gdLst/>
            <a:ahLst/>
            <a:cxnLst/>
            <a:rect l="l" t="t" r="r" b="b"/>
            <a:pathLst>
              <a:path w="147320" h="165100">
                <a:moveTo>
                  <a:pt x="0" y="164830"/>
                </a:moveTo>
                <a:lnTo>
                  <a:pt x="146899" y="164830"/>
                </a:lnTo>
                <a:lnTo>
                  <a:pt x="146899" y="0"/>
                </a:lnTo>
                <a:lnTo>
                  <a:pt x="0" y="0"/>
                </a:lnTo>
                <a:lnTo>
                  <a:pt x="0" y="164830"/>
                </a:lnTo>
                <a:close/>
              </a:path>
            </a:pathLst>
          </a:custGeom>
          <a:solidFill>
            <a:srgbClr val="66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7445688" y="4766376"/>
            <a:ext cx="147320" cy="165100"/>
          </a:xfrm>
          <a:custGeom>
            <a:avLst/>
            <a:gdLst/>
            <a:ahLst/>
            <a:cxnLst/>
            <a:rect l="l" t="t" r="r" b="b"/>
            <a:pathLst>
              <a:path w="147320" h="165100">
                <a:moveTo>
                  <a:pt x="0" y="164828"/>
                </a:moveTo>
                <a:lnTo>
                  <a:pt x="146909" y="164828"/>
                </a:lnTo>
                <a:lnTo>
                  <a:pt x="146909" y="0"/>
                </a:lnTo>
                <a:lnTo>
                  <a:pt x="0" y="0"/>
                </a:lnTo>
                <a:lnTo>
                  <a:pt x="0" y="164828"/>
                </a:lnTo>
                <a:close/>
              </a:path>
            </a:pathLst>
          </a:custGeom>
          <a:ln w="10311">
            <a:solidFill>
              <a:srgbClr val="40458C"/>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txBox="1"/>
          <p:nvPr/>
        </p:nvSpPr>
        <p:spPr>
          <a:xfrm>
            <a:off x="7367344" y="2832337"/>
            <a:ext cx="1363345" cy="2176145"/>
          </a:xfrm>
          <a:prstGeom prst="rect">
            <a:avLst/>
          </a:prstGeom>
          <a:ln w="10179">
            <a:solidFill>
              <a:srgbClr val="40458C"/>
            </a:solidFill>
          </a:ln>
        </p:spPr>
        <p:txBody>
          <a:bodyPr vert="horz" wrap="square" lIns="0" tIns="0" rIns="0" bIns="0" rtlCol="0">
            <a:spAutoFit/>
          </a:bodyPr>
          <a:lstStyle/>
          <a:p>
            <a:pPr marL="288925" marR="36195" lvl="0" indent="0" algn="l" defTabSz="914400" rtl="0" eaLnBrk="1" fontAlgn="auto" latinLnBrk="0" hangingPunct="1">
              <a:lnSpc>
                <a:spcPct val="116100"/>
              </a:lnSpc>
              <a:spcBef>
                <a:spcPts val="0"/>
              </a:spcBef>
              <a:spcAft>
                <a:spcPts val="0"/>
              </a:spcAft>
              <a:buClrTx/>
              <a:buSzTx/>
              <a:buFontTx/>
              <a:buNone/>
              <a:tabLst/>
              <a:defRPr/>
            </a:pPr>
            <a:r>
              <a:rPr kumimoji="0" sz="2050" b="1" i="0" u="none" strike="noStrike" kern="1200" cap="none" spc="-185" normalizeH="0" baseline="0" noProof="0" dirty="0">
                <a:ln>
                  <a:noFill/>
                </a:ln>
                <a:solidFill>
                  <a:srgbClr val="40458C"/>
                </a:solidFill>
                <a:effectLst/>
                <a:uLnTx/>
                <a:uFillTx/>
                <a:latin typeface="Tahoma"/>
                <a:ea typeface="+mn-ea"/>
                <a:cs typeface="Tahoma"/>
              </a:rPr>
              <a:t>R</a:t>
            </a:r>
            <a:r>
              <a:rPr kumimoji="0" sz="2050" b="1" i="0" u="none" strike="noStrike" kern="1200" cap="none" spc="-145" normalizeH="0" baseline="0" noProof="0" dirty="0">
                <a:ln>
                  <a:noFill/>
                </a:ln>
                <a:solidFill>
                  <a:srgbClr val="40458C"/>
                </a:solidFill>
                <a:effectLst/>
                <a:uLnTx/>
                <a:uFillTx/>
                <a:latin typeface="Tahoma"/>
                <a:ea typeface="+mn-ea"/>
                <a:cs typeface="Tahoma"/>
              </a:rPr>
              <a:t>e</a:t>
            </a:r>
            <a:r>
              <a:rPr kumimoji="0" sz="2050" b="1" i="0" u="none" strike="noStrike" kern="1200" cap="none" spc="-140" normalizeH="0" baseline="0" noProof="0" dirty="0">
                <a:ln>
                  <a:noFill/>
                </a:ln>
                <a:solidFill>
                  <a:srgbClr val="40458C"/>
                </a:solidFill>
                <a:effectLst/>
                <a:uLnTx/>
                <a:uFillTx/>
                <a:latin typeface="Tahoma"/>
                <a:ea typeface="+mn-ea"/>
                <a:cs typeface="Tahoma"/>
              </a:rPr>
              <a:t>q</a:t>
            </a:r>
            <a:r>
              <a:rPr kumimoji="0" sz="2050" b="1" i="0" u="none" strike="noStrike" kern="1200" cap="none" spc="-65" normalizeH="0" baseline="0" noProof="0" dirty="0">
                <a:ln>
                  <a:noFill/>
                </a:ln>
                <a:solidFill>
                  <a:srgbClr val="40458C"/>
                </a:solidFill>
                <a:effectLst/>
                <a:uLnTx/>
                <a:uFillTx/>
                <a:latin typeface="Tahoma"/>
                <a:ea typeface="+mn-ea"/>
                <a:cs typeface="Tahoma"/>
              </a:rPr>
              <a:t>.</a:t>
            </a:r>
            <a:r>
              <a:rPr kumimoji="0" sz="2050" b="1" i="0" u="none" strike="noStrike" kern="1200" cap="none" spc="-55"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60" normalizeH="0" baseline="0" noProof="0" dirty="0">
                <a:ln>
                  <a:noFill/>
                </a:ln>
                <a:solidFill>
                  <a:srgbClr val="40458C"/>
                </a:solidFill>
                <a:effectLst/>
                <a:uLnTx/>
                <a:uFillTx/>
                <a:latin typeface="Tahoma"/>
                <a:ea typeface="+mn-ea"/>
                <a:cs typeface="Tahoma"/>
              </a:rPr>
              <a:t>De</a:t>
            </a:r>
            <a:r>
              <a:rPr kumimoji="0" sz="2050" b="1" i="0" u="none" strike="noStrike" kern="1200" cap="none" spc="-140" normalizeH="0" baseline="0" noProof="0" dirty="0">
                <a:ln>
                  <a:noFill/>
                </a:ln>
                <a:solidFill>
                  <a:srgbClr val="40458C"/>
                </a:solidFill>
                <a:effectLst/>
                <a:uLnTx/>
                <a:uFillTx/>
                <a:latin typeface="Tahoma"/>
                <a:ea typeface="+mn-ea"/>
                <a:cs typeface="Tahoma"/>
              </a:rPr>
              <a:t>s</a:t>
            </a:r>
            <a:r>
              <a:rPr kumimoji="0" sz="2050" b="1" i="0" u="none" strike="noStrike" kern="1200" cap="none" spc="-85" normalizeH="0" baseline="0" noProof="0" dirty="0">
                <a:ln>
                  <a:noFill/>
                </a:ln>
                <a:solidFill>
                  <a:srgbClr val="40458C"/>
                </a:solidFill>
                <a:effectLst/>
                <a:uLnTx/>
                <a:uFillTx/>
                <a:latin typeface="Tahoma"/>
                <a:ea typeface="+mn-ea"/>
                <a:cs typeface="Tahoma"/>
              </a:rPr>
              <a:t>i</a:t>
            </a:r>
            <a:r>
              <a:rPr kumimoji="0" sz="2050" b="1" i="0" u="none" strike="noStrike" kern="1200" cap="none" spc="-140" normalizeH="0" baseline="0" noProof="0" dirty="0">
                <a:ln>
                  <a:noFill/>
                </a:ln>
                <a:solidFill>
                  <a:srgbClr val="40458C"/>
                </a:solidFill>
                <a:effectLst/>
                <a:uLnTx/>
                <a:uFillTx/>
                <a:latin typeface="Tahoma"/>
                <a:ea typeface="+mn-ea"/>
                <a:cs typeface="Tahoma"/>
              </a:rPr>
              <a:t>g</a:t>
            </a:r>
            <a:r>
              <a:rPr kumimoji="0" sz="2050" b="1" i="0" u="none" strike="noStrike" kern="1200" cap="none" spc="-135" normalizeH="0" baseline="0" noProof="0" dirty="0">
                <a:ln>
                  <a:noFill/>
                </a:ln>
                <a:solidFill>
                  <a:srgbClr val="40458C"/>
                </a:solidFill>
                <a:effectLst/>
                <a:uLnTx/>
                <a:uFillTx/>
                <a:latin typeface="Tahoma"/>
                <a:ea typeface="+mn-ea"/>
                <a:cs typeface="Tahoma"/>
              </a:rPr>
              <a:t>n</a:t>
            </a:r>
            <a:r>
              <a:rPr kumimoji="0" sz="2050" b="1" i="0" u="none" strike="noStrike" kern="1200" cap="none" spc="-55"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40" normalizeH="0" baseline="0" noProof="0" dirty="0">
                <a:ln>
                  <a:noFill/>
                </a:ln>
                <a:solidFill>
                  <a:srgbClr val="40458C"/>
                </a:solidFill>
                <a:effectLst/>
                <a:uLnTx/>
                <a:uFillTx/>
                <a:latin typeface="Tahoma"/>
                <a:ea typeface="+mn-ea"/>
                <a:cs typeface="Tahoma"/>
              </a:rPr>
              <a:t>C</a:t>
            </a:r>
            <a:r>
              <a:rPr kumimoji="0" sz="2050" b="1" i="0" u="none" strike="noStrike" kern="1200" cap="none" spc="-125" normalizeH="0" baseline="0" noProof="0" dirty="0">
                <a:ln>
                  <a:noFill/>
                </a:ln>
                <a:solidFill>
                  <a:srgbClr val="40458C"/>
                </a:solidFill>
                <a:effectLst/>
                <a:uLnTx/>
                <a:uFillTx/>
                <a:latin typeface="Tahoma"/>
                <a:ea typeface="+mn-ea"/>
                <a:cs typeface="Tahoma"/>
              </a:rPr>
              <a:t>o</a:t>
            </a:r>
            <a:r>
              <a:rPr kumimoji="0" sz="2050" b="1" i="0" u="none" strike="noStrike" kern="1200" cap="none" spc="-140" normalizeH="0" baseline="0" noProof="0" dirty="0">
                <a:ln>
                  <a:noFill/>
                </a:ln>
                <a:solidFill>
                  <a:srgbClr val="40458C"/>
                </a:solidFill>
                <a:effectLst/>
                <a:uLnTx/>
                <a:uFillTx/>
                <a:latin typeface="Tahoma"/>
                <a:ea typeface="+mn-ea"/>
                <a:cs typeface="Tahoma"/>
              </a:rPr>
              <a:t>d</a:t>
            </a:r>
            <a:r>
              <a:rPr kumimoji="0" sz="2050" b="1" i="0" u="none" strike="noStrike" kern="1200" cap="none" spc="-125" normalizeH="0" baseline="0" noProof="0" dirty="0">
                <a:ln>
                  <a:noFill/>
                </a:ln>
                <a:solidFill>
                  <a:srgbClr val="40458C"/>
                </a:solidFill>
                <a:effectLst/>
                <a:uLnTx/>
                <a:uFillTx/>
                <a:latin typeface="Tahoma"/>
                <a:ea typeface="+mn-ea"/>
                <a:cs typeface="Tahoma"/>
              </a:rPr>
              <a:t>e</a:t>
            </a:r>
            <a:r>
              <a:rPr kumimoji="0" sz="2050" b="1" i="0" u="none" strike="noStrike" kern="1200" cap="none" spc="-55"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60" normalizeH="0" baseline="0" noProof="0" dirty="0">
                <a:ln>
                  <a:noFill/>
                </a:ln>
                <a:solidFill>
                  <a:srgbClr val="40458C"/>
                </a:solidFill>
                <a:effectLst/>
                <a:uLnTx/>
                <a:uFillTx/>
                <a:latin typeface="Tahoma"/>
                <a:ea typeface="+mn-ea"/>
                <a:cs typeface="Tahoma"/>
              </a:rPr>
              <a:t>De</a:t>
            </a:r>
            <a:r>
              <a:rPr kumimoji="0" sz="2050" b="1" i="0" u="none" strike="noStrike" kern="1200" cap="none" spc="-120" normalizeH="0" baseline="0" noProof="0" dirty="0">
                <a:ln>
                  <a:noFill/>
                </a:ln>
                <a:solidFill>
                  <a:srgbClr val="40458C"/>
                </a:solidFill>
                <a:effectLst/>
                <a:uLnTx/>
                <a:uFillTx/>
                <a:latin typeface="Tahoma"/>
                <a:ea typeface="+mn-ea"/>
                <a:cs typeface="Tahoma"/>
              </a:rPr>
              <a:t>v</a:t>
            </a:r>
            <a:r>
              <a:rPr kumimoji="0" sz="2050" b="1" i="0" u="none" strike="noStrike" kern="1200" cap="none" spc="35"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14" normalizeH="0" baseline="0" noProof="0" dirty="0">
                <a:ln>
                  <a:noFill/>
                </a:ln>
                <a:solidFill>
                  <a:srgbClr val="40458C"/>
                </a:solidFill>
                <a:effectLst/>
                <a:uLnTx/>
                <a:uFillTx/>
                <a:latin typeface="Tahoma"/>
                <a:ea typeface="+mn-ea"/>
                <a:cs typeface="Tahoma"/>
              </a:rPr>
              <a:t>T</a:t>
            </a:r>
            <a:r>
              <a:rPr kumimoji="0" sz="2050" b="1" i="0" u="none" strike="noStrike" kern="1200" cap="none" spc="-145" normalizeH="0" baseline="0" noProof="0" dirty="0">
                <a:ln>
                  <a:noFill/>
                </a:ln>
                <a:solidFill>
                  <a:srgbClr val="40458C"/>
                </a:solidFill>
                <a:effectLst/>
                <a:uLnTx/>
                <a:uFillTx/>
                <a:latin typeface="Tahoma"/>
                <a:ea typeface="+mn-ea"/>
                <a:cs typeface="Tahoma"/>
              </a:rPr>
              <a:t>e</a:t>
            </a:r>
            <a:r>
              <a:rPr kumimoji="0" sz="2050" b="1" i="0" u="none" strike="noStrike" kern="1200" cap="none" spc="-140" normalizeH="0" baseline="0" noProof="0" dirty="0">
                <a:ln>
                  <a:noFill/>
                </a:ln>
                <a:solidFill>
                  <a:srgbClr val="40458C"/>
                </a:solidFill>
                <a:effectLst/>
                <a:uLnTx/>
                <a:uFillTx/>
                <a:latin typeface="Tahoma"/>
                <a:ea typeface="+mn-ea"/>
                <a:cs typeface="Tahoma"/>
              </a:rPr>
              <a:t>s</a:t>
            </a:r>
            <a:r>
              <a:rPr kumimoji="0" sz="2050" b="1" i="0" u="none" strike="noStrike" kern="1200" cap="none" spc="-90" normalizeH="0" baseline="0" noProof="0" dirty="0">
                <a:ln>
                  <a:noFill/>
                </a:ln>
                <a:solidFill>
                  <a:srgbClr val="40458C"/>
                </a:solidFill>
                <a:effectLst/>
                <a:uLnTx/>
                <a:uFillTx/>
                <a:latin typeface="Tahoma"/>
                <a:ea typeface="+mn-ea"/>
                <a:cs typeface="Tahoma"/>
              </a:rPr>
              <a:t>t</a:t>
            </a:r>
            <a:r>
              <a:rPr kumimoji="0" sz="2050" b="1" i="0" u="none" strike="noStrike" kern="1200" cap="none" spc="-55"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50" normalizeH="0" baseline="0" noProof="0" dirty="0">
                <a:ln>
                  <a:noFill/>
                </a:ln>
                <a:solidFill>
                  <a:srgbClr val="40458C"/>
                </a:solidFill>
                <a:effectLst/>
                <a:uLnTx/>
                <a:uFillTx/>
                <a:latin typeface="Tahoma"/>
                <a:ea typeface="+mn-ea"/>
                <a:cs typeface="Tahoma"/>
              </a:rPr>
              <a:t>S</a:t>
            </a:r>
            <a:r>
              <a:rPr kumimoji="0" sz="2050" b="1" i="0" u="none" strike="noStrike" kern="1200" cap="none" spc="-110" normalizeH="0" baseline="0" noProof="0" dirty="0">
                <a:ln>
                  <a:noFill/>
                </a:ln>
                <a:solidFill>
                  <a:srgbClr val="40458C"/>
                </a:solidFill>
                <a:effectLst/>
                <a:uLnTx/>
                <a:uFillTx/>
                <a:latin typeface="Tahoma"/>
                <a:ea typeface="+mn-ea"/>
                <a:cs typeface="Tahoma"/>
              </a:rPr>
              <a:t>ys</a:t>
            </a:r>
            <a:r>
              <a:rPr kumimoji="0" sz="2050" b="1" i="0" u="none" strike="noStrike" kern="1200" cap="none" spc="0"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14" normalizeH="0" baseline="0" noProof="0" dirty="0">
                <a:ln>
                  <a:noFill/>
                </a:ln>
                <a:solidFill>
                  <a:srgbClr val="40458C"/>
                </a:solidFill>
                <a:effectLst/>
                <a:uLnTx/>
                <a:uFillTx/>
                <a:latin typeface="Tahoma"/>
                <a:ea typeface="+mn-ea"/>
                <a:cs typeface="Tahoma"/>
              </a:rPr>
              <a:t>T</a:t>
            </a:r>
            <a:r>
              <a:rPr kumimoji="0" sz="2050" b="1" i="0" u="none" strike="noStrike" kern="1200" cap="none" spc="-145" normalizeH="0" baseline="0" noProof="0" dirty="0">
                <a:ln>
                  <a:noFill/>
                </a:ln>
                <a:solidFill>
                  <a:srgbClr val="40458C"/>
                </a:solidFill>
                <a:effectLst/>
                <a:uLnTx/>
                <a:uFillTx/>
                <a:latin typeface="Tahoma"/>
                <a:ea typeface="+mn-ea"/>
                <a:cs typeface="Tahoma"/>
              </a:rPr>
              <a:t>e</a:t>
            </a:r>
            <a:r>
              <a:rPr kumimoji="0" sz="2050" b="1" i="0" u="none" strike="noStrike" kern="1200" cap="none" spc="-140" normalizeH="0" baseline="0" noProof="0" dirty="0">
                <a:ln>
                  <a:noFill/>
                </a:ln>
                <a:solidFill>
                  <a:srgbClr val="40458C"/>
                </a:solidFill>
                <a:effectLst/>
                <a:uLnTx/>
                <a:uFillTx/>
                <a:latin typeface="Tahoma"/>
                <a:ea typeface="+mn-ea"/>
                <a:cs typeface="Tahoma"/>
              </a:rPr>
              <a:t>s</a:t>
            </a:r>
            <a:r>
              <a:rPr kumimoji="0" sz="2050" b="1" i="0" u="none" strike="noStrike" kern="1200" cap="none" spc="-90" normalizeH="0" baseline="0" noProof="0" dirty="0">
                <a:ln>
                  <a:noFill/>
                </a:ln>
                <a:solidFill>
                  <a:srgbClr val="40458C"/>
                </a:solidFill>
                <a:effectLst/>
                <a:uLnTx/>
                <a:uFillTx/>
                <a:latin typeface="Tahoma"/>
                <a:ea typeface="+mn-ea"/>
                <a:cs typeface="Tahoma"/>
              </a:rPr>
              <a:t>t</a:t>
            </a:r>
            <a:r>
              <a:rPr kumimoji="0" sz="2050" b="1" i="0" u="none" strike="noStrike" kern="1200" cap="none" spc="-55"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125" normalizeH="0" baseline="0" noProof="0" dirty="0">
                <a:ln>
                  <a:noFill/>
                </a:ln>
                <a:solidFill>
                  <a:srgbClr val="40458C"/>
                </a:solidFill>
                <a:effectLst/>
                <a:uLnTx/>
                <a:uFillTx/>
                <a:latin typeface="Tahoma"/>
                <a:ea typeface="+mn-ea"/>
                <a:cs typeface="Tahoma"/>
              </a:rPr>
              <a:t>F</a:t>
            </a:r>
            <a:r>
              <a:rPr kumimoji="0" sz="2050" b="1" i="0" u="none" strike="noStrike" kern="1200" cap="none" spc="-105" normalizeH="0" baseline="0" noProof="0" dirty="0">
                <a:ln>
                  <a:noFill/>
                </a:ln>
                <a:solidFill>
                  <a:srgbClr val="40458C"/>
                </a:solidFill>
                <a:effectLst/>
                <a:uLnTx/>
                <a:uFillTx/>
                <a:latin typeface="Tahoma"/>
                <a:ea typeface="+mn-ea"/>
                <a:cs typeface="Tahoma"/>
              </a:rPr>
              <a:t>iel</a:t>
            </a:r>
            <a:r>
              <a:rPr kumimoji="0" sz="2050" b="1" i="0" u="none" strike="noStrike" kern="1200" cap="none" spc="-130" normalizeH="0" baseline="0" noProof="0" dirty="0">
                <a:ln>
                  <a:noFill/>
                </a:ln>
                <a:solidFill>
                  <a:srgbClr val="40458C"/>
                </a:solidFill>
                <a:effectLst/>
                <a:uLnTx/>
                <a:uFillTx/>
                <a:latin typeface="Tahoma"/>
                <a:ea typeface="+mn-ea"/>
                <a:cs typeface="Tahoma"/>
              </a:rPr>
              <a:t>d</a:t>
            </a:r>
            <a:r>
              <a:rPr kumimoji="0" sz="2050" b="1" i="0" u="none" strike="noStrike" kern="1200" cap="none" spc="20" normalizeH="0" baseline="0" noProof="0" dirty="0">
                <a:ln>
                  <a:noFill/>
                </a:ln>
                <a:solidFill>
                  <a:srgbClr val="40458C"/>
                </a:solidFill>
                <a:effectLst/>
                <a:uLnTx/>
                <a:uFillTx/>
                <a:latin typeface="Times New Roman"/>
                <a:ea typeface="+mn-ea"/>
                <a:cs typeface="Times New Roman"/>
              </a:rPr>
              <a:t> </a:t>
            </a:r>
            <a:r>
              <a:rPr kumimoji="0" sz="2050" b="1" i="0" u="none" strike="noStrike" kern="1200" cap="none" spc="-204" normalizeH="0" baseline="0" noProof="0" dirty="0">
                <a:ln>
                  <a:noFill/>
                </a:ln>
                <a:solidFill>
                  <a:srgbClr val="40458C"/>
                </a:solidFill>
                <a:effectLst/>
                <a:uLnTx/>
                <a:uFillTx/>
                <a:latin typeface="Tahoma"/>
                <a:ea typeface="+mn-ea"/>
                <a:cs typeface="Tahoma"/>
              </a:rPr>
              <a:t>O</a:t>
            </a:r>
            <a:r>
              <a:rPr kumimoji="0" sz="2050" b="1" i="0" u="none" strike="noStrike" kern="1200" cap="none" spc="-130" normalizeH="0" baseline="0" noProof="0" dirty="0">
                <a:ln>
                  <a:noFill/>
                </a:ln>
                <a:solidFill>
                  <a:srgbClr val="40458C"/>
                </a:solidFill>
                <a:effectLst/>
                <a:uLnTx/>
                <a:uFillTx/>
                <a:latin typeface="Tahoma"/>
                <a:ea typeface="+mn-ea"/>
                <a:cs typeface="Tahoma"/>
              </a:rPr>
              <a:t>p</a:t>
            </a:r>
            <a:endParaRPr kumimoji="0" sz="2050" b="0" i="0" u="none" strike="noStrike" kern="1200" cap="none" spc="0" normalizeH="0" baseline="0" noProof="0">
              <a:ln>
                <a:noFill/>
              </a:ln>
              <a:solidFill>
                <a:prstClr val="black"/>
              </a:solidFill>
              <a:effectLst/>
              <a:uLnTx/>
              <a:uFillTx/>
              <a:latin typeface="Tahoma"/>
              <a:ea typeface="+mn-ea"/>
              <a:cs typeface="Tahoma"/>
            </a:endParaRPr>
          </a:p>
        </p:txBody>
      </p:sp>
      <p:sp>
        <p:nvSpPr>
          <p:cNvPr id="67" name="object 67"/>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24</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Tree>
    <p:extLst>
      <p:ext uri="{BB962C8B-B14F-4D97-AF65-F5344CB8AC3E}">
        <p14:creationId xmlns:p14="http://schemas.microsoft.com/office/powerpoint/2010/main" val="2192030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2988" y="376733"/>
            <a:ext cx="4114011" cy="492443"/>
          </a:xfrm>
          <a:prstGeom prst="rect">
            <a:avLst/>
          </a:prstGeom>
        </p:spPr>
        <p:txBody>
          <a:bodyPr vert="horz" wrap="square" lIns="0" tIns="0" rIns="0" bIns="0" rtlCol="0">
            <a:spAutoFit/>
          </a:bodyPr>
          <a:lstStyle/>
          <a:p>
            <a:pPr marL="12700" marR="0" lvl="0" indent="0" algn="ctr" defTabSz="914400" rtl="0" eaLnBrk="1" fontAlgn="auto" latinLnBrk="0" hangingPunct="1">
              <a:lnSpc>
                <a:spcPct val="100000"/>
              </a:lnSpc>
              <a:spcBef>
                <a:spcPts val="0"/>
              </a:spcBef>
              <a:spcAft>
                <a:spcPts val="0"/>
              </a:spcAft>
              <a:buClrTx/>
              <a:buSzTx/>
              <a:buFontTx/>
              <a:buNone/>
              <a:tabLst/>
              <a:defRPr/>
            </a:pPr>
            <a:r>
              <a:rPr kumimoji="0" sz="3200" b="1" i="0" u="none" strike="noStrike" kern="1200" cap="none" spc="-20" normalizeH="0" baseline="0" noProof="0" dirty="0">
                <a:ln>
                  <a:noFill/>
                </a:ln>
                <a:solidFill>
                  <a:srgbClr val="6F89F7"/>
                </a:solidFill>
                <a:effectLst/>
                <a:uLnTx/>
                <a:uFillTx/>
                <a:latin typeface="Tahoma"/>
                <a:ea typeface="+mn-ea"/>
                <a:cs typeface="Tahoma"/>
              </a:rPr>
              <a:t>Costs</a:t>
            </a:r>
            <a:r>
              <a:rPr kumimoji="0" sz="3200" b="1" i="0" u="none" strike="noStrike" kern="1200" cap="none" spc="200" normalizeH="0" baseline="0" noProof="0" dirty="0">
                <a:ln>
                  <a:noFill/>
                </a:ln>
                <a:solidFill>
                  <a:srgbClr val="6F89F7"/>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6F89F7"/>
                </a:solidFill>
                <a:effectLst/>
                <a:uLnTx/>
                <a:uFillTx/>
                <a:latin typeface="Tahoma"/>
                <a:ea typeface="+mn-ea"/>
                <a:cs typeface="Tahoma"/>
              </a:rPr>
              <a:t>of</a:t>
            </a:r>
            <a:r>
              <a:rPr kumimoji="0" sz="3200" b="1" i="0" u="none" strike="noStrike" kern="1200" cap="none" spc="200" normalizeH="0" baseline="0" noProof="0" dirty="0">
                <a:ln>
                  <a:noFill/>
                </a:ln>
                <a:solidFill>
                  <a:srgbClr val="6F89F7"/>
                </a:solidFill>
                <a:effectLst/>
                <a:uLnTx/>
                <a:uFillTx/>
                <a:latin typeface="Times New Roman"/>
                <a:ea typeface="+mn-ea"/>
                <a:cs typeface="Times New Roman"/>
              </a:rPr>
              <a:t> </a:t>
            </a:r>
            <a:r>
              <a:rPr kumimoji="0" sz="3200" b="1" i="0" u="none" strike="noStrike" kern="1200" cap="none" spc="-20" normalizeH="0" baseline="0" noProof="0" dirty="0">
                <a:ln>
                  <a:noFill/>
                </a:ln>
                <a:solidFill>
                  <a:srgbClr val="6F89F7"/>
                </a:solidFill>
                <a:effectLst/>
                <a:uLnTx/>
                <a:uFillTx/>
                <a:latin typeface="Tahoma"/>
                <a:ea typeface="+mn-ea"/>
                <a:cs typeface="Tahoma"/>
              </a:rPr>
              <a:t>R</a:t>
            </a:r>
            <a:r>
              <a:rPr kumimoji="0" sz="3200" b="1" i="0" u="none" strike="noStrike" kern="1200" cap="none" spc="0" normalizeH="0" baseline="0" noProof="0" dirty="0">
                <a:ln>
                  <a:noFill/>
                </a:ln>
                <a:solidFill>
                  <a:srgbClr val="6F89F7"/>
                </a:solidFill>
                <a:effectLst/>
                <a:uLnTx/>
                <a:uFillTx/>
                <a:latin typeface="Tahoma"/>
                <a:ea typeface="+mn-ea"/>
                <a:cs typeface="Tahoma"/>
              </a:rPr>
              <a:t>e</a:t>
            </a:r>
            <a:r>
              <a:rPr kumimoji="0" sz="3200" b="1" i="0" u="none" strike="noStrike" kern="1200" cap="none" spc="-25" normalizeH="0" baseline="0" noProof="0" dirty="0">
                <a:ln>
                  <a:noFill/>
                </a:ln>
                <a:solidFill>
                  <a:srgbClr val="6F89F7"/>
                </a:solidFill>
                <a:effectLst/>
                <a:uLnTx/>
                <a:uFillTx/>
                <a:latin typeface="Tahoma"/>
                <a:ea typeface="+mn-ea"/>
                <a:cs typeface="Tahoma"/>
              </a:rPr>
              <a:t>v</a:t>
            </a:r>
            <a:r>
              <a:rPr kumimoji="0" sz="3200" b="1" i="0" u="none" strike="noStrike" kern="1200" cap="none" spc="-10" normalizeH="0" baseline="0" noProof="0" dirty="0">
                <a:ln>
                  <a:noFill/>
                </a:ln>
                <a:solidFill>
                  <a:srgbClr val="6F89F7"/>
                </a:solidFill>
                <a:effectLst/>
                <a:uLnTx/>
                <a:uFillTx/>
                <a:latin typeface="Tahoma"/>
                <a:ea typeface="+mn-ea"/>
                <a:cs typeface="Tahoma"/>
              </a:rPr>
              <a:t>i</a:t>
            </a:r>
            <a:r>
              <a:rPr kumimoji="0" sz="3200" b="1" i="0" u="none" strike="noStrike" kern="1200" cap="none" spc="0" normalizeH="0" baseline="0" noProof="0" dirty="0">
                <a:ln>
                  <a:noFill/>
                </a:ln>
                <a:solidFill>
                  <a:srgbClr val="6F89F7"/>
                </a:solidFill>
                <a:effectLst/>
                <a:uLnTx/>
                <a:uFillTx/>
                <a:latin typeface="Tahoma"/>
                <a:ea typeface="+mn-ea"/>
                <a:cs typeface="Tahoma"/>
              </a:rPr>
              <a:t>ews</a:t>
            </a:r>
            <a:endParaRPr kumimoji="0" sz="3200" b="1" i="0" u="none" strike="noStrike" kern="1200" cap="none" spc="0" normalizeH="0" baseline="0" noProof="0" dirty="0">
              <a:ln>
                <a:noFill/>
              </a:ln>
              <a:solidFill>
                <a:prstClr val="black"/>
              </a:solidFill>
              <a:effectLst/>
              <a:uLnTx/>
              <a:uFillTx/>
              <a:latin typeface="Tahoma"/>
              <a:ea typeface="+mn-ea"/>
              <a:cs typeface="Tahoma"/>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25</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15988" y="1588988"/>
            <a:ext cx="7751445" cy="4247317"/>
          </a:xfrm>
          <a:prstGeom prst="rect">
            <a:avLst/>
          </a:prstGeom>
        </p:spPr>
        <p:txBody>
          <a:bodyPr vert="horz" wrap="square" lIns="0" tIns="0" rIns="0" bIns="0" rtlCol="0">
            <a:spAutoFit/>
          </a:bodyPr>
          <a:lstStyle/>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D</a:t>
            </a:r>
            <a:r>
              <a:rPr kumimoji="0" sz="2400" b="0" i="0" u="none" strike="noStrike" kern="1200" cap="none" spc="-10" normalizeH="0" baseline="0" noProof="0" dirty="0">
                <a:ln>
                  <a:noFill/>
                </a:ln>
                <a:solidFill>
                  <a:prstClr val="black"/>
                </a:solidFill>
                <a:effectLst/>
                <a:uLnTx/>
                <a:uFillTx/>
                <a:latin typeface="Tahoma"/>
                <a:ea typeface="+mn-ea"/>
                <a:cs typeface="Tahoma"/>
              </a:rPr>
              <a:t>ifficult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est</a:t>
            </a:r>
            <a:r>
              <a:rPr kumimoji="0" sz="2400" b="0" i="0" u="none" strike="noStrike" kern="1200" cap="none" spc="-10" normalizeH="0" baseline="0" noProof="0" dirty="0">
                <a:ln>
                  <a:noFill/>
                </a:ln>
                <a:solidFill>
                  <a:prstClr val="black"/>
                </a:solidFill>
                <a:effectLst/>
                <a:uLnTx/>
                <a:uFillTx/>
                <a:latin typeface="Tahoma"/>
                <a:ea typeface="+mn-ea"/>
                <a:cs typeface="Tahoma"/>
              </a:rPr>
              <a:t>abli</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st</a:t>
            </a:r>
            <a:r>
              <a:rPr kumimoji="0" sz="2400" b="0" i="0" u="none" strike="noStrike" kern="1200" cap="none" spc="-15" normalizeH="0" baseline="0" noProof="0" dirty="0">
                <a:ln>
                  <a:noFill/>
                </a:ln>
                <a:solidFill>
                  <a:prstClr val="black"/>
                </a:solidFill>
                <a:effectLst/>
                <a:uLnTx/>
                <a:uFillTx/>
                <a:latin typeface="Tahoma"/>
                <a:ea typeface="+mn-ea"/>
                <a:cs typeface="Tahoma"/>
              </a:rPr>
              <a:t>anda</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costs</a:t>
            </a: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Ty</a:t>
            </a:r>
            <a:r>
              <a:rPr kumimoji="0" sz="2400" b="0" i="0" u="none" strike="noStrike" kern="1200" cap="none" spc="-20" normalizeH="0" baseline="0" noProof="0" dirty="0">
                <a:ln>
                  <a:noFill/>
                </a:ln>
                <a:solidFill>
                  <a:prstClr val="black"/>
                </a:solidFill>
                <a:effectLst/>
                <a:uLnTx/>
                <a:uFillTx/>
                <a:latin typeface="Tahoma"/>
                <a:ea typeface="+mn-ea"/>
                <a:cs typeface="Tahoma"/>
              </a:rPr>
              <a:t>p</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0" normalizeH="0" baseline="0" noProof="0" dirty="0">
                <a:ln>
                  <a:noFill/>
                </a:ln>
                <a:solidFill>
                  <a:prstClr val="black"/>
                </a:solidFill>
                <a:effectLst/>
                <a:uLnTx/>
                <a:uFillTx/>
                <a:latin typeface="Tahoma"/>
                <a:ea typeface="+mn-ea"/>
                <a:cs typeface="Tahoma"/>
              </a:rPr>
              <a:t>all</a:t>
            </a:r>
            <a:r>
              <a:rPr kumimoji="0" sz="2400" b="0" i="0" u="none" strike="noStrike" kern="1200" cap="none" spc="0" normalizeH="0" baseline="0" noProof="0" dirty="0">
                <a:ln>
                  <a:noFill/>
                </a:ln>
                <a:solidFill>
                  <a:prstClr val="black"/>
                </a:solidFill>
                <a:effectLst/>
                <a:uLnTx/>
                <a:uFillTx/>
                <a:latin typeface="Tahoma"/>
                <a:ea typeface="+mn-ea"/>
                <a:cs typeface="Tahoma"/>
              </a:rPr>
              <a:t>y</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abou</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0" normalizeH="0" baseline="0" noProof="0" dirty="0">
                <a:ln>
                  <a:noFill/>
                </a:ln>
                <a:solidFill>
                  <a:prstClr val="black"/>
                </a:solidFill>
                <a:effectLst/>
                <a:uLnTx/>
                <a:uFillTx/>
                <a:latin typeface="Tahoma"/>
                <a:ea typeface="+mn-ea"/>
                <a:cs typeface="Tahoma"/>
              </a:rPr>
              <a:t>15%</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of</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oj</a:t>
            </a:r>
            <a:r>
              <a:rPr kumimoji="0" sz="2400" b="0" i="0" u="none" strike="noStrike" kern="1200" cap="none" spc="0" normalizeH="0" baseline="0" noProof="0" dirty="0">
                <a:ln>
                  <a:noFill/>
                </a:ln>
                <a:solidFill>
                  <a:prstClr val="black"/>
                </a:solidFill>
                <a:effectLst/>
                <a:uLnTx/>
                <a:uFillTx/>
                <a:latin typeface="Tahoma"/>
                <a:ea typeface="+mn-ea"/>
                <a:cs typeface="Tahoma"/>
              </a:rPr>
              <a:t>ect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budg</a:t>
            </a:r>
            <a:r>
              <a:rPr kumimoji="0" sz="2400" b="0" i="0" u="none" strike="noStrike" kern="1200" cap="none" spc="0" normalizeH="0" baseline="0" noProof="0" dirty="0">
                <a:ln>
                  <a:noFill/>
                </a:ln>
                <a:solidFill>
                  <a:prstClr val="black"/>
                </a:solidFill>
                <a:effectLst/>
                <a:uLnTx/>
                <a:uFillTx/>
                <a:latin typeface="Tahoma"/>
                <a:ea typeface="+mn-ea"/>
                <a:cs typeface="Tahoma"/>
              </a:rPr>
              <a:t>et</a:t>
            </a:r>
          </a:p>
          <a:p>
            <a:pPr marL="355600" marR="508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Requires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tte</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20" normalizeH="0" baseline="0" noProof="0" dirty="0">
                <a:ln>
                  <a:noFill/>
                </a:ln>
                <a:solidFill>
                  <a:prstClr val="black"/>
                </a:solidFill>
                <a:effectLst/>
                <a:uLnTx/>
                <a:uFillTx/>
                <a:latin typeface="Tahoma"/>
                <a:ea typeface="+mn-ea"/>
                <a:cs typeface="Tahoma"/>
              </a:rPr>
              <a:t>vo</a:t>
            </a:r>
            <a:r>
              <a:rPr kumimoji="0" sz="2400" b="0" i="0" u="none" strike="noStrike" kern="1200" cap="none" spc="-10" normalizeH="0" baseline="0" noProof="0" dirty="0">
                <a:ln>
                  <a:noFill/>
                </a:ln>
                <a:solidFill>
                  <a:prstClr val="black"/>
                </a:solidFill>
                <a:effectLst/>
                <a:uLnTx/>
                <a:uFillTx/>
                <a:latin typeface="Tahoma"/>
                <a:ea typeface="+mn-ea"/>
                <a:cs typeface="Tahoma"/>
              </a:rPr>
              <a:t>id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0" normalizeH="0" baseline="0" noProof="0" dirty="0">
                <a:ln>
                  <a:noFill/>
                </a:ln>
                <a:solidFill>
                  <a:prstClr val="black"/>
                </a:solidFill>
                <a:effectLst/>
                <a:uLnTx/>
                <a:uFillTx/>
                <a:latin typeface="Tahoma"/>
                <a:ea typeface="+mn-ea"/>
                <a:cs typeface="Tahoma"/>
              </a:rPr>
              <a:t>ollab</a:t>
            </a:r>
            <a:r>
              <a:rPr kumimoji="0" sz="2400" b="0" i="0" u="none" strike="noStrike" kern="1200" cap="none" spc="0" normalizeH="0" baseline="0" noProof="0" dirty="0">
                <a:ln>
                  <a:noFill/>
                </a:ln>
                <a:solidFill>
                  <a:prstClr val="black"/>
                </a:solidFill>
                <a:effectLst/>
                <a:uLnTx/>
                <a:uFillTx/>
                <a:latin typeface="Tahoma"/>
                <a:ea typeface="+mn-ea"/>
                <a:cs typeface="Tahoma"/>
              </a:rPr>
              <a:t>or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effort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au</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ing</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sc</a:t>
            </a:r>
            <a:r>
              <a:rPr kumimoji="0" sz="2400" b="0" i="0" u="none" strike="noStrike" kern="1200" cap="none" spc="-5" normalizeH="0" baseline="0" noProof="0" dirty="0">
                <a:ln>
                  <a:noFill/>
                </a:ln>
                <a:solidFill>
                  <a:prstClr val="black"/>
                </a:solidFill>
                <a:effectLst/>
                <a:uLnTx/>
                <a:uFillTx/>
                <a:latin typeface="Tahoma"/>
                <a:ea typeface="+mn-ea"/>
                <a:cs typeface="Tahoma"/>
              </a:rPr>
              <a:t>hed</a:t>
            </a:r>
            <a:r>
              <a:rPr kumimoji="0" sz="2400" b="0" i="0" u="none" strike="noStrike" kern="1200" cap="none" spc="-20" normalizeH="0" baseline="0" noProof="0" dirty="0">
                <a:ln>
                  <a:noFill/>
                </a:ln>
                <a:solidFill>
                  <a:prstClr val="black"/>
                </a:solidFill>
                <a:effectLst/>
                <a:uLnTx/>
                <a:uFillTx/>
                <a:latin typeface="Tahoma"/>
                <a:ea typeface="+mn-ea"/>
                <a:cs typeface="Tahoma"/>
              </a:rPr>
              <a:t>u</a:t>
            </a:r>
            <a:r>
              <a:rPr kumimoji="0" sz="2400" b="0" i="0" u="none" strike="noStrike" kern="1200" cap="none" spc="-15" normalizeH="0" baseline="0" noProof="0" dirty="0">
                <a:ln>
                  <a:noFill/>
                </a:ln>
                <a:solidFill>
                  <a:prstClr val="black"/>
                </a:solidFill>
                <a:effectLst/>
                <a:uLnTx/>
                <a:uFillTx/>
                <a:latin typeface="Tahoma"/>
                <a:ea typeface="+mn-ea"/>
                <a:cs typeface="Tahoma"/>
              </a:rPr>
              <a:t>l</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4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sli</a:t>
            </a:r>
            <a:r>
              <a:rPr kumimoji="0" sz="2400" b="0" i="0" u="none" strike="noStrike" kern="1200" cap="none" spc="-20" normalizeH="0" baseline="0" noProof="0" dirty="0">
                <a:ln>
                  <a:noFill/>
                </a:ln>
                <a:solidFill>
                  <a:prstClr val="black"/>
                </a:solidFill>
                <a:effectLst/>
                <a:uLnTx/>
                <a:uFillTx/>
                <a:latin typeface="Tahoma"/>
                <a:ea typeface="+mn-ea"/>
                <a:cs typeface="Tahoma"/>
              </a:rPr>
              <a:t>pp</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20" normalizeH="0" baseline="0" noProof="0" dirty="0">
                <a:ln>
                  <a:noFill/>
                </a:ln>
                <a:solidFill>
                  <a:prstClr val="black"/>
                </a:solidFill>
                <a:effectLst/>
                <a:uLnTx/>
                <a:uFillTx/>
                <a:latin typeface="Tahoma"/>
                <a:ea typeface="+mn-ea"/>
                <a:cs typeface="Tahoma"/>
              </a:rPr>
              <a:t>g</a:t>
            </a:r>
            <a:r>
              <a:rPr kumimoji="0" sz="2400" b="0" i="0" u="none" strike="noStrike" kern="1200" cap="none" spc="0" normalizeH="0" baseline="0" noProof="0" dirty="0">
                <a:ln>
                  <a:noFill/>
                </a:ln>
                <a:solidFill>
                  <a:prstClr val="black"/>
                </a:solidFill>
                <a:effectLst/>
                <a:uLnTx/>
                <a:uFillTx/>
                <a:latin typeface="Tahoma"/>
                <a:ea typeface="+mn-ea"/>
                <a:cs typeface="Tahoma"/>
              </a:rPr>
              <a:t>e</a:t>
            </a: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0" normalizeH="0" baseline="0" noProof="0" dirty="0">
                <a:ln>
                  <a:noFill/>
                </a:ln>
                <a:solidFill>
                  <a:prstClr val="black"/>
                </a:solidFill>
                <a:effectLst/>
                <a:uLnTx/>
                <a:uFillTx/>
                <a:latin typeface="Tahoma"/>
                <a:ea typeface="+mn-ea"/>
                <a:cs typeface="Tahoma"/>
              </a:rPr>
              <a:t>ignific</a:t>
            </a:r>
            <a:r>
              <a:rPr kumimoji="0" sz="2400" b="0" i="0" u="none" strike="noStrike" kern="1200" cap="none" spc="-15" normalizeH="0" baseline="0" noProof="0" dirty="0">
                <a:ln>
                  <a:noFill/>
                </a:ln>
                <a:solidFill>
                  <a:prstClr val="black"/>
                </a:solidFill>
                <a:effectLst/>
                <a:uLnTx/>
                <a:uFillTx/>
                <a:latin typeface="Tahoma"/>
                <a:ea typeface="+mn-ea"/>
                <a:cs typeface="Tahoma"/>
              </a:rPr>
              <a:t>ant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ning</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u</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5" normalizeH="0" baseline="0" noProof="0" dirty="0">
                <a:ln>
                  <a:noFill/>
                </a:ln>
                <a:solidFill>
                  <a:prstClr val="black"/>
                </a:solidFill>
                <a:effectLst/>
                <a:uLnTx/>
                <a:uFillTx/>
                <a:latin typeface="Tahoma"/>
                <a:ea typeface="+mn-ea"/>
                <a:cs typeface="Tahoma"/>
              </a:rPr>
              <a:t>v</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0" normalizeH="0" baseline="0" noProof="0" dirty="0">
                <a:ln>
                  <a:noFill/>
                </a:ln>
                <a:solidFill>
                  <a:prstClr val="black"/>
                </a:solidFill>
                <a:effectLst/>
                <a:uLnTx/>
                <a:uFillTx/>
                <a:latin typeface="Tahoma"/>
                <a:ea typeface="+mn-ea"/>
                <a:cs typeface="Tahoma"/>
              </a:rPr>
              <a:t>ali</a:t>
            </a:r>
            <a:r>
              <a:rPr kumimoji="0" sz="2400" b="0" i="0" u="none" strike="noStrike" kern="1200" cap="none" spc="0" normalizeH="0" baseline="0" noProof="0" dirty="0">
                <a:ln>
                  <a:noFill/>
                </a:ln>
                <a:solidFill>
                  <a:prstClr val="black"/>
                </a:solidFill>
                <a:effectLst/>
                <a:uLnTx/>
                <a:uFillTx/>
                <a:latin typeface="Tahoma"/>
                <a:ea typeface="+mn-ea"/>
                <a:cs typeface="Tahoma"/>
              </a:rPr>
              <a:t>se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f</a:t>
            </a:r>
            <a:r>
              <a:rPr kumimoji="0" sz="2400" b="0" i="0" u="none" strike="noStrike" kern="1200" cap="none" spc="-10" normalizeH="0" baseline="0" noProof="0" dirty="0">
                <a:ln>
                  <a:noFill/>
                </a:ln>
                <a:solidFill>
                  <a:prstClr val="black"/>
                </a:solidFill>
                <a:effectLst/>
                <a:uLnTx/>
                <a:uFillTx/>
                <a:latin typeface="Tahoma"/>
                <a:ea typeface="+mn-ea"/>
                <a:cs typeface="Tahoma"/>
              </a:rPr>
              <a:t>ull</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b</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ef</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ts</a:t>
            </a:r>
          </a:p>
          <a:p>
            <a:pPr marL="355600" marR="4064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Extr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effort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 normalizeH="0" baseline="0" noProof="0" dirty="0">
                <a:ln>
                  <a:noFill/>
                </a:ln>
                <a:solidFill>
                  <a:prstClr val="black"/>
                </a:solidFill>
                <a:effectLst/>
                <a:uLnTx/>
                <a:uFillTx/>
                <a:latin typeface="Tahoma"/>
                <a:ea typeface="+mn-ea"/>
                <a:cs typeface="Tahoma"/>
              </a:rPr>
              <a:t>qui</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45"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20" normalizeH="0" baseline="0" noProof="0" dirty="0">
                <a:ln>
                  <a:noFill/>
                </a:ln>
                <a:solidFill>
                  <a:prstClr val="black"/>
                </a:solidFill>
                <a:effectLst/>
                <a:uLnTx/>
                <a:uFillTx/>
                <a:latin typeface="Tahoma"/>
                <a:ea typeface="+mn-ea"/>
                <a:cs typeface="Tahoma"/>
              </a:rPr>
              <a:t>earl</a:t>
            </a:r>
            <a:r>
              <a:rPr kumimoji="0" sz="2400" b="1" i="0" u="none" strike="noStrike" kern="1200" cap="none" spc="-15" normalizeH="0" baseline="0" noProof="0" dirty="0">
                <a:ln>
                  <a:noFill/>
                </a:ln>
                <a:solidFill>
                  <a:prstClr val="black"/>
                </a:solidFill>
                <a:effectLst/>
                <a:uLnTx/>
                <a:uFillTx/>
                <a:latin typeface="Tahoma"/>
                <a:ea typeface="+mn-ea"/>
                <a:cs typeface="Tahoma"/>
              </a:rPr>
              <a:t>y</a:t>
            </a:r>
            <a:r>
              <a:rPr kumimoji="0" sz="2400" b="1"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rocess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w</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ex</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ect</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of</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5" normalizeH="0" baseline="0" noProof="0" dirty="0">
                <a:ln>
                  <a:noFill/>
                </a:ln>
                <a:solidFill>
                  <a:prstClr val="black"/>
                </a:solidFill>
                <a:effectLst/>
                <a:uLnTx/>
                <a:uFillTx/>
                <a:latin typeface="Tahoma"/>
                <a:ea typeface="+mn-ea"/>
                <a:cs typeface="Tahoma"/>
              </a:rPr>
              <a:t>yo</a:t>
            </a:r>
            <a:r>
              <a:rPr kumimoji="0" sz="2400" b="0" i="0" u="none" strike="noStrike" kern="1200" cap="none" spc="0" normalizeH="0" baseline="0" noProof="0" dirty="0">
                <a:ln>
                  <a:noFill/>
                </a:ln>
                <a:solidFill>
                  <a:prstClr val="black"/>
                </a:solidFill>
                <a:effectLst/>
                <a:uLnTx/>
                <a:uFillTx/>
                <a:latin typeface="Tahoma"/>
                <a:ea typeface="+mn-ea"/>
                <a:cs typeface="Tahoma"/>
              </a:rPr>
              <a:t>ff</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la</a:t>
            </a:r>
            <a:r>
              <a:rPr kumimoji="0" sz="2400" b="0" i="0" u="none" strike="noStrike" kern="1200" cap="none" spc="0" normalizeH="0" baseline="0" noProof="0" dirty="0">
                <a:ln>
                  <a:noFill/>
                </a:ln>
                <a:solidFill>
                  <a:prstClr val="black"/>
                </a:solidFill>
                <a:effectLst/>
                <a:uLnTx/>
                <a:uFillTx/>
                <a:latin typeface="Tahoma"/>
                <a:ea typeface="+mn-ea"/>
                <a:cs typeface="Tahoma"/>
              </a:rPr>
              <a:t>ter</a:t>
            </a: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Addit</a:t>
            </a:r>
            <a:r>
              <a:rPr kumimoji="0" sz="2400" b="0" i="0" u="none" strike="noStrike" kern="1200" cap="none" spc="-10" normalizeH="0" baseline="0" noProof="0" dirty="0">
                <a:ln>
                  <a:noFill/>
                </a:ln>
                <a:solidFill>
                  <a:prstClr val="black"/>
                </a:solidFill>
                <a:effectLst/>
                <a:uLnTx/>
                <a:uFillTx/>
                <a:latin typeface="Tahoma"/>
                <a:ea typeface="+mn-ea"/>
                <a:cs typeface="Tahoma"/>
              </a:rPr>
              <a:t>ional</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tr</a:t>
            </a:r>
            <a:r>
              <a:rPr kumimoji="0" sz="2400" b="0" i="0" u="none" strike="noStrike" kern="1200" cap="none" spc="-15" normalizeH="0" baseline="0" noProof="0" dirty="0">
                <a:ln>
                  <a:noFill/>
                </a:ln>
                <a:solidFill>
                  <a:prstClr val="black"/>
                </a:solidFill>
                <a:effectLst/>
                <a:uLnTx/>
                <a:uFillTx/>
                <a:latin typeface="Tahoma"/>
                <a:ea typeface="+mn-ea"/>
                <a:cs typeface="Tahoma"/>
              </a:rPr>
              <a:t>aining</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Manage</a:t>
            </a:r>
            <a:r>
              <a:rPr kumimoji="0" sz="2400" b="0" i="0" u="none" strike="noStrike" kern="1200" cap="none" spc="-25" normalizeH="0" baseline="0" noProof="0" dirty="0">
                <a:ln>
                  <a:noFill/>
                </a:ln>
                <a:solidFill>
                  <a:prstClr val="black"/>
                </a:solidFill>
                <a:effectLst/>
                <a:uLnTx/>
                <a:uFillTx/>
                <a:latin typeface="Tahoma"/>
                <a:ea typeface="+mn-ea"/>
                <a:cs typeface="Tahoma"/>
              </a:rPr>
              <a:t>me</a:t>
            </a:r>
            <a:r>
              <a:rPr kumimoji="0" sz="2400" b="0" i="0" u="none" strike="noStrike" kern="1200" cap="none" spc="-15" normalizeH="0" baseline="0" noProof="0" dirty="0">
                <a:ln>
                  <a:noFill/>
                </a:ln>
                <a:solidFill>
                  <a:prstClr val="black"/>
                </a:solidFill>
                <a:effectLst/>
                <a:uLnTx/>
                <a:uFillTx/>
                <a:latin typeface="Tahoma"/>
                <a:ea typeface="+mn-ea"/>
                <a:cs typeface="Tahoma"/>
              </a:rPr>
              <a:t>nt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costs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for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ect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and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5" normalizeH="0" baseline="0" noProof="0" dirty="0">
                <a:ln>
                  <a:noFill/>
                </a:ln>
                <a:solidFill>
                  <a:prstClr val="black"/>
                </a:solidFill>
                <a:effectLst/>
                <a:uLnTx/>
                <a:uFillTx/>
                <a:latin typeface="Tahoma"/>
                <a:ea typeface="+mn-ea"/>
                <a:cs typeface="Tahoma"/>
              </a:rPr>
              <a:t>m</a:t>
            </a:r>
            <a:r>
              <a:rPr kumimoji="0" sz="2400" b="0" i="0" u="none" strike="noStrike" kern="1200" cap="none" spc="0" normalizeH="0" baseline="0" noProof="0" dirty="0">
                <a:ln>
                  <a:noFill/>
                </a:ln>
                <a:solidFill>
                  <a:prstClr val="black"/>
                </a:solidFill>
                <a:effectLst/>
                <a:uLnTx/>
                <a:uFillTx/>
                <a:latin typeface="Tahoma"/>
                <a:ea typeface="+mn-ea"/>
                <a:cs typeface="Tahoma"/>
              </a:rPr>
              <a:t>etr</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cs</a:t>
            </a:r>
          </a:p>
        </p:txBody>
      </p:sp>
    </p:spTree>
    <p:extLst>
      <p:ext uri="{BB962C8B-B14F-4D97-AF65-F5344CB8AC3E}">
        <p14:creationId xmlns:p14="http://schemas.microsoft.com/office/powerpoint/2010/main" val="246255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0422" y="163674"/>
            <a:ext cx="8567377" cy="974626"/>
          </a:xfrm>
          <a:prstGeom prst="rect">
            <a:avLst/>
          </a:prstGeom>
        </p:spPr>
        <p:txBody>
          <a:bodyPr vert="horz" wrap="square" lIns="0" tIns="0" rIns="0" bIns="0" rtlCol="0">
            <a:spAutoFit/>
          </a:bodyPr>
          <a:lstStyle/>
          <a:p>
            <a:pPr marL="0" marR="0" lvl="0" indent="0" algn="ctr" defTabSz="914400" rtl="0" eaLnBrk="1" fontAlgn="auto" latinLnBrk="0" hangingPunct="1">
              <a:lnSpc>
                <a:spcPts val="3820"/>
              </a:lnSpc>
              <a:spcBef>
                <a:spcPts val="0"/>
              </a:spcBef>
              <a:spcAft>
                <a:spcPts val="0"/>
              </a:spcAft>
              <a:buClrTx/>
              <a:buSzTx/>
              <a:buFontTx/>
              <a:buNone/>
              <a:tabLst/>
              <a:defRPr/>
            </a:pPr>
            <a:r>
              <a:rPr kumimoji="0" sz="3200" b="1" i="0" u="none" strike="noStrike" kern="1200" cap="none" spc="0" normalizeH="0" baseline="0" noProof="0" dirty="0">
                <a:ln>
                  <a:noFill/>
                </a:ln>
                <a:solidFill>
                  <a:srgbClr val="6F89F7"/>
                </a:solidFill>
                <a:effectLst/>
                <a:uLnTx/>
                <a:uFillTx/>
                <a:latin typeface="Tahoma"/>
                <a:ea typeface="+mn-ea"/>
                <a:cs typeface="Tahoma"/>
              </a:rPr>
              <a:t>In</a:t>
            </a:r>
            <a:r>
              <a:rPr kumimoji="0" sz="3200" b="1" i="0" u="none" strike="noStrike" kern="1200" cap="none" spc="-25" normalizeH="0" baseline="0" noProof="0" dirty="0">
                <a:ln>
                  <a:noFill/>
                </a:ln>
                <a:solidFill>
                  <a:srgbClr val="6F89F7"/>
                </a:solidFill>
                <a:effectLst/>
                <a:uLnTx/>
                <a:uFillTx/>
                <a:latin typeface="Tahoma"/>
                <a:ea typeface="+mn-ea"/>
                <a:cs typeface="Tahoma"/>
              </a:rPr>
              <a:t>s</a:t>
            </a:r>
            <a:r>
              <a:rPr kumimoji="0" sz="3200" b="1" i="0" u="none" strike="noStrike" kern="1200" cap="none" spc="0" normalizeH="0" baseline="0" noProof="0" dirty="0">
                <a:ln>
                  <a:noFill/>
                </a:ln>
                <a:solidFill>
                  <a:srgbClr val="6F89F7"/>
                </a:solidFill>
                <a:effectLst/>
                <a:uLnTx/>
                <a:uFillTx/>
                <a:latin typeface="Tahoma"/>
                <a:ea typeface="+mn-ea"/>
                <a:cs typeface="Tahoma"/>
              </a:rPr>
              <a:t>p</a:t>
            </a:r>
            <a:r>
              <a:rPr kumimoji="0" sz="3200" b="1" i="0" u="none" strike="noStrike" kern="1200" cap="none" spc="-25" normalizeH="0" baseline="0" noProof="0" dirty="0">
                <a:ln>
                  <a:noFill/>
                </a:ln>
                <a:solidFill>
                  <a:srgbClr val="6F89F7"/>
                </a:solidFill>
                <a:effectLst/>
                <a:uLnTx/>
                <a:uFillTx/>
                <a:latin typeface="Tahoma"/>
                <a:ea typeface="+mn-ea"/>
                <a:cs typeface="Tahoma"/>
              </a:rPr>
              <a:t>e</a:t>
            </a:r>
            <a:r>
              <a:rPr kumimoji="0" sz="3200" b="1" i="0" u="none" strike="noStrike" kern="1200" cap="none" spc="0" normalizeH="0" baseline="0" noProof="0" dirty="0">
                <a:ln>
                  <a:noFill/>
                </a:ln>
                <a:solidFill>
                  <a:srgbClr val="6F89F7"/>
                </a:solidFill>
                <a:effectLst/>
                <a:uLnTx/>
                <a:uFillTx/>
                <a:latin typeface="Tahoma"/>
                <a:ea typeface="+mn-ea"/>
                <a:cs typeface="Tahoma"/>
              </a:rPr>
              <a:t>c</a:t>
            </a:r>
            <a:r>
              <a:rPr kumimoji="0" sz="3200" b="1" i="0" u="none" strike="noStrike" kern="1200" cap="none" spc="-20" normalizeH="0" baseline="0" noProof="0" dirty="0">
                <a:ln>
                  <a:noFill/>
                </a:ln>
                <a:solidFill>
                  <a:srgbClr val="6F89F7"/>
                </a:solidFill>
                <a:effectLst/>
                <a:uLnTx/>
                <a:uFillTx/>
                <a:latin typeface="Tahoma"/>
                <a:ea typeface="+mn-ea"/>
                <a:cs typeface="Tahoma"/>
              </a:rPr>
              <a:t>t</a:t>
            </a:r>
            <a:r>
              <a:rPr kumimoji="0" sz="3200" b="1" i="0" u="none" strike="noStrike" kern="1200" cap="none" spc="-10" normalizeH="0" baseline="0" noProof="0" dirty="0">
                <a:ln>
                  <a:noFill/>
                </a:ln>
                <a:solidFill>
                  <a:srgbClr val="6F89F7"/>
                </a:solidFill>
                <a:effectLst/>
                <a:uLnTx/>
                <a:uFillTx/>
                <a:latin typeface="Tahoma"/>
                <a:ea typeface="+mn-ea"/>
                <a:cs typeface="Tahoma"/>
              </a:rPr>
              <a:t>i</a:t>
            </a:r>
            <a:r>
              <a:rPr kumimoji="0" sz="3200" b="1" i="0" u="none" strike="noStrike" kern="1200" cap="none" spc="0" normalizeH="0" baseline="0" noProof="0" dirty="0">
                <a:ln>
                  <a:noFill/>
                </a:ln>
                <a:solidFill>
                  <a:srgbClr val="6F89F7"/>
                </a:solidFill>
                <a:effectLst/>
                <a:uLnTx/>
                <a:uFillTx/>
                <a:latin typeface="Tahoma"/>
                <a:ea typeface="+mn-ea"/>
                <a:cs typeface="Tahoma"/>
              </a:rPr>
              <a:t>on</a:t>
            </a:r>
            <a:r>
              <a:rPr kumimoji="0" sz="3200" b="1" i="0" u="none" strike="noStrike" kern="1200" cap="none" spc="-10" normalizeH="0" baseline="0" noProof="0" dirty="0">
                <a:ln>
                  <a:noFill/>
                </a:ln>
                <a:solidFill>
                  <a:srgbClr val="6F89F7"/>
                </a:solidFill>
                <a:effectLst/>
                <a:uLnTx/>
                <a:uFillTx/>
                <a:latin typeface="Tahoma"/>
                <a:ea typeface="+mn-ea"/>
                <a:cs typeface="Tahoma"/>
              </a:rPr>
              <a:t> </a:t>
            </a:r>
            <a:r>
              <a:rPr kumimoji="0" sz="3200" b="1" i="0" u="none" strike="noStrike" kern="1200" cap="none" spc="0" normalizeH="0" baseline="0" noProof="0" dirty="0">
                <a:ln>
                  <a:noFill/>
                </a:ln>
                <a:solidFill>
                  <a:srgbClr val="6F89F7"/>
                </a:solidFill>
                <a:effectLst/>
                <a:uLnTx/>
                <a:uFillTx/>
                <a:latin typeface="Tahoma"/>
                <a:ea typeface="+mn-ea"/>
                <a:cs typeface="Tahoma"/>
              </a:rPr>
              <a:t>Exp</a:t>
            </a:r>
            <a:r>
              <a:rPr kumimoji="0" sz="3200" b="1" i="0" u="none" strike="noStrike" kern="1200" cap="none" spc="-25" normalizeH="0" baseline="0" noProof="0" dirty="0">
                <a:ln>
                  <a:noFill/>
                </a:ln>
                <a:solidFill>
                  <a:srgbClr val="6F89F7"/>
                </a:solidFill>
                <a:effectLst/>
                <a:uLnTx/>
                <a:uFillTx/>
                <a:latin typeface="Tahoma"/>
                <a:ea typeface="+mn-ea"/>
                <a:cs typeface="Tahoma"/>
              </a:rPr>
              <a:t>e</a:t>
            </a:r>
            <a:r>
              <a:rPr kumimoji="0" sz="3200" b="1" i="0" u="none" strike="noStrike" kern="1200" cap="none" spc="-15" normalizeH="0" baseline="0" noProof="0" dirty="0">
                <a:ln>
                  <a:noFill/>
                </a:ln>
                <a:solidFill>
                  <a:srgbClr val="6F89F7"/>
                </a:solidFill>
                <a:effectLst/>
                <a:uLnTx/>
                <a:uFillTx/>
                <a:latin typeface="Tahoma"/>
                <a:ea typeface="+mn-ea"/>
                <a:cs typeface="Tahoma"/>
              </a:rPr>
              <a:t>ri</a:t>
            </a:r>
            <a:r>
              <a:rPr kumimoji="0" sz="3200" b="1" i="0" u="none" strike="noStrike" kern="1200" cap="none" spc="-25" normalizeH="0" baseline="0" noProof="0" dirty="0">
                <a:ln>
                  <a:noFill/>
                </a:ln>
                <a:solidFill>
                  <a:srgbClr val="6F89F7"/>
                </a:solidFill>
                <a:effectLst/>
                <a:uLnTx/>
                <a:uFillTx/>
                <a:latin typeface="Tahoma"/>
                <a:ea typeface="+mn-ea"/>
                <a:cs typeface="Tahoma"/>
              </a:rPr>
              <a:t>e</a:t>
            </a:r>
            <a:r>
              <a:rPr kumimoji="0" sz="3200" b="1" i="0" u="none" strike="noStrike" kern="1200" cap="none" spc="0" normalizeH="0" baseline="0" noProof="0" dirty="0">
                <a:ln>
                  <a:noFill/>
                </a:ln>
                <a:solidFill>
                  <a:srgbClr val="6F89F7"/>
                </a:solidFill>
                <a:effectLst/>
                <a:uLnTx/>
                <a:uFillTx/>
                <a:latin typeface="Tahoma"/>
                <a:ea typeface="+mn-ea"/>
                <a:cs typeface="Tahoma"/>
              </a:rPr>
              <a:t>nc</a:t>
            </a:r>
            <a:r>
              <a:rPr kumimoji="0" sz="3200" b="1" i="0" u="none" strike="noStrike" kern="1200" cap="none" spc="-15" normalizeH="0" baseline="0" noProof="0" dirty="0">
                <a:ln>
                  <a:noFill/>
                </a:ln>
                <a:solidFill>
                  <a:srgbClr val="6F89F7"/>
                </a:solidFill>
                <a:effectLst/>
                <a:uLnTx/>
                <a:uFillTx/>
                <a:latin typeface="Tahoma"/>
                <a:ea typeface="+mn-ea"/>
                <a:cs typeface="Tahoma"/>
              </a:rPr>
              <a:t>e </a:t>
            </a:r>
            <a:r>
              <a:rPr kumimoji="0" sz="3200" b="1" i="0" u="none" strike="noStrike" kern="1200" cap="none" spc="0" normalizeH="0" baseline="0" noProof="0" dirty="0">
                <a:ln>
                  <a:noFill/>
                </a:ln>
                <a:solidFill>
                  <a:srgbClr val="6F89F7"/>
                </a:solidFill>
                <a:effectLst/>
                <a:uLnTx/>
                <a:uFillTx/>
                <a:latin typeface="Tahoma"/>
                <a:ea typeface="+mn-ea"/>
                <a:cs typeface="Tahoma"/>
              </a:rPr>
              <a:t>Su</a:t>
            </a:r>
            <a:r>
              <a:rPr kumimoji="0" sz="3200" b="1" i="0" u="none" strike="noStrike" kern="1200" cap="none" spc="-35" normalizeH="0" baseline="0" noProof="0" dirty="0">
                <a:ln>
                  <a:noFill/>
                </a:ln>
                <a:solidFill>
                  <a:srgbClr val="6F89F7"/>
                </a:solidFill>
                <a:effectLst/>
                <a:uLnTx/>
                <a:uFillTx/>
                <a:latin typeface="Tahoma"/>
                <a:ea typeface="+mn-ea"/>
                <a:cs typeface="Tahoma"/>
              </a:rPr>
              <a:t>mm</a:t>
            </a:r>
            <a:r>
              <a:rPr kumimoji="0" sz="3200" b="1" i="0" u="none" strike="noStrike" kern="1200" cap="none" spc="-25" normalizeH="0" baseline="0" noProof="0" dirty="0">
                <a:ln>
                  <a:noFill/>
                </a:ln>
                <a:solidFill>
                  <a:srgbClr val="6F89F7"/>
                </a:solidFill>
                <a:effectLst/>
                <a:uLnTx/>
                <a:uFillTx/>
                <a:latin typeface="Tahoma"/>
                <a:ea typeface="+mn-ea"/>
                <a:cs typeface="Tahoma"/>
              </a:rPr>
              <a:t>a</a:t>
            </a:r>
            <a:r>
              <a:rPr kumimoji="0" sz="3200" b="1" i="0" u="none" strike="noStrike" kern="1200" cap="none" spc="-15" normalizeH="0" baseline="0" noProof="0" dirty="0">
                <a:ln>
                  <a:noFill/>
                </a:ln>
                <a:solidFill>
                  <a:srgbClr val="6F89F7"/>
                </a:solidFill>
                <a:effectLst/>
                <a:uLnTx/>
                <a:uFillTx/>
                <a:latin typeface="Tahoma"/>
                <a:ea typeface="+mn-ea"/>
                <a:cs typeface="Tahoma"/>
              </a:rPr>
              <a:t>ry</a:t>
            </a:r>
            <a:br>
              <a:rPr kumimoji="0" lang="en-AU" sz="3200" b="1" i="0" u="none" strike="noStrike" kern="1200" cap="none" spc="-15" normalizeH="0" baseline="0" noProof="0" dirty="0">
                <a:ln>
                  <a:noFill/>
                </a:ln>
                <a:solidFill>
                  <a:srgbClr val="6F89F7"/>
                </a:solidFill>
                <a:effectLst/>
                <a:uLnTx/>
                <a:uFillTx/>
                <a:latin typeface="Tahoma"/>
                <a:ea typeface="+mn-ea"/>
                <a:cs typeface="Tahoma"/>
              </a:rPr>
            </a:br>
            <a:r>
              <a:rPr kumimoji="0" sz="2400" b="1" i="0" u="none" strike="noStrike" kern="1200" cap="none" spc="-15" normalizeH="0" baseline="0" noProof="0" dirty="0">
                <a:ln>
                  <a:noFill/>
                </a:ln>
                <a:solidFill>
                  <a:srgbClr val="6F89F7"/>
                </a:solidFill>
                <a:effectLst/>
                <a:uLnTx/>
                <a:uFillTx/>
                <a:latin typeface="Tahoma"/>
                <a:ea typeface="+mn-ea"/>
                <a:cs typeface="Tahoma"/>
              </a:rPr>
              <a:t>[F</a:t>
            </a:r>
            <a:r>
              <a:rPr kumimoji="0" sz="2400" b="1" i="0" u="none" strike="noStrike" kern="1200" cap="none" spc="-20" normalizeH="0" baseline="0" noProof="0" dirty="0">
                <a:ln>
                  <a:noFill/>
                </a:ln>
                <a:solidFill>
                  <a:srgbClr val="6F89F7"/>
                </a:solidFill>
                <a:effectLst/>
                <a:uLnTx/>
                <a:uFillTx/>
                <a:latin typeface="Tahoma"/>
                <a:ea typeface="+mn-ea"/>
                <a:cs typeface="Tahoma"/>
              </a:rPr>
              <a:t>a</a:t>
            </a:r>
            <a:r>
              <a:rPr kumimoji="0" sz="2400" b="1" i="0" u="none" strike="noStrike" kern="1200" cap="none" spc="-5" normalizeH="0" baseline="0" noProof="0" dirty="0">
                <a:ln>
                  <a:noFill/>
                </a:ln>
                <a:solidFill>
                  <a:srgbClr val="6F89F7"/>
                </a:solidFill>
                <a:effectLst/>
                <a:uLnTx/>
                <a:uFillTx/>
                <a:latin typeface="Tahoma"/>
                <a:ea typeface="+mn-ea"/>
                <a:cs typeface="Tahoma"/>
              </a:rPr>
              <a:t>ga</a:t>
            </a:r>
            <a:r>
              <a:rPr kumimoji="0" sz="2400" b="1" i="0" u="none" strike="noStrike" kern="1200" cap="none" spc="0" normalizeH="0" baseline="0" noProof="0" dirty="0">
                <a:ln>
                  <a:noFill/>
                </a:ln>
                <a:solidFill>
                  <a:srgbClr val="6F89F7"/>
                </a:solidFill>
                <a:effectLst/>
                <a:uLnTx/>
                <a:uFillTx/>
                <a:latin typeface="Tahoma"/>
                <a:ea typeface="+mn-ea"/>
                <a:cs typeface="Tahoma"/>
              </a:rPr>
              <a:t>n</a:t>
            </a:r>
            <a:r>
              <a:rPr kumimoji="0" lang="en-AU" sz="2400" b="1" i="0" u="none" strike="noStrike" kern="1200" cap="none" spc="0" normalizeH="0" baseline="0" noProof="0" dirty="0">
                <a:ln>
                  <a:noFill/>
                </a:ln>
                <a:solidFill>
                  <a:srgbClr val="6F89F7"/>
                </a:solidFill>
                <a:effectLst/>
                <a:uLnTx/>
                <a:uFillTx/>
                <a:latin typeface="Tahoma"/>
                <a:ea typeface="+mn-ea"/>
                <a:cs typeface="Tahoma"/>
              </a:rPr>
              <a:t>, </a:t>
            </a:r>
            <a:r>
              <a:rPr kumimoji="0" sz="2400" b="1" i="0" u="none" strike="noStrike" kern="1200" cap="none" spc="-15" normalizeH="0" baseline="0" noProof="0" dirty="0">
                <a:ln>
                  <a:noFill/>
                </a:ln>
                <a:solidFill>
                  <a:srgbClr val="6F89F7"/>
                </a:solidFill>
                <a:effectLst/>
                <a:uLnTx/>
                <a:uFillTx/>
                <a:latin typeface="Tahoma"/>
                <a:ea typeface="+mn-ea"/>
                <a:cs typeface="Tahoma"/>
              </a:rPr>
              <a:t>1986]</a:t>
            </a:r>
            <a:endParaRPr kumimoji="0" sz="2400" b="0" i="0" u="none" strike="noStrike" kern="1200" cap="none" spc="0" normalizeH="0" baseline="0" noProof="0" dirty="0">
              <a:ln>
                <a:noFill/>
              </a:ln>
              <a:solidFill>
                <a:prstClr val="black"/>
              </a:solidFill>
              <a:effectLst/>
              <a:uLnTx/>
              <a:uFillTx/>
              <a:latin typeface="Tahoma"/>
              <a:ea typeface="+mn-ea"/>
              <a:cs typeface="Tahoma"/>
            </a:endParaRPr>
          </a:p>
        </p:txBody>
      </p:sp>
      <p:sp>
        <p:nvSpPr>
          <p:cNvPr id="3" name="object 3"/>
          <p:cNvSpPr/>
          <p:nvPr/>
        </p:nvSpPr>
        <p:spPr>
          <a:xfrm>
            <a:off x="773109" y="5715000"/>
            <a:ext cx="7146925" cy="0"/>
          </a:xfrm>
          <a:custGeom>
            <a:avLst/>
            <a:gdLst/>
            <a:ahLst/>
            <a:cxnLst/>
            <a:rect l="l" t="t" r="r" b="b"/>
            <a:pathLst>
              <a:path w="7146925">
                <a:moveTo>
                  <a:pt x="0" y="0"/>
                </a:moveTo>
                <a:lnTo>
                  <a:pt x="7146935" y="0"/>
                </a:lnTo>
              </a:path>
            </a:pathLst>
          </a:custGeom>
          <a:ln w="28574">
            <a:solidFill>
              <a:srgbClr val="515A9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7862895" y="5672135"/>
            <a:ext cx="85725" cy="85725"/>
          </a:xfrm>
          <a:custGeom>
            <a:avLst/>
            <a:gdLst/>
            <a:ahLst/>
            <a:cxnLst/>
            <a:rect l="l" t="t" r="r" b="b"/>
            <a:pathLst>
              <a:path w="85725" h="85725">
                <a:moveTo>
                  <a:pt x="0" y="0"/>
                </a:moveTo>
                <a:lnTo>
                  <a:pt x="0" y="85724"/>
                </a:lnTo>
                <a:lnTo>
                  <a:pt x="85709" y="42864"/>
                </a:lnTo>
                <a:lnTo>
                  <a:pt x="0" y="0"/>
                </a:lnTo>
                <a:close/>
              </a:path>
            </a:pathLst>
          </a:custGeom>
          <a:solidFill>
            <a:srgbClr val="515A9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773109" y="1933559"/>
            <a:ext cx="0" cy="3782060"/>
          </a:xfrm>
          <a:custGeom>
            <a:avLst/>
            <a:gdLst/>
            <a:ahLst/>
            <a:cxnLst/>
            <a:rect l="l" t="t" r="r" b="b"/>
            <a:pathLst>
              <a:path h="3782060">
                <a:moveTo>
                  <a:pt x="0" y="3781440"/>
                </a:moveTo>
                <a:lnTo>
                  <a:pt x="0" y="0"/>
                </a:lnTo>
              </a:path>
            </a:pathLst>
          </a:custGeom>
          <a:ln w="28574">
            <a:solidFill>
              <a:srgbClr val="515A9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730245" y="1905000"/>
            <a:ext cx="85725" cy="85725"/>
          </a:xfrm>
          <a:custGeom>
            <a:avLst/>
            <a:gdLst/>
            <a:ahLst/>
            <a:cxnLst/>
            <a:rect l="l" t="t" r="r" b="b"/>
            <a:pathLst>
              <a:path w="85725" h="85725">
                <a:moveTo>
                  <a:pt x="42864" y="0"/>
                </a:moveTo>
                <a:lnTo>
                  <a:pt x="0" y="85709"/>
                </a:lnTo>
                <a:lnTo>
                  <a:pt x="85724" y="85709"/>
                </a:lnTo>
                <a:lnTo>
                  <a:pt x="42864" y="0"/>
                </a:lnTo>
                <a:close/>
              </a:path>
            </a:pathLst>
          </a:custGeom>
          <a:solidFill>
            <a:srgbClr val="515A9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7963858" y="5486580"/>
            <a:ext cx="1042035" cy="2540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40458C"/>
                </a:solidFill>
                <a:effectLst/>
                <a:uLnTx/>
                <a:uFillTx/>
                <a:latin typeface="Arial"/>
                <a:ea typeface="+mn-ea"/>
                <a:cs typeface="Arial"/>
              </a:rPr>
              <a:t>Sc</a:t>
            </a:r>
            <a:r>
              <a:rPr kumimoji="0" sz="1800" b="1" i="0" u="none" strike="noStrike" kern="1200" cap="none" spc="-20" normalizeH="0" baseline="0" noProof="0" dirty="0">
                <a:ln>
                  <a:noFill/>
                </a:ln>
                <a:solidFill>
                  <a:srgbClr val="40458C"/>
                </a:solidFill>
                <a:effectLst/>
                <a:uLnTx/>
                <a:uFillTx/>
                <a:latin typeface="Arial"/>
                <a:ea typeface="+mn-ea"/>
                <a:cs typeface="Arial"/>
              </a:rPr>
              <a:t>h</a:t>
            </a:r>
            <a:r>
              <a:rPr kumimoji="0" sz="1800" b="1" i="0" u="none" strike="noStrike" kern="1200" cap="none" spc="0" normalizeH="0" baseline="0" noProof="0" dirty="0">
                <a:ln>
                  <a:noFill/>
                </a:ln>
                <a:solidFill>
                  <a:srgbClr val="40458C"/>
                </a:solidFill>
                <a:effectLst/>
                <a:uLnTx/>
                <a:uFillTx/>
                <a:latin typeface="Arial"/>
                <a:ea typeface="+mn-ea"/>
                <a:cs typeface="Arial"/>
              </a:rPr>
              <a:t>e</a:t>
            </a:r>
            <a:r>
              <a:rPr kumimoji="0" sz="1800" b="1" i="0" u="none" strike="noStrike" kern="1200" cap="none" spc="-20" normalizeH="0" baseline="0" noProof="0" dirty="0">
                <a:ln>
                  <a:noFill/>
                </a:ln>
                <a:solidFill>
                  <a:srgbClr val="40458C"/>
                </a:solidFill>
                <a:effectLst/>
                <a:uLnTx/>
                <a:uFillTx/>
                <a:latin typeface="Arial"/>
                <a:ea typeface="+mn-ea"/>
                <a:cs typeface="Arial"/>
              </a:rPr>
              <a:t>du</a:t>
            </a:r>
            <a:r>
              <a:rPr kumimoji="0" sz="1800" b="1" i="0" u="none" strike="noStrike" kern="1200" cap="none" spc="-5" normalizeH="0" baseline="0" noProof="0" dirty="0">
                <a:ln>
                  <a:noFill/>
                </a:ln>
                <a:solidFill>
                  <a:srgbClr val="40458C"/>
                </a:solidFill>
                <a:effectLst/>
                <a:uLnTx/>
                <a:uFillTx/>
                <a:latin typeface="Arial"/>
                <a:ea typeface="+mn-ea"/>
                <a:cs typeface="Arial"/>
              </a:rPr>
              <a:t>l</a:t>
            </a:r>
            <a:r>
              <a:rPr kumimoji="0" sz="1800" b="1" i="0" u="none" strike="noStrike" kern="1200" cap="none" spc="0" normalizeH="0" baseline="0" noProof="0" dirty="0">
                <a:ln>
                  <a:noFill/>
                </a:ln>
                <a:solidFill>
                  <a:srgbClr val="40458C"/>
                </a:solidFill>
                <a:effectLst/>
                <a:uLnTx/>
                <a:uFillTx/>
                <a:latin typeface="Arial"/>
                <a:ea typeface="+mn-ea"/>
                <a:cs typeface="Arial"/>
              </a:rPr>
              <a:t>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txBox="1"/>
          <p:nvPr/>
        </p:nvSpPr>
        <p:spPr>
          <a:xfrm>
            <a:off x="905828" y="1633715"/>
            <a:ext cx="1195070" cy="520700"/>
          </a:xfrm>
          <a:prstGeom prst="rect">
            <a:avLst/>
          </a:prstGeom>
        </p:spPr>
        <p:txBody>
          <a:bodyPr vert="horz" wrap="square" lIns="0" tIns="0" rIns="0" bIns="0" rtlCol="0">
            <a:spAutoFit/>
          </a:bodyPr>
          <a:lstStyle/>
          <a:p>
            <a:pPr marL="12700" marR="5080" lvl="0" indent="0" algn="l" defTabSz="914400" rtl="0" eaLnBrk="1" fontAlgn="auto" latinLnBrk="0" hangingPunct="1">
              <a:lnSpc>
                <a:spcPts val="2100"/>
              </a:lnSpc>
              <a:spcBef>
                <a:spcPts val="0"/>
              </a:spcBef>
              <a:spcAft>
                <a:spcPts val="0"/>
              </a:spcAft>
              <a:buClrTx/>
              <a:buSzTx/>
              <a:buFontTx/>
              <a:buNone/>
              <a:tabLst/>
              <a:defRPr/>
            </a:pPr>
            <a:r>
              <a:rPr kumimoji="0" sz="1800" b="1" i="0" u="none" strike="noStrike" kern="1200" cap="none" spc="0" normalizeH="0" baseline="0" noProof="0" dirty="0">
                <a:ln>
                  <a:noFill/>
                </a:ln>
                <a:solidFill>
                  <a:srgbClr val="40458C"/>
                </a:solidFill>
                <a:effectLst/>
                <a:uLnTx/>
                <a:uFillTx/>
                <a:latin typeface="Arial"/>
                <a:ea typeface="+mn-ea"/>
                <a:cs typeface="Arial"/>
              </a:rPr>
              <a:t>Pe</a:t>
            </a:r>
            <a:r>
              <a:rPr kumimoji="0" sz="1800" b="1" i="0" u="none" strike="noStrike" kern="1200" cap="none" spc="-20" normalizeH="0" baseline="0" noProof="0" dirty="0">
                <a:ln>
                  <a:noFill/>
                </a:ln>
                <a:solidFill>
                  <a:srgbClr val="40458C"/>
                </a:solidFill>
                <a:effectLst/>
                <a:uLnTx/>
                <a:uFillTx/>
                <a:latin typeface="Arial"/>
                <a:ea typeface="+mn-ea"/>
                <a:cs typeface="Arial"/>
              </a:rPr>
              <a:t>op</a:t>
            </a:r>
            <a:r>
              <a:rPr kumimoji="0" sz="1800" b="1" i="0" u="none" strike="noStrike" kern="1200" cap="none" spc="-5" normalizeH="0" baseline="0" noProof="0" dirty="0">
                <a:ln>
                  <a:noFill/>
                </a:ln>
                <a:solidFill>
                  <a:srgbClr val="40458C"/>
                </a:solidFill>
                <a:effectLst/>
                <a:uLnTx/>
                <a:uFillTx/>
                <a:latin typeface="Arial"/>
                <a:ea typeface="+mn-ea"/>
                <a:cs typeface="Arial"/>
              </a:rPr>
              <a:t>l</a:t>
            </a:r>
            <a:r>
              <a:rPr kumimoji="0" sz="1800" b="1" i="0" u="none" strike="noStrike" kern="1200" cap="none" spc="0" normalizeH="0" baseline="0" noProof="0" dirty="0">
                <a:ln>
                  <a:noFill/>
                </a:ln>
                <a:solidFill>
                  <a:srgbClr val="40458C"/>
                </a:solidFill>
                <a:effectLst/>
                <a:uLnTx/>
                <a:uFillTx/>
                <a:latin typeface="Arial"/>
                <a:ea typeface="+mn-ea"/>
                <a:cs typeface="Arial"/>
              </a:rPr>
              <a:t>e</a:t>
            </a:r>
            <a:r>
              <a:rPr kumimoji="0" sz="1800" b="1" i="0" u="none" strike="noStrike" kern="1200" cap="none" spc="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0" normalizeH="0" baseline="0" noProof="0" dirty="0">
                <a:ln>
                  <a:noFill/>
                </a:ln>
                <a:solidFill>
                  <a:srgbClr val="40458C"/>
                </a:solidFill>
                <a:effectLst/>
                <a:uLnTx/>
                <a:uFillTx/>
                <a:latin typeface="Arial"/>
                <a:ea typeface="+mn-ea"/>
                <a:cs typeface="Arial"/>
              </a:rPr>
              <a:t>Resources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773109" y="1921205"/>
            <a:ext cx="6928484" cy="3811270"/>
          </a:xfrm>
          <a:custGeom>
            <a:avLst/>
            <a:gdLst/>
            <a:ahLst/>
            <a:cxnLst/>
            <a:rect l="l" t="t" r="r" b="b"/>
            <a:pathLst>
              <a:path w="6928484" h="3811270">
                <a:moveTo>
                  <a:pt x="0" y="3811259"/>
                </a:moveTo>
                <a:lnTo>
                  <a:pt x="23021" y="3778400"/>
                </a:lnTo>
                <a:lnTo>
                  <a:pt x="52394" y="3732705"/>
                </a:lnTo>
                <a:lnTo>
                  <a:pt x="63566" y="3715365"/>
                </a:lnTo>
                <a:lnTo>
                  <a:pt x="87941" y="3678480"/>
                </a:lnTo>
                <a:lnTo>
                  <a:pt x="114981" y="3639718"/>
                </a:lnTo>
                <a:lnTo>
                  <a:pt x="144632" y="3600356"/>
                </a:lnTo>
                <a:lnTo>
                  <a:pt x="176841" y="3561671"/>
                </a:lnTo>
                <a:lnTo>
                  <a:pt x="211556" y="3524937"/>
                </a:lnTo>
                <a:lnTo>
                  <a:pt x="248724" y="3491432"/>
                </a:lnTo>
                <a:lnTo>
                  <a:pt x="287961" y="3462052"/>
                </a:lnTo>
                <a:lnTo>
                  <a:pt x="327575" y="3435135"/>
                </a:lnTo>
                <a:lnTo>
                  <a:pt x="368082" y="3409914"/>
                </a:lnTo>
                <a:lnTo>
                  <a:pt x="410370" y="3385930"/>
                </a:lnTo>
                <a:lnTo>
                  <a:pt x="455327" y="3362727"/>
                </a:lnTo>
                <a:lnTo>
                  <a:pt x="503840" y="3339848"/>
                </a:lnTo>
                <a:lnTo>
                  <a:pt x="556799" y="3316836"/>
                </a:lnTo>
                <a:lnTo>
                  <a:pt x="615090" y="3293232"/>
                </a:lnTo>
                <a:lnTo>
                  <a:pt x="679602" y="3268581"/>
                </a:lnTo>
                <a:lnTo>
                  <a:pt x="751223" y="3242425"/>
                </a:lnTo>
                <a:lnTo>
                  <a:pt x="789977" y="3228640"/>
                </a:lnTo>
                <a:lnTo>
                  <a:pt x="831026" y="3214937"/>
                </a:lnTo>
                <a:lnTo>
                  <a:pt x="874470" y="3201835"/>
                </a:lnTo>
                <a:lnTo>
                  <a:pt x="920133" y="3189194"/>
                </a:lnTo>
                <a:lnTo>
                  <a:pt x="967837" y="3176877"/>
                </a:lnTo>
                <a:lnTo>
                  <a:pt x="1017406" y="3164746"/>
                </a:lnTo>
                <a:lnTo>
                  <a:pt x="1068661" y="3152662"/>
                </a:lnTo>
                <a:lnTo>
                  <a:pt x="1121427" y="3140488"/>
                </a:lnTo>
                <a:lnTo>
                  <a:pt x="1175527" y="3128085"/>
                </a:lnTo>
                <a:lnTo>
                  <a:pt x="1230783" y="3115315"/>
                </a:lnTo>
                <a:lnTo>
                  <a:pt x="1287018" y="3102040"/>
                </a:lnTo>
                <a:lnTo>
                  <a:pt x="1344056" y="3088123"/>
                </a:lnTo>
                <a:lnTo>
                  <a:pt x="1401719" y="3073424"/>
                </a:lnTo>
                <a:lnTo>
                  <a:pt x="1459831" y="3057807"/>
                </a:lnTo>
                <a:lnTo>
                  <a:pt x="1518214" y="3041132"/>
                </a:lnTo>
                <a:lnTo>
                  <a:pt x="1576692" y="3023262"/>
                </a:lnTo>
                <a:lnTo>
                  <a:pt x="1635087" y="3004058"/>
                </a:lnTo>
                <a:lnTo>
                  <a:pt x="1693222" y="2983383"/>
                </a:lnTo>
                <a:lnTo>
                  <a:pt x="1750922" y="2961098"/>
                </a:lnTo>
                <a:lnTo>
                  <a:pt x="1808007" y="2937066"/>
                </a:lnTo>
                <a:lnTo>
                  <a:pt x="1864303" y="2911148"/>
                </a:lnTo>
                <a:lnTo>
                  <a:pt x="1920744" y="2883499"/>
                </a:lnTo>
                <a:lnTo>
                  <a:pt x="1978279" y="2854409"/>
                </a:lnTo>
                <a:lnTo>
                  <a:pt x="2036751" y="2823938"/>
                </a:lnTo>
                <a:lnTo>
                  <a:pt x="2096002" y="2792146"/>
                </a:lnTo>
                <a:lnTo>
                  <a:pt x="2155872" y="2759092"/>
                </a:lnTo>
                <a:lnTo>
                  <a:pt x="2216204" y="2724835"/>
                </a:lnTo>
                <a:lnTo>
                  <a:pt x="2276839" y="2689435"/>
                </a:lnTo>
                <a:lnTo>
                  <a:pt x="2337619" y="2652952"/>
                </a:lnTo>
                <a:lnTo>
                  <a:pt x="2398386" y="2615445"/>
                </a:lnTo>
                <a:lnTo>
                  <a:pt x="2458982" y="2576973"/>
                </a:lnTo>
                <a:lnTo>
                  <a:pt x="2519249" y="2537597"/>
                </a:lnTo>
                <a:lnTo>
                  <a:pt x="2579027" y="2497375"/>
                </a:lnTo>
                <a:lnTo>
                  <a:pt x="2638160" y="2456368"/>
                </a:lnTo>
                <a:lnTo>
                  <a:pt x="2696488" y="2414634"/>
                </a:lnTo>
                <a:lnTo>
                  <a:pt x="2753853" y="2372234"/>
                </a:lnTo>
                <a:lnTo>
                  <a:pt x="2810098" y="2329226"/>
                </a:lnTo>
                <a:lnTo>
                  <a:pt x="2865064" y="2285671"/>
                </a:lnTo>
                <a:lnTo>
                  <a:pt x="2918592" y="2241628"/>
                </a:lnTo>
                <a:lnTo>
                  <a:pt x="2970525" y="2197156"/>
                </a:lnTo>
                <a:lnTo>
                  <a:pt x="3020705" y="2152315"/>
                </a:lnTo>
                <a:lnTo>
                  <a:pt x="3069270" y="2106319"/>
                </a:lnTo>
                <a:lnTo>
                  <a:pt x="3116530" y="2058478"/>
                </a:lnTo>
                <a:lnTo>
                  <a:pt x="3162562" y="2008993"/>
                </a:lnTo>
                <a:lnTo>
                  <a:pt x="3207447" y="1958069"/>
                </a:lnTo>
                <a:lnTo>
                  <a:pt x="3251263" y="1905905"/>
                </a:lnTo>
                <a:lnTo>
                  <a:pt x="3294090" y="1852706"/>
                </a:lnTo>
                <a:lnTo>
                  <a:pt x="3336006" y="1798673"/>
                </a:lnTo>
                <a:lnTo>
                  <a:pt x="3377092" y="1744010"/>
                </a:lnTo>
                <a:lnTo>
                  <a:pt x="3417426" y="1688917"/>
                </a:lnTo>
                <a:lnTo>
                  <a:pt x="3457087" y="1633599"/>
                </a:lnTo>
                <a:lnTo>
                  <a:pt x="3496154" y="1578256"/>
                </a:lnTo>
                <a:lnTo>
                  <a:pt x="3534708" y="1523092"/>
                </a:lnTo>
                <a:lnTo>
                  <a:pt x="3572826" y="1468309"/>
                </a:lnTo>
                <a:lnTo>
                  <a:pt x="3610589" y="1414110"/>
                </a:lnTo>
                <a:lnTo>
                  <a:pt x="3648074" y="1360696"/>
                </a:lnTo>
                <a:lnTo>
                  <a:pt x="3685363" y="1308270"/>
                </a:lnTo>
                <a:lnTo>
                  <a:pt x="3722533" y="1257036"/>
                </a:lnTo>
                <a:lnTo>
                  <a:pt x="3759663" y="1207194"/>
                </a:lnTo>
                <a:lnTo>
                  <a:pt x="3796834" y="1158947"/>
                </a:lnTo>
                <a:lnTo>
                  <a:pt x="3834124" y="1112499"/>
                </a:lnTo>
                <a:lnTo>
                  <a:pt x="3870903" y="1067146"/>
                </a:lnTo>
                <a:lnTo>
                  <a:pt x="3906589" y="1022096"/>
                </a:lnTo>
                <a:lnTo>
                  <a:pt x="3941319" y="977413"/>
                </a:lnTo>
                <a:lnTo>
                  <a:pt x="3975230" y="933161"/>
                </a:lnTo>
                <a:lnTo>
                  <a:pt x="4008459" y="889404"/>
                </a:lnTo>
                <a:lnTo>
                  <a:pt x="4041145" y="846207"/>
                </a:lnTo>
                <a:lnTo>
                  <a:pt x="4073425" y="803633"/>
                </a:lnTo>
                <a:lnTo>
                  <a:pt x="4105435" y="761748"/>
                </a:lnTo>
                <a:lnTo>
                  <a:pt x="4137314" y="720616"/>
                </a:lnTo>
                <a:lnTo>
                  <a:pt x="4169199" y="680300"/>
                </a:lnTo>
                <a:lnTo>
                  <a:pt x="4201226" y="640865"/>
                </a:lnTo>
                <a:lnTo>
                  <a:pt x="4233534" y="602375"/>
                </a:lnTo>
                <a:lnTo>
                  <a:pt x="4266260" y="564895"/>
                </a:lnTo>
                <a:lnTo>
                  <a:pt x="4299541" y="528489"/>
                </a:lnTo>
                <a:lnTo>
                  <a:pt x="4333515" y="493221"/>
                </a:lnTo>
                <a:lnTo>
                  <a:pt x="4368319" y="459156"/>
                </a:lnTo>
                <a:lnTo>
                  <a:pt x="4404091" y="426357"/>
                </a:lnTo>
                <a:lnTo>
                  <a:pt x="4440967" y="394889"/>
                </a:lnTo>
                <a:lnTo>
                  <a:pt x="4479085" y="364816"/>
                </a:lnTo>
                <a:lnTo>
                  <a:pt x="4518583" y="336203"/>
                </a:lnTo>
                <a:lnTo>
                  <a:pt x="4559528" y="308510"/>
                </a:lnTo>
                <a:lnTo>
                  <a:pt x="4601817" y="281225"/>
                </a:lnTo>
                <a:lnTo>
                  <a:pt x="4645322" y="254473"/>
                </a:lnTo>
                <a:lnTo>
                  <a:pt x="4689915" y="228378"/>
                </a:lnTo>
                <a:lnTo>
                  <a:pt x="4735467" y="203064"/>
                </a:lnTo>
                <a:lnTo>
                  <a:pt x="4781850" y="178654"/>
                </a:lnTo>
                <a:lnTo>
                  <a:pt x="4828934" y="155273"/>
                </a:lnTo>
                <a:lnTo>
                  <a:pt x="4876591" y="133044"/>
                </a:lnTo>
                <a:lnTo>
                  <a:pt x="4924692" y="112091"/>
                </a:lnTo>
                <a:lnTo>
                  <a:pt x="4973109" y="92539"/>
                </a:lnTo>
                <a:lnTo>
                  <a:pt x="5021712" y="74510"/>
                </a:lnTo>
                <a:lnTo>
                  <a:pt x="5070375" y="58129"/>
                </a:lnTo>
                <a:lnTo>
                  <a:pt x="5118966" y="43519"/>
                </a:lnTo>
                <a:lnTo>
                  <a:pt x="5167359" y="30805"/>
                </a:lnTo>
                <a:lnTo>
                  <a:pt x="5215425" y="20110"/>
                </a:lnTo>
                <a:lnTo>
                  <a:pt x="5263034" y="11558"/>
                </a:lnTo>
                <a:lnTo>
                  <a:pt x="5310058" y="5273"/>
                </a:lnTo>
                <a:lnTo>
                  <a:pt x="5356368" y="1379"/>
                </a:lnTo>
                <a:lnTo>
                  <a:pt x="5401836" y="0"/>
                </a:lnTo>
                <a:lnTo>
                  <a:pt x="5446333" y="1259"/>
                </a:lnTo>
                <a:lnTo>
                  <a:pt x="5490651" y="4934"/>
                </a:lnTo>
                <a:lnTo>
                  <a:pt x="5535568" y="10702"/>
                </a:lnTo>
                <a:lnTo>
                  <a:pt x="5580936" y="18536"/>
                </a:lnTo>
                <a:lnTo>
                  <a:pt x="5626606" y="28411"/>
                </a:lnTo>
                <a:lnTo>
                  <a:pt x="5672430" y="40301"/>
                </a:lnTo>
                <a:lnTo>
                  <a:pt x="5718260" y="54179"/>
                </a:lnTo>
                <a:lnTo>
                  <a:pt x="5763946" y="70019"/>
                </a:lnTo>
                <a:lnTo>
                  <a:pt x="5809341" y="87795"/>
                </a:lnTo>
                <a:lnTo>
                  <a:pt x="5854297" y="107481"/>
                </a:lnTo>
                <a:lnTo>
                  <a:pt x="5898664" y="129050"/>
                </a:lnTo>
                <a:lnTo>
                  <a:pt x="5942295" y="152476"/>
                </a:lnTo>
                <a:lnTo>
                  <a:pt x="5985041" y="177734"/>
                </a:lnTo>
                <a:lnTo>
                  <a:pt x="6026753" y="204797"/>
                </a:lnTo>
                <a:lnTo>
                  <a:pt x="6067284" y="233639"/>
                </a:lnTo>
                <a:lnTo>
                  <a:pt x="6106484" y="264233"/>
                </a:lnTo>
                <a:lnTo>
                  <a:pt x="6144206" y="296554"/>
                </a:lnTo>
                <a:lnTo>
                  <a:pt x="6180301" y="330575"/>
                </a:lnTo>
                <a:lnTo>
                  <a:pt x="6214621" y="366270"/>
                </a:lnTo>
                <a:lnTo>
                  <a:pt x="6247017" y="403614"/>
                </a:lnTo>
                <a:lnTo>
                  <a:pt x="6277340" y="442579"/>
                </a:lnTo>
                <a:lnTo>
                  <a:pt x="6305497" y="483577"/>
                </a:lnTo>
                <a:lnTo>
                  <a:pt x="6331584" y="526965"/>
                </a:lnTo>
                <a:lnTo>
                  <a:pt x="6355751" y="572629"/>
                </a:lnTo>
                <a:lnTo>
                  <a:pt x="6378148" y="620457"/>
                </a:lnTo>
                <a:lnTo>
                  <a:pt x="6398928" y="670338"/>
                </a:lnTo>
                <a:lnTo>
                  <a:pt x="6418239" y="722160"/>
                </a:lnTo>
                <a:lnTo>
                  <a:pt x="6436233" y="775810"/>
                </a:lnTo>
                <a:lnTo>
                  <a:pt x="6453061" y="831178"/>
                </a:lnTo>
                <a:lnTo>
                  <a:pt x="6468873" y="888150"/>
                </a:lnTo>
                <a:lnTo>
                  <a:pt x="6483819" y="946615"/>
                </a:lnTo>
                <a:lnTo>
                  <a:pt x="6498051" y="1006461"/>
                </a:lnTo>
                <a:lnTo>
                  <a:pt x="6511719" y="1067576"/>
                </a:lnTo>
                <a:lnTo>
                  <a:pt x="6524974" y="1129848"/>
                </a:lnTo>
                <a:lnTo>
                  <a:pt x="6537966" y="1193166"/>
                </a:lnTo>
                <a:lnTo>
                  <a:pt x="6550846" y="1257416"/>
                </a:lnTo>
                <a:lnTo>
                  <a:pt x="6563764" y="1322488"/>
                </a:lnTo>
                <a:lnTo>
                  <a:pt x="6576872" y="1388269"/>
                </a:lnTo>
                <a:lnTo>
                  <a:pt x="6590320" y="1454647"/>
                </a:lnTo>
                <a:lnTo>
                  <a:pt x="6604258" y="1521511"/>
                </a:lnTo>
                <a:lnTo>
                  <a:pt x="6618838" y="1588749"/>
                </a:lnTo>
                <a:lnTo>
                  <a:pt x="6633857" y="1658189"/>
                </a:lnTo>
                <a:lnTo>
                  <a:pt x="6648978" y="1731405"/>
                </a:lnTo>
                <a:lnTo>
                  <a:pt x="6664150" y="1807913"/>
                </a:lnTo>
                <a:lnTo>
                  <a:pt x="6679321" y="1887226"/>
                </a:lnTo>
                <a:lnTo>
                  <a:pt x="6694439" y="1968858"/>
                </a:lnTo>
                <a:lnTo>
                  <a:pt x="6709453" y="2052323"/>
                </a:lnTo>
                <a:lnTo>
                  <a:pt x="6724310" y="2137136"/>
                </a:lnTo>
                <a:lnTo>
                  <a:pt x="6738959" y="2222812"/>
                </a:lnTo>
                <a:lnTo>
                  <a:pt x="6753349" y="2308863"/>
                </a:lnTo>
                <a:lnTo>
                  <a:pt x="6767428" y="2394805"/>
                </a:lnTo>
                <a:lnTo>
                  <a:pt x="6781144" y="2480152"/>
                </a:lnTo>
                <a:lnTo>
                  <a:pt x="6794445" y="2564417"/>
                </a:lnTo>
                <a:lnTo>
                  <a:pt x="6807279" y="2647116"/>
                </a:lnTo>
                <a:lnTo>
                  <a:pt x="6819595" y="2727762"/>
                </a:lnTo>
                <a:lnTo>
                  <a:pt x="6831342" y="2805869"/>
                </a:lnTo>
                <a:lnTo>
                  <a:pt x="6842467" y="2880953"/>
                </a:lnTo>
                <a:lnTo>
                  <a:pt x="6852918" y="2952526"/>
                </a:lnTo>
                <a:lnTo>
                  <a:pt x="6862645" y="3020104"/>
                </a:lnTo>
                <a:lnTo>
                  <a:pt x="6871595" y="3083201"/>
                </a:lnTo>
                <a:lnTo>
                  <a:pt x="6879716" y="3141330"/>
                </a:lnTo>
                <a:lnTo>
                  <a:pt x="6886943" y="3195265"/>
                </a:lnTo>
                <a:lnTo>
                  <a:pt x="6893267" y="3246200"/>
                </a:lnTo>
                <a:lnTo>
                  <a:pt x="6898755" y="3294274"/>
                </a:lnTo>
                <a:lnTo>
                  <a:pt x="6903474" y="3339629"/>
                </a:lnTo>
                <a:lnTo>
                  <a:pt x="6907488" y="3382409"/>
                </a:lnTo>
                <a:lnTo>
                  <a:pt x="6910865" y="3422753"/>
                </a:lnTo>
                <a:lnTo>
                  <a:pt x="6913669" y="3460804"/>
                </a:lnTo>
                <a:lnTo>
                  <a:pt x="6917826" y="3530593"/>
                </a:lnTo>
                <a:lnTo>
                  <a:pt x="6920486" y="3592910"/>
                </a:lnTo>
                <a:lnTo>
                  <a:pt x="6922177" y="3648888"/>
                </a:lnTo>
                <a:lnTo>
                  <a:pt x="6923428" y="3699660"/>
                </a:lnTo>
                <a:lnTo>
                  <a:pt x="6924052" y="3723449"/>
                </a:lnTo>
                <a:lnTo>
                  <a:pt x="6924765" y="3746361"/>
                </a:lnTo>
                <a:lnTo>
                  <a:pt x="6925631" y="3768539"/>
                </a:lnTo>
                <a:lnTo>
                  <a:pt x="6926717" y="3790125"/>
                </a:lnTo>
                <a:lnTo>
                  <a:pt x="6928088" y="3811259"/>
                </a:lnTo>
                <a:lnTo>
                  <a:pt x="0" y="3811259"/>
                </a:lnTo>
                <a:close/>
              </a:path>
            </a:pathLst>
          </a:custGeom>
          <a:ln w="28574">
            <a:solidFill>
              <a:srgbClr val="515A9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773109" y="2707152"/>
            <a:ext cx="6120130" cy="3007995"/>
          </a:xfrm>
          <a:custGeom>
            <a:avLst/>
            <a:gdLst/>
            <a:ahLst/>
            <a:cxnLst/>
            <a:rect l="l" t="t" r="r" b="b"/>
            <a:pathLst>
              <a:path w="6120130" h="3007995">
                <a:moveTo>
                  <a:pt x="0" y="3007847"/>
                </a:moveTo>
                <a:lnTo>
                  <a:pt x="21819" y="2961759"/>
                </a:lnTo>
                <a:lnTo>
                  <a:pt x="40373" y="2920088"/>
                </a:lnTo>
                <a:lnTo>
                  <a:pt x="50691" y="2896747"/>
                </a:lnTo>
                <a:lnTo>
                  <a:pt x="61630" y="2872083"/>
                </a:lnTo>
                <a:lnTo>
                  <a:pt x="85160" y="2819821"/>
                </a:lnTo>
                <a:lnTo>
                  <a:pt x="110532" y="2765377"/>
                </a:lnTo>
                <a:lnTo>
                  <a:pt x="137315" y="2710828"/>
                </a:lnTo>
                <a:lnTo>
                  <a:pt x="165078" y="2658251"/>
                </a:lnTo>
                <a:lnTo>
                  <a:pt x="193390" y="2609723"/>
                </a:lnTo>
                <a:lnTo>
                  <a:pt x="221820" y="2567318"/>
                </a:lnTo>
                <a:lnTo>
                  <a:pt x="249851" y="2532463"/>
                </a:lnTo>
                <a:lnTo>
                  <a:pt x="276956" y="2502298"/>
                </a:lnTo>
                <a:lnTo>
                  <a:pt x="317147" y="2463421"/>
                </a:lnTo>
                <a:lnTo>
                  <a:pt x="358862" y="2430244"/>
                </a:lnTo>
                <a:lnTo>
                  <a:pt x="404446" y="2400582"/>
                </a:lnTo>
                <a:lnTo>
                  <a:pt x="438142" y="2381681"/>
                </a:lnTo>
                <a:lnTo>
                  <a:pt x="475295" y="2362723"/>
                </a:lnTo>
                <a:lnTo>
                  <a:pt x="516597" y="2343061"/>
                </a:lnTo>
                <a:lnTo>
                  <a:pt x="562746" y="2322047"/>
                </a:lnTo>
                <a:lnTo>
                  <a:pt x="613646" y="2301088"/>
                </a:lnTo>
                <a:lnTo>
                  <a:pt x="668529" y="2281624"/>
                </a:lnTo>
                <a:lnTo>
                  <a:pt x="727070" y="2263056"/>
                </a:lnTo>
                <a:lnTo>
                  <a:pt x="788944" y="2244783"/>
                </a:lnTo>
                <a:lnTo>
                  <a:pt x="853825" y="2226204"/>
                </a:lnTo>
                <a:lnTo>
                  <a:pt x="887292" y="2216613"/>
                </a:lnTo>
                <a:lnTo>
                  <a:pt x="956073" y="2196452"/>
                </a:lnTo>
                <a:lnTo>
                  <a:pt x="1027049" y="2174485"/>
                </a:lnTo>
                <a:lnTo>
                  <a:pt x="1099892" y="2150113"/>
                </a:lnTo>
                <a:lnTo>
                  <a:pt x="1136913" y="2136838"/>
                </a:lnTo>
                <a:lnTo>
                  <a:pt x="1174278" y="2122736"/>
                </a:lnTo>
                <a:lnTo>
                  <a:pt x="1211948" y="2107733"/>
                </a:lnTo>
                <a:lnTo>
                  <a:pt x="1250607" y="2091869"/>
                </a:lnTo>
                <a:lnTo>
                  <a:pt x="1290840" y="2075266"/>
                </a:lnTo>
                <a:lnTo>
                  <a:pt x="1332465" y="2057970"/>
                </a:lnTo>
                <a:lnTo>
                  <a:pt x="1375298" y="2040028"/>
                </a:lnTo>
                <a:lnTo>
                  <a:pt x="1419155" y="2021486"/>
                </a:lnTo>
                <a:lnTo>
                  <a:pt x="1463853" y="2002391"/>
                </a:lnTo>
                <a:lnTo>
                  <a:pt x="1509207" y="1982788"/>
                </a:lnTo>
                <a:lnTo>
                  <a:pt x="1555036" y="1962725"/>
                </a:lnTo>
                <a:lnTo>
                  <a:pt x="1601155" y="1942247"/>
                </a:lnTo>
                <a:lnTo>
                  <a:pt x="1647380" y="1921401"/>
                </a:lnTo>
                <a:lnTo>
                  <a:pt x="1693528" y="1900234"/>
                </a:lnTo>
                <a:lnTo>
                  <a:pt x="1739416" y="1878792"/>
                </a:lnTo>
                <a:lnTo>
                  <a:pt x="1784859" y="1857121"/>
                </a:lnTo>
                <a:lnTo>
                  <a:pt x="1829676" y="1835268"/>
                </a:lnTo>
                <a:lnTo>
                  <a:pt x="1873681" y="1813279"/>
                </a:lnTo>
                <a:lnTo>
                  <a:pt x="1916691" y="1791200"/>
                </a:lnTo>
                <a:lnTo>
                  <a:pt x="1958523" y="1769079"/>
                </a:lnTo>
                <a:lnTo>
                  <a:pt x="1998993" y="1746961"/>
                </a:lnTo>
                <a:lnTo>
                  <a:pt x="2037918" y="1724893"/>
                </a:lnTo>
                <a:lnTo>
                  <a:pt x="2075114" y="1702922"/>
                </a:lnTo>
                <a:lnTo>
                  <a:pt x="2110554" y="1681043"/>
                </a:lnTo>
                <a:lnTo>
                  <a:pt x="2144431" y="1659196"/>
                </a:lnTo>
                <a:lnTo>
                  <a:pt x="2176899" y="1637343"/>
                </a:lnTo>
                <a:lnTo>
                  <a:pt x="2208111" y="1615443"/>
                </a:lnTo>
                <a:lnTo>
                  <a:pt x="2267377" y="1571347"/>
                </a:lnTo>
                <a:lnTo>
                  <a:pt x="2323450" y="1526594"/>
                </a:lnTo>
                <a:lnTo>
                  <a:pt x="2377553" y="1480869"/>
                </a:lnTo>
                <a:lnTo>
                  <a:pt x="2430907" y="1433859"/>
                </a:lnTo>
                <a:lnTo>
                  <a:pt x="2484736" y="1385249"/>
                </a:lnTo>
                <a:lnTo>
                  <a:pt x="2512209" y="1360245"/>
                </a:lnTo>
                <a:lnTo>
                  <a:pt x="2540260" y="1334724"/>
                </a:lnTo>
                <a:lnTo>
                  <a:pt x="2569040" y="1308645"/>
                </a:lnTo>
                <a:lnTo>
                  <a:pt x="2598702" y="1281969"/>
                </a:lnTo>
                <a:lnTo>
                  <a:pt x="2629399" y="1254658"/>
                </a:lnTo>
                <a:lnTo>
                  <a:pt x="2661284" y="1226672"/>
                </a:lnTo>
                <a:lnTo>
                  <a:pt x="2693931" y="1197665"/>
                </a:lnTo>
                <a:lnTo>
                  <a:pt x="2726813" y="1167417"/>
                </a:lnTo>
                <a:lnTo>
                  <a:pt x="2759946" y="1136067"/>
                </a:lnTo>
                <a:lnTo>
                  <a:pt x="2793345" y="1103755"/>
                </a:lnTo>
                <a:lnTo>
                  <a:pt x="2827025" y="1070619"/>
                </a:lnTo>
                <a:lnTo>
                  <a:pt x="2861002" y="1036798"/>
                </a:lnTo>
                <a:lnTo>
                  <a:pt x="2895291" y="1002433"/>
                </a:lnTo>
                <a:lnTo>
                  <a:pt x="2929907" y="967662"/>
                </a:lnTo>
                <a:lnTo>
                  <a:pt x="2964867" y="932624"/>
                </a:lnTo>
                <a:lnTo>
                  <a:pt x="3000184" y="897459"/>
                </a:lnTo>
                <a:lnTo>
                  <a:pt x="3035875" y="862306"/>
                </a:lnTo>
                <a:lnTo>
                  <a:pt x="3071955" y="827304"/>
                </a:lnTo>
                <a:lnTo>
                  <a:pt x="3108439" y="792593"/>
                </a:lnTo>
                <a:lnTo>
                  <a:pt x="3145342" y="758312"/>
                </a:lnTo>
                <a:lnTo>
                  <a:pt x="3182681" y="724600"/>
                </a:lnTo>
                <a:lnTo>
                  <a:pt x="3220470" y="691595"/>
                </a:lnTo>
                <a:lnTo>
                  <a:pt x="3258725" y="659439"/>
                </a:lnTo>
                <a:lnTo>
                  <a:pt x="3297460" y="628269"/>
                </a:lnTo>
                <a:lnTo>
                  <a:pt x="3336693" y="598225"/>
                </a:lnTo>
                <a:lnTo>
                  <a:pt x="3376437" y="569447"/>
                </a:lnTo>
                <a:lnTo>
                  <a:pt x="3417020" y="541268"/>
                </a:lnTo>
                <a:lnTo>
                  <a:pt x="3458673" y="512996"/>
                </a:lnTo>
                <a:lnTo>
                  <a:pt x="3501277" y="484726"/>
                </a:lnTo>
                <a:lnTo>
                  <a:pt x="3544716" y="456555"/>
                </a:lnTo>
                <a:lnTo>
                  <a:pt x="3588870" y="428580"/>
                </a:lnTo>
                <a:lnTo>
                  <a:pt x="3633624" y="400896"/>
                </a:lnTo>
                <a:lnTo>
                  <a:pt x="3678859" y="373601"/>
                </a:lnTo>
                <a:lnTo>
                  <a:pt x="3724457" y="346790"/>
                </a:lnTo>
                <a:lnTo>
                  <a:pt x="3770302" y="320561"/>
                </a:lnTo>
                <a:lnTo>
                  <a:pt x="3816274" y="295008"/>
                </a:lnTo>
                <a:lnTo>
                  <a:pt x="3862258" y="270230"/>
                </a:lnTo>
                <a:lnTo>
                  <a:pt x="3908135" y="246322"/>
                </a:lnTo>
                <a:lnTo>
                  <a:pt x="3953787" y="223380"/>
                </a:lnTo>
                <a:lnTo>
                  <a:pt x="3999097" y="201502"/>
                </a:lnTo>
                <a:lnTo>
                  <a:pt x="4043947" y="180782"/>
                </a:lnTo>
                <a:lnTo>
                  <a:pt x="4088220" y="161319"/>
                </a:lnTo>
                <a:lnTo>
                  <a:pt x="4131798" y="143208"/>
                </a:lnTo>
                <a:lnTo>
                  <a:pt x="4174564" y="126545"/>
                </a:lnTo>
                <a:lnTo>
                  <a:pt x="4216399" y="111428"/>
                </a:lnTo>
                <a:lnTo>
                  <a:pt x="4257187" y="97951"/>
                </a:lnTo>
                <a:lnTo>
                  <a:pt x="4297177" y="85473"/>
                </a:lnTo>
                <a:lnTo>
                  <a:pt x="4336702" y="73358"/>
                </a:lnTo>
                <a:lnTo>
                  <a:pt x="4375781" y="61733"/>
                </a:lnTo>
                <a:lnTo>
                  <a:pt x="4414432" y="50725"/>
                </a:lnTo>
                <a:lnTo>
                  <a:pt x="4452674" y="40460"/>
                </a:lnTo>
                <a:lnTo>
                  <a:pt x="4490526" y="31063"/>
                </a:lnTo>
                <a:lnTo>
                  <a:pt x="4528007" y="22661"/>
                </a:lnTo>
                <a:lnTo>
                  <a:pt x="4601927" y="9349"/>
                </a:lnTo>
                <a:lnTo>
                  <a:pt x="4674584" y="1532"/>
                </a:lnTo>
                <a:lnTo>
                  <a:pt x="4710486" y="0"/>
                </a:lnTo>
                <a:lnTo>
                  <a:pt x="4746129" y="220"/>
                </a:lnTo>
                <a:lnTo>
                  <a:pt x="4816710" y="6423"/>
                </a:lnTo>
                <a:lnTo>
                  <a:pt x="4886476" y="21151"/>
                </a:lnTo>
                <a:lnTo>
                  <a:pt x="4955578" y="45414"/>
                </a:lnTo>
                <a:lnTo>
                  <a:pt x="5024381" y="80524"/>
                </a:lnTo>
                <a:lnTo>
                  <a:pt x="5059099" y="102857"/>
                </a:lnTo>
                <a:lnTo>
                  <a:pt x="5093989" y="128207"/>
                </a:lnTo>
                <a:lnTo>
                  <a:pt x="5128964" y="156344"/>
                </a:lnTo>
                <a:lnTo>
                  <a:pt x="5163934" y="187037"/>
                </a:lnTo>
                <a:lnTo>
                  <a:pt x="5198811" y="220058"/>
                </a:lnTo>
                <a:lnTo>
                  <a:pt x="5233504" y="255177"/>
                </a:lnTo>
                <a:lnTo>
                  <a:pt x="5267926" y="292163"/>
                </a:lnTo>
                <a:lnTo>
                  <a:pt x="5301988" y="330787"/>
                </a:lnTo>
                <a:lnTo>
                  <a:pt x="5335600" y="370820"/>
                </a:lnTo>
                <a:lnTo>
                  <a:pt x="5368673" y="412031"/>
                </a:lnTo>
                <a:lnTo>
                  <a:pt x="5401118" y="454190"/>
                </a:lnTo>
                <a:lnTo>
                  <a:pt x="5432848" y="497069"/>
                </a:lnTo>
                <a:lnTo>
                  <a:pt x="5463771" y="540436"/>
                </a:lnTo>
                <a:lnTo>
                  <a:pt x="5493800" y="584063"/>
                </a:lnTo>
                <a:lnTo>
                  <a:pt x="5522846" y="627720"/>
                </a:lnTo>
                <a:lnTo>
                  <a:pt x="5550819" y="671176"/>
                </a:lnTo>
                <a:lnTo>
                  <a:pt x="5577631" y="714203"/>
                </a:lnTo>
                <a:lnTo>
                  <a:pt x="5603193" y="756569"/>
                </a:lnTo>
                <a:lnTo>
                  <a:pt x="5627415" y="798047"/>
                </a:lnTo>
                <a:lnTo>
                  <a:pt x="5650364" y="839760"/>
                </a:lnTo>
                <a:lnTo>
                  <a:pt x="5672199" y="882874"/>
                </a:lnTo>
                <a:lnTo>
                  <a:pt x="5692972" y="927217"/>
                </a:lnTo>
                <a:lnTo>
                  <a:pt x="5712735" y="972617"/>
                </a:lnTo>
                <a:lnTo>
                  <a:pt x="5731539" y="1018904"/>
                </a:lnTo>
                <a:lnTo>
                  <a:pt x="5749436" y="1065905"/>
                </a:lnTo>
                <a:lnTo>
                  <a:pt x="5766478" y="1113449"/>
                </a:lnTo>
                <a:lnTo>
                  <a:pt x="5782716" y="1161365"/>
                </a:lnTo>
                <a:lnTo>
                  <a:pt x="5798203" y="1209481"/>
                </a:lnTo>
                <a:lnTo>
                  <a:pt x="5812989" y="1257626"/>
                </a:lnTo>
                <a:lnTo>
                  <a:pt x="5827126" y="1305627"/>
                </a:lnTo>
                <a:lnTo>
                  <a:pt x="5840667" y="1353315"/>
                </a:lnTo>
                <a:lnTo>
                  <a:pt x="5853663" y="1400516"/>
                </a:lnTo>
                <a:lnTo>
                  <a:pt x="5866165" y="1447061"/>
                </a:lnTo>
                <a:lnTo>
                  <a:pt x="5878225" y="1492777"/>
                </a:lnTo>
                <a:lnTo>
                  <a:pt x="5889895" y="1537492"/>
                </a:lnTo>
                <a:lnTo>
                  <a:pt x="5901227" y="1581036"/>
                </a:lnTo>
                <a:lnTo>
                  <a:pt x="5912272" y="1623236"/>
                </a:lnTo>
                <a:lnTo>
                  <a:pt x="5923082" y="1663922"/>
                </a:lnTo>
                <a:lnTo>
                  <a:pt x="5933709" y="1702922"/>
                </a:lnTo>
                <a:lnTo>
                  <a:pt x="5943852" y="1740245"/>
                </a:lnTo>
                <a:lnTo>
                  <a:pt x="5961847" y="1810635"/>
                </a:lnTo>
                <a:lnTo>
                  <a:pt x="5977145" y="1876230"/>
                </a:lnTo>
                <a:lnTo>
                  <a:pt x="5990179" y="1938086"/>
                </a:lnTo>
                <a:lnTo>
                  <a:pt x="6001379" y="1997261"/>
                </a:lnTo>
                <a:lnTo>
                  <a:pt x="6011177" y="2054813"/>
                </a:lnTo>
                <a:lnTo>
                  <a:pt x="6020003" y="2111797"/>
                </a:lnTo>
                <a:lnTo>
                  <a:pt x="6028289" y="2169273"/>
                </a:lnTo>
                <a:lnTo>
                  <a:pt x="6036466" y="2228296"/>
                </a:lnTo>
                <a:lnTo>
                  <a:pt x="6040649" y="2258719"/>
                </a:lnTo>
                <a:lnTo>
                  <a:pt x="6044966" y="2289925"/>
                </a:lnTo>
                <a:lnTo>
                  <a:pt x="6054066" y="2355647"/>
                </a:lnTo>
                <a:lnTo>
                  <a:pt x="6063081" y="2427862"/>
                </a:lnTo>
                <a:lnTo>
                  <a:pt x="6067483" y="2465913"/>
                </a:lnTo>
                <a:lnTo>
                  <a:pt x="6071801" y="2504883"/>
                </a:lnTo>
                <a:lnTo>
                  <a:pt x="6076025" y="2544490"/>
                </a:lnTo>
                <a:lnTo>
                  <a:pt x="6080146" y="2584451"/>
                </a:lnTo>
                <a:lnTo>
                  <a:pt x="6084153" y="2624485"/>
                </a:lnTo>
                <a:lnTo>
                  <a:pt x="6088038" y="2664310"/>
                </a:lnTo>
                <a:lnTo>
                  <a:pt x="6091789" y="2703643"/>
                </a:lnTo>
                <a:lnTo>
                  <a:pt x="6095398" y="2742202"/>
                </a:lnTo>
                <a:lnTo>
                  <a:pt x="6102147" y="2815869"/>
                </a:lnTo>
                <a:lnTo>
                  <a:pt x="6108206" y="2883055"/>
                </a:lnTo>
                <a:lnTo>
                  <a:pt x="6110952" y="2913511"/>
                </a:lnTo>
                <a:lnTo>
                  <a:pt x="6113497" y="2941501"/>
                </a:lnTo>
                <a:lnTo>
                  <a:pt x="6115829" y="2966741"/>
                </a:lnTo>
                <a:lnTo>
                  <a:pt x="6117940" y="2988951"/>
                </a:lnTo>
                <a:lnTo>
                  <a:pt x="6119819" y="3007847"/>
                </a:lnTo>
              </a:path>
            </a:pathLst>
          </a:custGeom>
          <a:ln w="28574">
            <a:solidFill>
              <a:srgbClr val="73FA41"/>
            </a:solidFill>
            <a:prstDash val="lg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305190" y="2514600"/>
            <a:ext cx="0" cy="1651000"/>
          </a:xfrm>
          <a:custGeom>
            <a:avLst/>
            <a:gdLst/>
            <a:ahLst/>
            <a:cxnLst/>
            <a:rect l="l" t="t" r="r" b="b"/>
            <a:pathLst>
              <a:path h="1651000">
                <a:moveTo>
                  <a:pt x="0" y="0"/>
                </a:moveTo>
                <a:lnTo>
                  <a:pt x="0" y="1651004"/>
                </a:lnTo>
              </a:path>
            </a:pathLst>
          </a:custGeom>
          <a:ln w="190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241669" y="4063996"/>
            <a:ext cx="127000" cy="127000"/>
          </a:xfrm>
          <a:custGeom>
            <a:avLst/>
            <a:gdLst/>
            <a:ahLst/>
            <a:cxnLst/>
            <a:rect l="l" t="t" r="r" b="b"/>
            <a:pathLst>
              <a:path w="127000" h="127000">
                <a:moveTo>
                  <a:pt x="127010" y="0"/>
                </a:moveTo>
                <a:lnTo>
                  <a:pt x="0" y="0"/>
                </a:lnTo>
                <a:lnTo>
                  <a:pt x="63520" y="127004"/>
                </a:lnTo>
                <a:lnTo>
                  <a:pt x="12701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2680654" y="1752777"/>
            <a:ext cx="724535" cy="2540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15" normalizeH="0" baseline="0" noProof="0" dirty="0">
                <a:ln>
                  <a:noFill/>
                </a:ln>
                <a:solidFill>
                  <a:srgbClr val="40458C"/>
                </a:solidFill>
                <a:effectLst/>
                <a:uLnTx/>
                <a:uFillTx/>
                <a:latin typeface="Arial"/>
                <a:ea typeface="+mn-ea"/>
                <a:cs typeface="Arial"/>
              </a:rPr>
              <a:t>Spe</a:t>
            </a:r>
            <a:r>
              <a:rPr kumimoji="0" sz="1800" b="1" i="0" u="none" strike="noStrike" kern="1200" cap="none" spc="-20" normalizeH="0" baseline="0" noProof="0" dirty="0">
                <a:ln>
                  <a:noFill/>
                </a:ln>
                <a:solidFill>
                  <a:srgbClr val="40458C"/>
                </a:solidFill>
                <a:effectLst/>
                <a:uLnTx/>
                <a:uFillTx/>
                <a:latin typeface="Arial"/>
                <a:ea typeface="+mn-ea"/>
                <a:cs typeface="Arial"/>
              </a:rPr>
              <a:t>n</a:t>
            </a:r>
            <a:r>
              <a:rPr kumimoji="0" sz="1800" b="1" i="0" u="none" strike="noStrike" kern="1200" cap="none" spc="-15" normalizeH="0" baseline="0" noProof="0" dirty="0">
                <a:ln>
                  <a:noFill/>
                </a:ln>
                <a:solidFill>
                  <a:srgbClr val="40458C"/>
                </a:solidFill>
                <a:effectLst/>
                <a:uLnTx/>
                <a:uFillTx/>
                <a:latin typeface="Arial"/>
                <a:ea typeface="+mn-ea"/>
                <a:cs typeface="Arial"/>
              </a:rPr>
              <a:t>d</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4" name="object 14"/>
          <p:cNvSpPr txBox="1"/>
          <p:nvPr/>
        </p:nvSpPr>
        <p:spPr>
          <a:xfrm>
            <a:off x="2680654" y="2019478"/>
            <a:ext cx="1105535" cy="2540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5" normalizeH="0" baseline="0" noProof="0" dirty="0">
                <a:ln>
                  <a:noFill/>
                </a:ln>
                <a:solidFill>
                  <a:srgbClr val="40458C"/>
                </a:solidFill>
                <a:effectLst/>
                <a:uLnTx/>
                <a:uFillTx/>
                <a:latin typeface="Arial"/>
                <a:ea typeface="+mn-ea"/>
                <a:cs typeface="Arial"/>
              </a:rPr>
              <a:t>15</a:t>
            </a:r>
            <a:r>
              <a:rPr kumimoji="0" sz="1800" b="1" i="0" u="none" strike="noStrike" kern="1200" cap="none" spc="0" normalizeH="0" baseline="0" noProof="0" dirty="0">
                <a:ln>
                  <a:noFill/>
                </a:ln>
                <a:solidFill>
                  <a:srgbClr val="40458C"/>
                </a:solidFill>
                <a:effectLst/>
                <a:uLnTx/>
                <a:uFillTx/>
                <a:latin typeface="Arial"/>
                <a:ea typeface="+mn-ea"/>
                <a:cs typeface="Arial"/>
              </a:rPr>
              <a:t>%</a:t>
            </a:r>
            <a:r>
              <a:rPr kumimoji="0" sz="1800" b="1" i="0" u="none" strike="noStrike" kern="1200" cap="none" spc="5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5" normalizeH="0" baseline="0" noProof="0" dirty="0">
                <a:ln>
                  <a:noFill/>
                </a:ln>
                <a:solidFill>
                  <a:srgbClr val="40458C"/>
                </a:solidFill>
                <a:effectLst/>
                <a:uLnTx/>
                <a:uFillTx/>
                <a:latin typeface="Arial"/>
                <a:ea typeface="+mn-ea"/>
                <a:cs typeface="Arial"/>
              </a:rPr>
              <a:t>more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txBox="1"/>
          <p:nvPr/>
        </p:nvSpPr>
        <p:spPr>
          <a:xfrm>
            <a:off x="2680654" y="2298878"/>
            <a:ext cx="508634" cy="2540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40458C"/>
                </a:solidFill>
                <a:effectLst/>
                <a:uLnTx/>
                <a:uFillTx/>
                <a:latin typeface="Arial"/>
                <a:ea typeface="+mn-ea"/>
                <a:cs typeface="Arial"/>
              </a:rPr>
              <a:t>here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6" name="object 16"/>
          <p:cNvSpPr txBox="1"/>
          <p:nvPr/>
        </p:nvSpPr>
        <p:spPr>
          <a:xfrm>
            <a:off x="5354019" y="1600377"/>
            <a:ext cx="3405504" cy="1016000"/>
          </a:xfrm>
          <a:prstGeom prst="rect">
            <a:avLst/>
          </a:prstGeom>
        </p:spPr>
        <p:txBody>
          <a:bodyPr vert="horz" wrap="square" lIns="0" tIns="0" rIns="0" bIns="0" rtlCol="0">
            <a:spAutoFit/>
          </a:bodyPr>
          <a:lstStyle/>
          <a:p>
            <a:pPr marL="2122170" marR="5080" lvl="0" indent="0" algn="l" defTabSz="914400" rtl="0" eaLnBrk="1" fontAlgn="auto" latinLnBrk="0" hangingPunct="1">
              <a:lnSpc>
                <a:spcPct val="99500"/>
              </a:lnSpc>
              <a:spcBef>
                <a:spcPts val="0"/>
              </a:spcBef>
              <a:spcAft>
                <a:spcPts val="0"/>
              </a:spcAft>
              <a:buClrTx/>
              <a:buSzTx/>
              <a:buFontTx/>
              <a:buNone/>
              <a:tabLst/>
              <a:defRPr/>
            </a:pPr>
            <a:r>
              <a:rPr kumimoji="0" sz="1800" b="1" i="0" u="none" strike="noStrike" kern="1200" cap="none" spc="-40" normalizeH="0" baseline="0" noProof="0" dirty="0">
                <a:ln>
                  <a:noFill/>
                </a:ln>
                <a:solidFill>
                  <a:srgbClr val="40458C"/>
                </a:solidFill>
                <a:effectLst/>
                <a:uLnTx/>
                <a:uFillTx/>
                <a:latin typeface="Arial"/>
                <a:ea typeface="+mn-ea"/>
                <a:cs typeface="Arial"/>
              </a:rPr>
              <a:t>W</a:t>
            </a:r>
            <a:r>
              <a:rPr kumimoji="0" sz="1800" b="1" i="0" u="none" strike="noStrike" kern="1200" cap="none" spc="-10" normalizeH="0" baseline="0" noProof="0" dirty="0">
                <a:ln>
                  <a:noFill/>
                </a:ln>
                <a:solidFill>
                  <a:srgbClr val="40458C"/>
                </a:solidFill>
                <a:effectLst/>
                <a:uLnTx/>
                <a:uFillTx/>
                <a:latin typeface="Arial"/>
                <a:ea typeface="+mn-ea"/>
                <a:cs typeface="Arial"/>
              </a:rPr>
              <a:t>ith</a:t>
            </a:r>
            <a:r>
              <a:rPr kumimoji="0" sz="1800" b="1" i="0" u="none" strike="noStrike" kern="1200" cap="none" spc="-20" normalizeH="0" baseline="0" noProof="0" dirty="0">
                <a:ln>
                  <a:noFill/>
                </a:ln>
                <a:solidFill>
                  <a:srgbClr val="40458C"/>
                </a:solidFill>
                <a:effectLst/>
                <a:uLnTx/>
                <a:uFillTx/>
                <a:latin typeface="Arial"/>
                <a:ea typeface="+mn-ea"/>
                <a:cs typeface="Arial"/>
              </a:rPr>
              <a:t>ou</a:t>
            </a:r>
            <a:r>
              <a:rPr kumimoji="0" sz="1800" b="1" i="0" u="none" strike="noStrike" kern="1200" cap="none" spc="0" normalizeH="0" baseline="0" noProof="0" dirty="0">
                <a:ln>
                  <a:noFill/>
                </a:ln>
                <a:solidFill>
                  <a:srgbClr val="40458C"/>
                </a:solidFill>
                <a:effectLst/>
                <a:uLnTx/>
                <a:uFillTx/>
                <a:latin typeface="Arial"/>
                <a:ea typeface="+mn-ea"/>
                <a:cs typeface="Arial"/>
              </a:rPr>
              <a:t>t</a:t>
            </a:r>
            <a:r>
              <a:rPr kumimoji="0" sz="1800" b="1" i="0" u="none" strike="noStrike" kern="1200" cap="none" spc="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0" normalizeH="0" baseline="0" noProof="0" dirty="0">
                <a:ln>
                  <a:noFill/>
                </a:ln>
                <a:solidFill>
                  <a:srgbClr val="40458C"/>
                </a:solidFill>
                <a:effectLst/>
                <a:uLnTx/>
                <a:uFillTx/>
                <a:latin typeface="Arial"/>
                <a:ea typeface="+mn-ea"/>
                <a:cs typeface="Arial"/>
              </a:rPr>
              <a:t>s</a:t>
            </a:r>
            <a:r>
              <a:rPr kumimoji="0" sz="1800" b="1" i="0" u="none" strike="noStrike" kern="1200" cap="none" spc="-20" normalizeH="0" baseline="0" noProof="0" dirty="0">
                <a:ln>
                  <a:noFill/>
                </a:ln>
                <a:solidFill>
                  <a:srgbClr val="40458C"/>
                </a:solidFill>
                <a:effectLst/>
                <a:uLnTx/>
                <a:uFillTx/>
                <a:latin typeface="Arial"/>
                <a:ea typeface="+mn-ea"/>
                <a:cs typeface="Arial"/>
              </a:rPr>
              <a:t>o</a:t>
            </a:r>
            <a:r>
              <a:rPr kumimoji="0" sz="1800" b="1" i="0" u="none" strike="noStrike" kern="1200" cap="none" spc="-10" normalizeH="0" baseline="0" noProof="0" dirty="0">
                <a:ln>
                  <a:noFill/>
                </a:ln>
                <a:solidFill>
                  <a:srgbClr val="40458C"/>
                </a:solidFill>
                <a:effectLst/>
                <a:uLnTx/>
                <a:uFillTx/>
                <a:latin typeface="Arial"/>
                <a:ea typeface="+mn-ea"/>
                <a:cs typeface="Arial"/>
              </a:rPr>
              <a:t>ftw</a:t>
            </a:r>
            <a:r>
              <a:rPr kumimoji="0" sz="1800" b="1" i="0" u="none" strike="noStrike" kern="1200" cap="none" spc="0" normalizeH="0" baseline="0" noProof="0" dirty="0">
                <a:ln>
                  <a:noFill/>
                </a:ln>
                <a:solidFill>
                  <a:srgbClr val="40458C"/>
                </a:solidFill>
                <a:effectLst/>
                <a:uLnTx/>
                <a:uFillTx/>
                <a:latin typeface="Arial"/>
                <a:ea typeface="+mn-ea"/>
                <a:cs typeface="Arial"/>
              </a:rPr>
              <a:t>are</a:t>
            </a:r>
            <a:r>
              <a:rPr kumimoji="0" sz="1800" b="1" i="0" u="none" strike="noStrike" kern="1200" cap="none" spc="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5" normalizeH="0" baseline="0" noProof="0" dirty="0">
                <a:ln>
                  <a:noFill/>
                </a:ln>
                <a:solidFill>
                  <a:srgbClr val="40458C"/>
                </a:solidFill>
                <a:effectLst/>
                <a:uLnTx/>
                <a:uFillTx/>
                <a:latin typeface="Arial"/>
                <a:ea typeface="+mn-ea"/>
                <a:cs typeface="Arial"/>
              </a:rPr>
              <a:t>i</a:t>
            </a:r>
            <a:r>
              <a:rPr kumimoji="0" sz="1800" b="1" i="0" u="none" strike="noStrike" kern="1200" cap="none" spc="-20" normalizeH="0" baseline="0" noProof="0" dirty="0">
                <a:ln>
                  <a:noFill/>
                </a:ln>
                <a:solidFill>
                  <a:srgbClr val="40458C"/>
                </a:solidFill>
                <a:effectLst/>
                <a:uLnTx/>
                <a:uFillTx/>
                <a:latin typeface="Arial"/>
                <a:ea typeface="+mn-ea"/>
                <a:cs typeface="Arial"/>
              </a:rPr>
              <a:t>n</a:t>
            </a:r>
            <a:r>
              <a:rPr kumimoji="0" sz="1800" b="1" i="0" u="none" strike="noStrike" kern="1200" cap="none" spc="0" normalizeH="0" baseline="0" noProof="0" dirty="0">
                <a:ln>
                  <a:noFill/>
                </a:ln>
                <a:solidFill>
                  <a:srgbClr val="40458C"/>
                </a:solidFill>
                <a:effectLst/>
                <a:uLnTx/>
                <a:uFillTx/>
                <a:latin typeface="Arial"/>
                <a:ea typeface="+mn-ea"/>
                <a:cs typeface="Arial"/>
              </a:rPr>
              <a:t>s</a:t>
            </a:r>
            <a:r>
              <a:rPr kumimoji="0" sz="1800" b="1" i="0" u="none" strike="noStrike" kern="1200" cap="none" spc="-20" normalizeH="0" baseline="0" noProof="0" dirty="0">
                <a:ln>
                  <a:noFill/>
                </a:ln>
                <a:solidFill>
                  <a:srgbClr val="40458C"/>
                </a:solidFill>
                <a:effectLst/>
                <a:uLnTx/>
                <a:uFillTx/>
                <a:latin typeface="Arial"/>
                <a:ea typeface="+mn-ea"/>
                <a:cs typeface="Arial"/>
              </a:rPr>
              <a:t>p</a:t>
            </a:r>
            <a:r>
              <a:rPr kumimoji="0" sz="1800" b="1" i="0" u="none" strike="noStrike" kern="1200" cap="none" spc="0" normalizeH="0" baseline="0" noProof="0" dirty="0">
                <a:ln>
                  <a:noFill/>
                </a:ln>
                <a:solidFill>
                  <a:srgbClr val="40458C"/>
                </a:solidFill>
                <a:effectLst/>
                <a:uLnTx/>
                <a:uFillTx/>
                <a:latin typeface="Arial"/>
                <a:ea typeface="+mn-ea"/>
                <a:cs typeface="Arial"/>
              </a:rPr>
              <a:t>ec</a:t>
            </a:r>
            <a:r>
              <a:rPr kumimoji="0" sz="1800" b="1" i="0" u="none" strike="noStrike" kern="1200" cap="none" spc="-10" normalizeH="0" baseline="0" noProof="0" dirty="0">
                <a:ln>
                  <a:noFill/>
                </a:ln>
                <a:solidFill>
                  <a:srgbClr val="40458C"/>
                </a:solidFill>
                <a:effectLst/>
                <a:uLnTx/>
                <a:uFillTx/>
                <a:latin typeface="Arial"/>
                <a:ea typeface="+mn-ea"/>
                <a:cs typeface="Arial"/>
              </a:rPr>
              <a:t>ti</a:t>
            </a:r>
            <a:r>
              <a:rPr kumimoji="0" sz="1800" b="1" i="0" u="none" strike="noStrike" kern="1200" cap="none" spc="-20" normalizeH="0" baseline="0" noProof="0" dirty="0">
                <a:ln>
                  <a:noFill/>
                </a:ln>
                <a:solidFill>
                  <a:srgbClr val="40458C"/>
                </a:solidFill>
                <a:effectLst/>
                <a:uLnTx/>
                <a:uFillTx/>
                <a:latin typeface="Arial"/>
                <a:ea typeface="+mn-ea"/>
                <a:cs typeface="Arial"/>
              </a:rPr>
              <a:t>on</a:t>
            </a:r>
            <a:r>
              <a:rPr kumimoji="0" sz="1800" b="1" i="0" u="none" strike="noStrike" kern="1200" cap="none" spc="0" normalizeH="0" baseline="0" noProof="0" dirty="0">
                <a:ln>
                  <a:noFill/>
                </a:ln>
                <a:solidFill>
                  <a:srgbClr val="40458C"/>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12700" marR="0" lvl="0" indent="0" algn="l" defTabSz="914400" rtl="0" eaLnBrk="1" fontAlgn="auto" latinLnBrk="0" hangingPunct="1">
              <a:lnSpc>
                <a:spcPts val="1700"/>
              </a:lnSpc>
              <a:spcBef>
                <a:spcPts val="0"/>
              </a:spcBef>
              <a:spcAft>
                <a:spcPts val="0"/>
              </a:spcAft>
              <a:buClrTx/>
              <a:buSzTx/>
              <a:buFontTx/>
              <a:buNone/>
              <a:tabLst/>
              <a:defRPr/>
            </a:pPr>
            <a:r>
              <a:rPr kumimoji="0" sz="1800" b="1" i="0" u="none" strike="noStrike" kern="1200" cap="none" spc="0" normalizeH="0" baseline="0" noProof="0" dirty="0">
                <a:ln>
                  <a:noFill/>
                </a:ln>
                <a:solidFill>
                  <a:srgbClr val="40458C"/>
                </a:solidFill>
                <a:effectLst/>
                <a:uLnTx/>
                <a:uFillTx/>
                <a:latin typeface="Arial"/>
                <a:ea typeface="+mn-ea"/>
                <a:cs typeface="Arial"/>
              </a:rPr>
              <a:t>Save</a:t>
            </a:r>
            <a:r>
              <a:rPr kumimoji="0" sz="1800" b="1" i="0" u="none" strike="noStrike" kern="1200" cap="none" spc="5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0" normalizeH="0" baseline="0" noProof="0" dirty="0">
                <a:ln>
                  <a:noFill/>
                </a:ln>
                <a:solidFill>
                  <a:srgbClr val="40458C"/>
                </a:solidFill>
                <a:effectLst/>
                <a:uLnTx/>
                <a:uFillTx/>
                <a:latin typeface="Arial"/>
                <a:ea typeface="+mn-ea"/>
                <a:cs typeface="Arial"/>
              </a:rPr>
              <a:t>30%</a:t>
            </a:r>
            <a:r>
              <a:rPr kumimoji="0" sz="1800" b="1" i="0" u="none" strike="noStrike" kern="1200" cap="none" spc="5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20" normalizeH="0" baseline="0" noProof="0" dirty="0">
                <a:ln>
                  <a:noFill/>
                </a:ln>
                <a:solidFill>
                  <a:srgbClr val="40458C"/>
                </a:solidFill>
                <a:effectLst/>
                <a:uLnTx/>
                <a:uFillTx/>
                <a:latin typeface="Arial"/>
                <a:ea typeface="+mn-ea"/>
                <a:cs typeface="Arial"/>
              </a:rPr>
              <a:t>h</a:t>
            </a:r>
            <a:r>
              <a:rPr kumimoji="0" sz="1800" b="1" i="0" u="none" strike="noStrike" kern="1200" cap="none" spc="0" normalizeH="0" baseline="0" noProof="0" dirty="0">
                <a:ln>
                  <a:noFill/>
                </a:ln>
                <a:solidFill>
                  <a:srgbClr val="40458C"/>
                </a:solidFill>
                <a:effectLst/>
                <a:uLnTx/>
                <a:uFillTx/>
                <a:latin typeface="Arial"/>
                <a:ea typeface="+mn-ea"/>
                <a:cs typeface="Arial"/>
              </a:rPr>
              <a:t>ere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p:nvPr/>
        </p:nvSpPr>
        <p:spPr>
          <a:xfrm>
            <a:off x="6983364" y="1828800"/>
            <a:ext cx="401955" cy="290195"/>
          </a:xfrm>
          <a:custGeom>
            <a:avLst/>
            <a:gdLst/>
            <a:ahLst/>
            <a:cxnLst/>
            <a:rect l="l" t="t" r="r" b="b"/>
            <a:pathLst>
              <a:path w="401954" h="290194">
                <a:moveTo>
                  <a:pt x="401695" y="0"/>
                </a:moveTo>
                <a:lnTo>
                  <a:pt x="0" y="289925"/>
                </a:lnTo>
              </a:path>
            </a:pathLst>
          </a:custGeom>
          <a:ln w="190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6962789" y="2007778"/>
            <a:ext cx="140335" cy="126364"/>
          </a:xfrm>
          <a:custGeom>
            <a:avLst/>
            <a:gdLst/>
            <a:ahLst/>
            <a:cxnLst/>
            <a:rect l="l" t="t" r="r" b="b"/>
            <a:pathLst>
              <a:path w="140334" h="126364">
                <a:moveTo>
                  <a:pt x="65775" y="0"/>
                </a:moveTo>
                <a:lnTo>
                  <a:pt x="0" y="125821"/>
                </a:lnTo>
                <a:lnTo>
                  <a:pt x="140116" y="102991"/>
                </a:lnTo>
                <a:lnTo>
                  <a:pt x="6577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txBox="1"/>
          <p:nvPr/>
        </p:nvSpPr>
        <p:spPr>
          <a:xfrm>
            <a:off x="4931731" y="3505379"/>
            <a:ext cx="1296035" cy="800100"/>
          </a:xfrm>
          <a:prstGeom prst="rect">
            <a:avLst/>
          </a:prstGeom>
        </p:spPr>
        <p:txBody>
          <a:bodyPr vert="horz" wrap="square" lIns="0" tIns="0" rIns="0" bIns="0" rtlCol="0">
            <a:spAutoFit/>
          </a:bodyPr>
          <a:lstStyle/>
          <a:p>
            <a:pPr marL="12700" marR="5080" lvl="0" indent="0" algn="l" defTabSz="914400" rtl="0" eaLnBrk="1" fontAlgn="auto" latinLnBrk="0" hangingPunct="1">
              <a:lnSpc>
                <a:spcPct val="99500"/>
              </a:lnSpc>
              <a:spcBef>
                <a:spcPts val="0"/>
              </a:spcBef>
              <a:spcAft>
                <a:spcPts val="0"/>
              </a:spcAft>
              <a:buClrTx/>
              <a:buSzTx/>
              <a:buFontTx/>
              <a:buNone/>
              <a:tabLst/>
              <a:defRPr/>
            </a:pPr>
            <a:r>
              <a:rPr kumimoji="0" sz="1800" b="1" i="0" u="none" strike="noStrike" kern="1200" cap="none" spc="-40" normalizeH="0" baseline="0" noProof="0" dirty="0">
                <a:ln>
                  <a:noFill/>
                </a:ln>
                <a:solidFill>
                  <a:srgbClr val="40458C"/>
                </a:solidFill>
                <a:effectLst/>
                <a:uLnTx/>
                <a:uFillTx/>
                <a:latin typeface="Arial"/>
                <a:ea typeface="+mn-ea"/>
                <a:cs typeface="Arial"/>
              </a:rPr>
              <a:t>W</a:t>
            </a:r>
            <a:r>
              <a:rPr kumimoji="0" sz="1800" b="1" i="0" u="none" strike="noStrike" kern="1200" cap="none" spc="-10" normalizeH="0" baseline="0" noProof="0" dirty="0">
                <a:ln>
                  <a:noFill/>
                </a:ln>
                <a:solidFill>
                  <a:srgbClr val="40458C"/>
                </a:solidFill>
                <a:effectLst/>
                <a:uLnTx/>
                <a:uFillTx/>
                <a:latin typeface="Arial"/>
                <a:ea typeface="+mn-ea"/>
                <a:cs typeface="Arial"/>
              </a:rPr>
              <a:t>ith</a:t>
            </a:r>
            <a:r>
              <a:rPr kumimoji="0" sz="1800" b="1" i="0" u="none" strike="noStrike" kern="1200" cap="none" spc="-5"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0" normalizeH="0" baseline="0" noProof="0" dirty="0">
                <a:ln>
                  <a:noFill/>
                </a:ln>
                <a:solidFill>
                  <a:srgbClr val="40458C"/>
                </a:solidFill>
                <a:effectLst/>
                <a:uLnTx/>
                <a:uFillTx/>
                <a:latin typeface="Arial"/>
                <a:ea typeface="+mn-ea"/>
                <a:cs typeface="Arial"/>
              </a:rPr>
              <a:t>s</a:t>
            </a:r>
            <a:r>
              <a:rPr kumimoji="0" sz="1800" b="1" i="0" u="none" strike="noStrike" kern="1200" cap="none" spc="-20" normalizeH="0" baseline="0" noProof="0" dirty="0">
                <a:ln>
                  <a:noFill/>
                </a:ln>
                <a:solidFill>
                  <a:srgbClr val="40458C"/>
                </a:solidFill>
                <a:effectLst/>
                <a:uLnTx/>
                <a:uFillTx/>
                <a:latin typeface="Arial"/>
                <a:ea typeface="+mn-ea"/>
                <a:cs typeface="Arial"/>
              </a:rPr>
              <a:t>o</a:t>
            </a:r>
            <a:r>
              <a:rPr kumimoji="0" sz="1800" b="1" i="0" u="none" strike="noStrike" kern="1200" cap="none" spc="-10" normalizeH="0" baseline="0" noProof="0" dirty="0">
                <a:ln>
                  <a:noFill/>
                </a:ln>
                <a:solidFill>
                  <a:srgbClr val="40458C"/>
                </a:solidFill>
                <a:effectLst/>
                <a:uLnTx/>
                <a:uFillTx/>
                <a:latin typeface="Arial"/>
                <a:ea typeface="+mn-ea"/>
                <a:cs typeface="Arial"/>
              </a:rPr>
              <a:t>ftw</a:t>
            </a:r>
            <a:r>
              <a:rPr kumimoji="0" sz="1800" b="1" i="0" u="none" strike="noStrike" kern="1200" cap="none" spc="0" normalizeH="0" baseline="0" noProof="0" dirty="0">
                <a:ln>
                  <a:noFill/>
                </a:ln>
                <a:solidFill>
                  <a:srgbClr val="40458C"/>
                </a:solidFill>
                <a:effectLst/>
                <a:uLnTx/>
                <a:uFillTx/>
                <a:latin typeface="Arial"/>
                <a:ea typeface="+mn-ea"/>
                <a:cs typeface="Arial"/>
              </a:rPr>
              <a:t>are</a:t>
            </a:r>
            <a:r>
              <a:rPr kumimoji="0" sz="1800" b="1" i="0" u="none" strike="noStrike" kern="1200" cap="none" spc="0" normalizeH="0" baseline="0" noProof="0" dirty="0">
                <a:ln>
                  <a:noFill/>
                </a:ln>
                <a:solidFill>
                  <a:srgbClr val="40458C"/>
                </a:solidFill>
                <a:effectLst/>
                <a:uLnTx/>
                <a:uFillTx/>
                <a:latin typeface="Times New Roman"/>
                <a:ea typeface="+mn-ea"/>
                <a:cs typeface="Times New Roman"/>
              </a:rPr>
              <a:t> </a:t>
            </a:r>
            <a:r>
              <a:rPr kumimoji="0" sz="1800" b="1" i="0" u="none" strike="noStrike" kern="1200" cap="none" spc="-5" normalizeH="0" baseline="0" noProof="0" dirty="0">
                <a:ln>
                  <a:noFill/>
                </a:ln>
                <a:solidFill>
                  <a:srgbClr val="40458C"/>
                </a:solidFill>
                <a:effectLst/>
                <a:uLnTx/>
                <a:uFillTx/>
                <a:latin typeface="Arial"/>
                <a:ea typeface="+mn-ea"/>
                <a:cs typeface="Arial"/>
              </a:rPr>
              <a:t>i</a:t>
            </a:r>
            <a:r>
              <a:rPr kumimoji="0" sz="1800" b="1" i="0" u="none" strike="noStrike" kern="1200" cap="none" spc="-20" normalizeH="0" baseline="0" noProof="0" dirty="0">
                <a:ln>
                  <a:noFill/>
                </a:ln>
                <a:solidFill>
                  <a:srgbClr val="40458C"/>
                </a:solidFill>
                <a:effectLst/>
                <a:uLnTx/>
                <a:uFillTx/>
                <a:latin typeface="Arial"/>
                <a:ea typeface="+mn-ea"/>
                <a:cs typeface="Arial"/>
              </a:rPr>
              <a:t>n</a:t>
            </a:r>
            <a:r>
              <a:rPr kumimoji="0" sz="1800" b="1" i="0" u="none" strike="noStrike" kern="1200" cap="none" spc="0" normalizeH="0" baseline="0" noProof="0" dirty="0">
                <a:ln>
                  <a:noFill/>
                </a:ln>
                <a:solidFill>
                  <a:srgbClr val="40458C"/>
                </a:solidFill>
                <a:effectLst/>
                <a:uLnTx/>
                <a:uFillTx/>
                <a:latin typeface="Arial"/>
                <a:ea typeface="+mn-ea"/>
                <a:cs typeface="Arial"/>
              </a:rPr>
              <a:t>s</a:t>
            </a:r>
            <a:r>
              <a:rPr kumimoji="0" sz="1800" b="1" i="0" u="none" strike="noStrike" kern="1200" cap="none" spc="-20" normalizeH="0" baseline="0" noProof="0" dirty="0">
                <a:ln>
                  <a:noFill/>
                </a:ln>
                <a:solidFill>
                  <a:srgbClr val="40458C"/>
                </a:solidFill>
                <a:effectLst/>
                <a:uLnTx/>
                <a:uFillTx/>
                <a:latin typeface="Arial"/>
                <a:ea typeface="+mn-ea"/>
                <a:cs typeface="Arial"/>
              </a:rPr>
              <a:t>p</a:t>
            </a:r>
            <a:r>
              <a:rPr kumimoji="0" sz="1800" b="1" i="0" u="none" strike="noStrike" kern="1200" cap="none" spc="0" normalizeH="0" baseline="0" noProof="0" dirty="0">
                <a:ln>
                  <a:noFill/>
                </a:ln>
                <a:solidFill>
                  <a:srgbClr val="40458C"/>
                </a:solidFill>
                <a:effectLst/>
                <a:uLnTx/>
                <a:uFillTx/>
                <a:latin typeface="Arial"/>
                <a:ea typeface="+mn-ea"/>
                <a:cs typeface="Arial"/>
              </a:rPr>
              <a:t>ec</a:t>
            </a:r>
            <a:r>
              <a:rPr kumimoji="0" sz="1800" b="1" i="0" u="none" strike="noStrike" kern="1200" cap="none" spc="-10" normalizeH="0" baseline="0" noProof="0" dirty="0">
                <a:ln>
                  <a:noFill/>
                </a:ln>
                <a:solidFill>
                  <a:srgbClr val="40458C"/>
                </a:solidFill>
                <a:effectLst/>
                <a:uLnTx/>
                <a:uFillTx/>
                <a:latin typeface="Arial"/>
                <a:ea typeface="+mn-ea"/>
                <a:cs typeface="Arial"/>
              </a:rPr>
              <a:t>ti</a:t>
            </a:r>
            <a:r>
              <a:rPr kumimoji="0" sz="1800" b="1" i="0" u="none" strike="noStrike" kern="1200" cap="none" spc="-20" normalizeH="0" baseline="0" noProof="0" dirty="0">
                <a:ln>
                  <a:noFill/>
                </a:ln>
                <a:solidFill>
                  <a:srgbClr val="40458C"/>
                </a:solidFill>
                <a:effectLst/>
                <a:uLnTx/>
                <a:uFillTx/>
                <a:latin typeface="Arial"/>
                <a:ea typeface="+mn-ea"/>
                <a:cs typeface="Arial"/>
              </a:rPr>
              <a:t>on</a:t>
            </a:r>
            <a:r>
              <a:rPr kumimoji="0" sz="1800" b="1" i="0" u="none" strike="noStrike" kern="1200" cap="none" spc="0" normalizeH="0" baseline="0" noProof="0" dirty="0">
                <a:ln>
                  <a:noFill/>
                </a:ln>
                <a:solidFill>
                  <a:srgbClr val="40458C"/>
                </a:solidFill>
                <a:effectLst/>
                <a:uLnTx/>
                <a:uFillTx/>
                <a:latin typeface="Arial"/>
                <a:ea typeface="+mn-ea"/>
                <a:cs typeface="Arial"/>
              </a:rPr>
              <a:t>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0" name="object 20"/>
          <p:cNvSpPr/>
          <p:nvPr/>
        </p:nvSpPr>
        <p:spPr>
          <a:xfrm>
            <a:off x="5908669" y="3520074"/>
            <a:ext cx="401955" cy="290195"/>
          </a:xfrm>
          <a:custGeom>
            <a:avLst/>
            <a:gdLst/>
            <a:ahLst/>
            <a:cxnLst/>
            <a:rect l="l" t="t" r="r" b="b"/>
            <a:pathLst>
              <a:path w="401954" h="290195">
                <a:moveTo>
                  <a:pt x="0" y="289925"/>
                </a:moveTo>
                <a:lnTo>
                  <a:pt x="401665" y="0"/>
                </a:lnTo>
              </a:path>
            </a:pathLst>
          </a:custGeom>
          <a:ln w="190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6190823" y="3505200"/>
            <a:ext cx="140335" cy="126364"/>
          </a:xfrm>
          <a:custGeom>
            <a:avLst/>
            <a:gdLst/>
            <a:ahLst/>
            <a:cxnLst/>
            <a:rect l="l" t="t" r="r" b="b"/>
            <a:pathLst>
              <a:path w="140335" h="126364">
                <a:moveTo>
                  <a:pt x="140116" y="0"/>
                </a:moveTo>
                <a:lnTo>
                  <a:pt x="0" y="22829"/>
                </a:lnTo>
                <a:lnTo>
                  <a:pt x="74310" y="125821"/>
                </a:lnTo>
                <a:lnTo>
                  <a:pt x="14011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6429390" y="5143500"/>
            <a:ext cx="1786255" cy="857250"/>
          </a:xfrm>
          <a:custGeom>
            <a:avLst/>
            <a:gdLst/>
            <a:ahLst/>
            <a:cxnLst/>
            <a:rect l="l" t="t" r="r" b="b"/>
            <a:pathLst>
              <a:path w="1786254" h="857250">
                <a:moveTo>
                  <a:pt x="0" y="428624"/>
                </a:moveTo>
                <a:lnTo>
                  <a:pt x="11686" y="359100"/>
                </a:lnTo>
                <a:lnTo>
                  <a:pt x="45522" y="293147"/>
                </a:lnTo>
                <a:lnTo>
                  <a:pt x="70170" y="261786"/>
                </a:lnTo>
                <a:lnTo>
                  <a:pt x="99667" y="231648"/>
                </a:lnTo>
                <a:lnTo>
                  <a:pt x="133781" y="202845"/>
                </a:lnTo>
                <a:lnTo>
                  <a:pt x="172283" y="175486"/>
                </a:lnTo>
                <a:lnTo>
                  <a:pt x="214944" y="149681"/>
                </a:lnTo>
                <a:lnTo>
                  <a:pt x="261533" y="125542"/>
                </a:lnTo>
                <a:lnTo>
                  <a:pt x="311821" y="103178"/>
                </a:lnTo>
                <a:lnTo>
                  <a:pt x="365578" y="82700"/>
                </a:lnTo>
                <a:lnTo>
                  <a:pt x="422574" y="64218"/>
                </a:lnTo>
                <a:lnTo>
                  <a:pt x="482580" y="47842"/>
                </a:lnTo>
                <a:lnTo>
                  <a:pt x="545365" y="33683"/>
                </a:lnTo>
                <a:lnTo>
                  <a:pt x="610700" y="21851"/>
                </a:lnTo>
                <a:lnTo>
                  <a:pt x="678355" y="12457"/>
                </a:lnTo>
                <a:lnTo>
                  <a:pt x="748100" y="5610"/>
                </a:lnTo>
                <a:lnTo>
                  <a:pt x="819705" y="1420"/>
                </a:lnTo>
                <a:lnTo>
                  <a:pt x="892942" y="0"/>
                </a:lnTo>
                <a:lnTo>
                  <a:pt x="966178" y="1420"/>
                </a:lnTo>
                <a:lnTo>
                  <a:pt x="1037784" y="5610"/>
                </a:lnTo>
                <a:lnTo>
                  <a:pt x="1107530" y="12457"/>
                </a:lnTo>
                <a:lnTo>
                  <a:pt x="1175187" y="21851"/>
                </a:lnTo>
                <a:lnTo>
                  <a:pt x="1240523" y="33683"/>
                </a:lnTo>
                <a:lnTo>
                  <a:pt x="1303310" y="47842"/>
                </a:lnTo>
                <a:lnTo>
                  <a:pt x="1363318" y="64218"/>
                </a:lnTo>
                <a:lnTo>
                  <a:pt x="1420316" y="82700"/>
                </a:lnTo>
                <a:lnTo>
                  <a:pt x="1474075" y="103178"/>
                </a:lnTo>
                <a:lnTo>
                  <a:pt x="1524365" y="125542"/>
                </a:lnTo>
                <a:lnTo>
                  <a:pt x="1570957" y="149681"/>
                </a:lnTo>
                <a:lnTo>
                  <a:pt x="1613620" y="175486"/>
                </a:lnTo>
                <a:lnTo>
                  <a:pt x="1652124" y="202845"/>
                </a:lnTo>
                <a:lnTo>
                  <a:pt x="1686240" y="231648"/>
                </a:lnTo>
                <a:lnTo>
                  <a:pt x="1715739" y="261786"/>
                </a:lnTo>
                <a:lnTo>
                  <a:pt x="1740389" y="293147"/>
                </a:lnTo>
                <a:lnTo>
                  <a:pt x="1774226" y="359100"/>
                </a:lnTo>
                <a:lnTo>
                  <a:pt x="1785914" y="428624"/>
                </a:lnTo>
                <a:lnTo>
                  <a:pt x="1782954" y="463778"/>
                </a:lnTo>
                <a:lnTo>
                  <a:pt x="1759961" y="531627"/>
                </a:lnTo>
                <a:lnTo>
                  <a:pt x="1715739" y="595463"/>
                </a:lnTo>
                <a:lnTo>
                  <a:pt x="1686240" y="625601"/>
                </a:lnTo>
                <a:lnTo>
                  <a:pt x="1652124" y="654404"/>
                </a:lnTo>
                <a:lnTo>
                  <a:pt x="1613620" y="681763"/>
                </a:lnTo>
                <a:lnTo>
                  <a:pt x="1570957" y="707568"/>
                </a:lnTo>
                <a:lnTo>
                  <a:pt x="1524365" y="731707"/>
                </a:lnTo>
                <a:lnTo>
                  <a:pt x="1474075" y="754071"/>
                </a:lnTo>
                <a:lnTo>
                  <a:pt x="1420316" y="774549"/>
                </a:lnTo>
                <a:lnTo>
                  <a:pt x="1363318" y="793031"/>
                </a:lnTo>
                <a:lnTo>
                  <a:pt x="1303310" y="809407"/>
                </a:lnTo>
                <a:lnTo>
                  <a:pt x="1240523" y="823566"/>
                </a:lnTo>
                <a:lnTo>
                  <a:pt x="1175187" y="835398"/>
                </a:lnTo>
                <a:lnTo>
                  <a:pt x="1107530" y="844792"/>
                </a:lnTo>
                <a:lnTo>
                  <a:pt x="1037784" y="851639"/>
                </a:lnTo>
                <a:lnTo>
                  <a:pt x="966178" y="855829"/>
                </a:lnTo>
                <a:lnTo>
                  <a:pt x="892942" y="857249"/>
                </a:lnTo>
                <a:lnTo>
                  <a:pt x="819705" y="855829"/>
                </a:lnTo>
                <a:lnTo>
                  <a:pt x="748100" y="851639"/>
                </a:lnTo>
                <a:lnTo>
                  <a:pt x="678355" y="844792"/>
                </a:lnTo>
                <a:lnTo>
                  <a:pt x="610700" y="835398"/>
                </a:lnTo>
                <a:lnTo>
                  <a:pt x="545365" y="823566"/>
                </a:lnTo>
                <a:lnTo>
                  <a:pt x="482580" y="809407"/>
                </a:lnTo>
                <a:lnTo>
                  <a:pt x="422574" y="793031"/>
                </a:lnTo>
                <a:lnTo>
                  <a:pt x="365578" y="774549"/>
                </a:lnTo>
                <a:lnTo>
                  <a:pt x="311821" y="754071"/>
                </a:lnTo>
                <a:lnTo>
                  <a:pt x="261533" y="731707"/>
                </a:lnTo>
                <a:lnTo>
                  <a:pt x="214944" y="707568"/>
                </a:lnTo>
                <a:lnTo>
                  <a:pt x="172283" y="681763"/>
                </a:lnTo>
                <a:lnTo>
                  <a:pt x="133781" y="654404"/>
                </a:lnTo>
                <a:lnTo>
                  <a:pt x="99667" y="625601"/>
                </a:lnTo>
                <a:lnTo>
                  <a:pt x="70170" y="595463"/>
                </a:lnTo>
                <a:lnTo>
                  <a:pt x="45522" y="564102"/>
                </a:lnTo>
                <a:lnTo>
                  <a:pt x="11686" y="498149"/>
                </a:lnTo>
                <a:lnTo>
                  <a:pt x="0" y="428624"/>
                </a:lnTo>
                <a:close/>
              </a:path>
            </a:pathLst>
          </a:custGeom>
          <a:ln w="9524">
            <a:solidFill>
              <a:srgbClr val="515A9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26</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Tree>
    <p:extLst>
      <p:ext uri="{BB962C8B-B14F-4D97-AF65-F5344CB8AC3E}">
        <p14:creationId xmlns:p14="http://schemas.microsoft.com/office/powerpoint/2010/main" val="298142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1777364">
              <a:lnSpc>
                <a:spcPct val="100000"/>
              </a:lnSpc>
            </a:pPr>
            <a:r>
              <a:rPr b="1" dirty="0">
                <a:latin typeface="Tahoma"/>
                <a:cs typeface="Tahoma"/>
              </a:rPr>
              <a:t>E</a:t>
            </a:r>
            <a:r>
              <a:rPr b="1" spc="-15" dirty="0">
                <a:latin typeface="Tahoma"/>
                <a:cs typeface="Tahoma"/>
              </a:rPr>
              <a:t>rro</a:t>
            </a:r>
            <a:r>
              <a:rPr b="1" spc="-20" dirty="0">
                <a:latin typeface="Tahoma"/>
                <a:cs typeface="Tahoma"/>
              </a:rPr>
              <a:t>r Amp</a:t>
            </a:r>
            <a:r>
              <a:rPr b="1" spc="-10" dirty="0">
                <a:latin typeface="Tahoma"/>
                <a:cs typeface="Tahoma"/>
              </a:rPr>
              <a:t>lific</a:t>
            </a:r>
            <a:r>
              <a:rPr b="1" spc="-25" dirty="0">
                <a:latin typeface="Tahoma"/>
                <a:cs typeface="Tahoma"/>
              </a:rPr>
              <a:t>at</a:t>
            </a:r>
            <a:r>
              <a:rPr b="1" spc="-10" dirty="0">
                <a:latin typeface="Tahoma"/>
                <a:cs typeface="Tahoma"/>
              </a:rPr>
              <a:t>i</a:t>
            </a:r>
            <a:r>
              <a:rPr b="1" dirty="0">
                <a:latin typeface="Tahoma"/>
                <a:cs typeface="Tahoma"/>
              </a:rPr>
              <a:t>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27</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25170"/>
            <a:ext cx="7552368" cy="2934137"/>
          </a:xfrm>
          <a:prstGeom prst="rect">
            <a:avLst/>
          </a:prstGeom>
        </p:spPr>
        <p:txBody>
          <a:bodyPr vert="horz" wrap="square" lIns="0" tIns="0" rIns="0" bIns="0" rtlCol="0">
            <a:spAutoFit/>
          </a:bodyPr>
          <a:lstStyle/>
          <a:p>
            <a:pPr marL="371475" marR="0" lvl="0" indent="-358775" algn="l" defTabSz="914400" rtl="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Errors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fr</a:t>
            </a:r>
            <a:r>
              <a:rPr kumimoji="0" sz="2400" b="0" i="0" u="none" strike="noStrike" kern="1200" cap="none" spc="-20" normalizeH="0" baseline="0" noProof="0" dirty="0">
                <a:ln>
                  <a:noFill/>
                </a:ln>
                <a:solidFill>
                  <a:prstClr val="black"/>
                </a:solidFill>
                <a:effectLst/>
                <a:uLnTx/>
                <a:uFillTx/>
                <a:latin typeface="Tahoma"/>
                <a:ea typeface="+mn-ea"/>
                <a:cs typeface="Tahoma"/>
              </a:rPr>
              <a:t>om</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5" normalizeH="0" baseline="0" noProof="0" dirty="0">
                <a:ln>
                  <a:noFill/>
                </a:ln>
                <a:solidFill>
                  <a:prstClr val="black"/>
                </a:solidFill>
                <a:effectLst/>
                <a:uLnTx/>
                <a:uFillTx/>
                <a:latin typeface="Tahoma"/>
                <a:ea typeface="+mn-ea"/>
                <a:cs typeface="Tahoma"/>
              </a:rPr>
              <a:t>iou</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ct</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ty</a:t>
            </a:r>
          </a:p>
          <a:p>
            <a:pPr marL="371475" marR="0" lvl="0" indent="-358775" algn="l" defTabSz="914400" rtl="0" eaLnBrk="1" fontAlgn="auto" latinLnBrk="0" hangingPunct="1">
              <a:lnSpc>
                <a:spcPct val="100000"/>
              </a:lnSpc>
              <a:spcBef>
                <a:spcPts val="1095"/>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20" normalizeH="0" baseline="0" noProof="0" dirty="0">
                <a:ln>
                  <a:noFill/>
                </a:ln>
                <a:solidFill>
                  <a:prstClr val="black"/>
                </a:solidFill>
                <a:effectLst/>
                <a:uLnTx/>
                <a:uFillTx/>
                <a:latin typeface="Tahoma"/>
                <a:ea typeface="+mn-ea"/>
                <a:cs typeface="Tahoma"/>
              </a:rPr>
              <a:t>ome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errors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sse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ough</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20" normalizeH="0" baseline="0" noProof="0" dirty="0">
                <a:ln>
                  <a:noFill/>
                </a:ln>
                <a:solidFill>
                  <a:prstClr val="black"/>
                </a:solidFill>
                <a:effectLst/>
                <a:uLnTx/>
                <a:uFillTx/>
                <a:latin typeface="Tahoma"/>
                <a:ea typeface="+mn-ea"/>
                <a:cs typeface="Tahoma"/>
              </a:rPr>
              <a:t>ome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g</a:t>
            </a:r>
            <a:r>
              <a:rPr kumimoji="0" sz="2400" b="0" i="0" u="none" strike="noStrike" kern="1200" cap="none" spc="0" normalizeH="0" baseline="0" noProof="0" dirty="0">
                <a:ln>
                  <a:noFill/>
                </a:ln>
                <a:solidFill>
                  <a:prstClr val="black"/>
                </a:solidFill>
                <a:effectLst/>
                <a:uLnTx/>
                <a:uFillTx/>
                <a:latin typeface="Tahoma"/>
                <a:ea typeface="+mn-ea"/>
                <a:cs typeface="Tahoma"/>
              </a:rPr>
              <a:t>et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ampli</a:t>
            </a:r>
            <a:r>
              <a:rPr kumimoji="0" sz="2400" b="0" i="0" u="none" strike="noStrike" kern="1200" cap="none" spc="0" normalizeH="0" baseline="0" noProof="0" dirty="0">
                <a:ln>
                  <a:noFill/>
                </a:ln>
                <a:solidFill>
                  <a:prstClr val="black"/>
                </a:solidFill>
                <a:effectLst/>
                <a:uLnTx/>
                <a:uFillTx/>
                <a:latin typeface="Tahoma"/>
                <a:ea typeface="+mn-ea"/>
                <a:cs typeface="Tahoma"/>
              </a:rPr>
              <a:t>f</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d</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22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New</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errors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g</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te</a:t>
            </a:r>
            <a:r>
              <a:rPr kumimoji="0" sz="2400" b="0" i="0" u="none" strike="noStrike" kern="1200" cap="none" spc="-15" normalizeH="0" baseline="0" noProof="0" dirty="0">
                <a:ln>
                  <a:noFill/>
                </a:ln>
                <a:solidFill>
                  <a:prstClr val="black"/>
                </a:solidFill>
                <a:effectLst/>
                <a:uLnTx/>
                <a:uFillTx/>
                <a:latin typeface="Tahoma"/>
                <a:ea typeface="+mn-ea"/>
                <a:cs typeface="Tahoma"/>
              </a:rPr>
              <a:t>d</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Re</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ews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f</a:t>
            </a:r>
            <a:r>
              <a:rPr kumimoji="0" sz="2400" b="0" i="0" u="none" strike="noStrike" kern="1200" cap="none" spc="-10" normalizeH="0" baseline="0" noProof="0" dirty="0">
                <a:ln>
                  <a:noFill/>
                </a:ln>
                <a:solidFill>
                  <a:prstClr val="black"/>
                </a:solidFill>
                <a:effectLst/>
                <a:uLnTx/>
                <a:uFillTx/>
                <a:latin typeface="Tahoma"/>
                <a:ea typeface="+mn-ea"/>
                <a:cs typeface="Tahoma"/>
              </a:rPr>
              <a:t>il</a:t>
            </a:r>
            <a:r>
              <a:rPr kumimoji="0" sz="2400" b="0" i="0" u="none" strike="noStrike" kern="1200" cap="none" spc="0" normalizeH="0" baseline="0" noProof="0" dirty="0">
                <a:ln>
                  <a:noFill/>
                </a:ln>
                <a:solidFill>
                  <a:prstClr val="black"/>
                </a:solidFill>
                <a:effectLst/>
                <a:uLnTx/>
                <a:uFillTx/>
                <a:latin typeface="Tahoma"/>
                <a:ea typeface="+mn-ea"/>
                <a:cs typeface="Tahoma"/>
              </a:rPr>
              <a:t>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ou</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errors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a:t>
            </a:r>
            <a:r>
              <a:rPr kumimoji="0" lang="en-AU" sz="2400" b="0" i="0" u="none" strike="noStrike" kern="1200" cap="none" spc="0" normalizeH="0" baseline="0" noProof="0" dirty="0">
                <a:ln>
                  <a:noFill/>
                </a:ln>
                <a:solidFill>
                  <a:prstClr val="black"/>
                </a:solidFill>
                <a:effectLst/>
                <a:uLnTx/>
                <a:uFillTx/>
                <a:latin typeface="Tahoma"/>
                <a:ea typeface="+mn-ea"/>
                <a:cs typeface="Tahoma"/>
              </a:rPr>
              <a:t>up to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75%)</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Errors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sse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ext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pha</a:t>
            </a:r>
            <a:r>
              <a:rPr kumimoji="0" sz="2400" b="0" i="0" u="none" strike="noStrike" kern="1200" cap="none" spc="0" normalizeH="0" baseline="0" noProof="0" dirty="0">
                <a:ln>
                  <a:noFill/>
                </a:ln>
                <a:solidFill>
                  <a:prstClr val="black"/>
                </a:solidFill>
                <a:effectLst/>
                <a:uLnTx/>
                <a:uFillTx/>
                <a:latin typeface="Tahoma"/>
                <a:ea typeface="+mn-ea"/>
                <a:cs typeface="Tahoma"/>
              </a:rPr>
              <a:t>se</a:t>
            </a:r>
          </a:p>
        </p:txBody>
      </p:sp>
    </p:spTree>
    <p:extLst>
      <p:ext uri="{BB962C8B-B14F-4D97-AF65-F5344CB8AC3E}">
        <p14:creationId xmlns:p14="http://schemas.microsoft.com/office/powerpoint/2010/main" val="376873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180" y="304800"/>
            <a:ext cx="7555579" cy="492443"/>
          </a:xfrm>
        </p:spPr>
        <p:txBody>
          <a:bodyPr/>
          <a:lstStyle/>
          <a:p>
            <a:pPr algn="ctr"/>
            <a:r>
              <a:rPr lang="en-AU" b="1" dirty="0"/>
              <a:t>Defect Amplification Model</a:t>
            </a:r>
          </a:p>
        </p:txBody>
      </p:sp>
      <p:sp>
        <p:nvSpPr>
          <p:cNvPr id="4" name="Rectangle 3"/>
          <p:cNvSpPr/>
          <p:nvPr/>
        </p:nvSpPr>
        <p:spPr>
          <a:xfrm>
            <a:off x="3102000" y="2590800"/>
            <a:ext cx="2232000" cy="684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Errors Passed Through</a:t>
            </a:r>
          </a:p>
        </p:txBody>
      </p:sp>
      <p:sp>
        <p:nvSpPr>
          <p:cNvPr id="5" name="Rectangle 4"/>
          <p:cNvSpPr/>
          <p:nvPr/>
        </p:nvSpPr>
        <p:spPr>
          <a:xfrm>
            <a:off x="3102000" y="3275463"/>
            <a:ext cx="2232000" cy="684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Amplified Errors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 × </a:t>
            </a:r>
            <a:r>
              <a:rPr kumimoji="0" lang="el-GR" sz="2000" b="0" i="0" u="none" strike="noStrike" kern="1200" cap="none" spc="0" normalizeH="0" baseline="0" noProof="0" dirty="0">
                <a:ln>
                  <a:noFill/>
                </a:ln>
                <a:solidFill>
                  <a:prstClr val="black"/>
                </a:solidFill>
                <a:effectLst/>
                <a:uLnTx/>
                <a:uFillTx/>
                <a:latin typeface="Calibri"/>
                <a:ea typeface="+mn-ea"/>
                <a:cs typeface="+mn-cs"/>
              </a:rPr>
              <a:t>α</a:t>
            </a:r>
            <a:r>
              <a:rPr kumimoji="0" lang="en-AU" sz="2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6" name="Rectangle 5"/>
          <p:cNvSpPr/>
          <p:nvPr/>
        </p:nvSpPr>
        <p:spPr>
          <a:xfrm>
            <a:off x="3102000" y="3959463"/>
            <a:ext cx="2232000" cy="684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New Errors</a:t>
            </a:r>
          </a:p>
        </p:txBody>
      </p:sp>
      <p:sp>
        <p:nvSpPr>
          <p:cNvPr id="7" name="Rectangle 6"/>
          <p:cNvSpPr/>
          <p:nvPr/>
        </p:nvSpPr>
        <p:spPr>
          <a:xfrm>
            <a:off x="5334000" y="2590800"/>
            <a:ext cx="1219200" cy="2052663"/>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Efficiency of Error Detection</a:t>
            </a:r>
          </a:p>
        </p:txBody>
      </p:sp>
      <p:sp>
        <p:nvSpPr>
          <p:cNvPr id="8" name="TextBox 7"/>
          <p:cNvSpPr txBox="1"/>
          <p:nvPr/>
        </p:nvSpPr>
        <p:spPr>
          <a:xfrm>
            <a:off x="685800" y="2892680"/>
            <a:ext cx="1705596"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Errors from</a:t>
            </a:r>
            <a:br>
              <a:rPr kumimoji="0" lang="en-AU" sz="2000" b="0" i="0" u="none" strike="noStrike" kern="1200" cap="none" spc="0" normalizeH="0" baseline="0" noProof="0" dirty="0">
                <a:ln>
                  <a:noFill/>
                </a:ln>
                <a:solidFill>
                  <a:prstClr val="black"/>
                </a:solidFill>
                <a:effectLst/>
                <a:uLnTx/>
                <a:uFillTx/>
                <a:latin typeface="Calibri"/>
                <a:ea typeface="+mn-ea"/>
                <a:cs typeface="+mn-cs"/>
              </a:rPr>
            </a:br>
            <a:r>
              <a:rPr kumimoji="0" lang="en-AU" sz="2000" b="0" i="0" u="none" strike="noStrike" kern="1200" cap="none" spc="0" normalizeH="0" baseline="0" noProof="0" dirty="0">
                <a:ln>
                  <a:noFill/>
                </a:ln>
                <a:solidFill>
                  <a:prstClr val="black"/>
                </a:solidFill>
                <a:effectLst/>
                <a:uLnTx/>
                <a:uFillTx/>
                <a:latin typeface="Calibri"/>
                <a:ea typeface="+mn-ea"/>
                <a:cs typeface="+mn-cs"/>
              </a:rPr>
              <a:t>Previous Stage</a:t>
            </a:r>
          </a:p>
        </p:txBody>
      </p:sp>
      <p:sp>
        <p:nvSpPr>
          <p:cNvPr id="9" name="TextBox 8"/>
          <p:cNvSpPr txBox="1"/>
          <p:nvPr/>
        </p:nvSpPr>
        <p:spPr>
          <a:xfrm>
            <a:off x="3543300" y="1647761"/>
            <a:ext cx="262353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Development Stage</a:t>
            </a:r>
          </a:p>
        </p:txBody>
      </p:sp>
      <p:sp>
        <p:nvSpPr>
          <p:cNvPr id="10" name="TextBox 9"/>
          <p:cNvSpPr txBox="1"/>
          <p:nvPr/>
        </p:nvSpPr>
        <p:spPr>
          <a:xfrm>
            <a:off x="3735656" y="2190690"/>
            <a:ext cx="9646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Defects</a:t>
            </a:r>
          </a:p>
        </p:txBody>
      </p:sp>
      <p:sp>
        <p:nvSpPr>
          <p:cNvPr id="11" name="TextBox 10"/>
          <p:cNvSpPr txBox="1"/>
          <p:nvPr/>
        </p:nvSpPr>
        <p:spPr>
          <a:xfrm>
            <a:off x="5341159" y="2190690"/>
            <a:ext cx="12048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Detection</a:t>
            </a:r>
          </a:p>
        </p:txBody>
      </p:sp>
      <p:sp>
        <p:nvSpPr>
          <p:cNvPr id="12" name="TextBox 11"/>
          <p:cNvSpPr txBox="1"/>
          <p:nvPr/>
        </p:nvSpPr>
        <p:spPr>
          <a:xfrm>
            <a:off x="7476504" y="3263188"/>
            <a:ext cx="16002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Errors Passed to Next Stage</a:t>
            </a:r>
          </a:p>
        </p:txBody>
      </p:sp>
      <p:cxnSp>
        <p:nvCxnSpPr>
          <p:cNvPr id="14" name="Straight Arrow Connector 13"/>
          <p:cNvCxnSpPr>
            <a:stCxn id="8" idx="3"/>
            <a:endCxn id="4" idx="1"/>
          </p:cNvCxnSpPr>
          <p:nvPr/>
        </p:nvCxnSpPr>
        <p:spPr>
          <a:xfrm flipV="1">
            <a:off x="2391396" y="2932800"/>
            <a:ext cx="710604" cy="3138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5" idx="1"/>
          </p:cNvCxnSpPr>
          <p:nvPr/>
        </p:nvCxnSpPr>
        <p:spPr>
          <a:xfrm>
            <a:off x="2391396" y="3246623"/>
            <a:ext cx="710604" cy="37084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553200" y="3617131"/>
            <a:ext cx="923304"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91971" y="5043573"/>
            <a:ext cx="27261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0" u="none" strike="noStrike" kern="1200" cap="none" spc="0" normalizeH="0" baseline="0" noProof="0" dirty="0">
                <a:ln>
                  <a:noFill/>
                </a:ln>
                <a:solidFill>
                  <a:prstClr val="black"/>
                </a:solidFill>
                <a:effectLst/>
                <a:uLnTx/>
                <a:uFillTx/>
                <a:latin typeface="Calibri"/>
                <a:ea typeface="+mn-ea"/>
                <a:cs typeface="+mn-cs"/>
              </a:rPr>
              <a:t>α</a:t>
            </a:r>
            <a:r>
              <a:rPr kumimoji="0" lang="en-AU" sz="1800" b="0" i="0" u="none" strike="noStrike" kern="1200" cap="none" spc="0" normalizeH="0" baseline="0" noProof="0" dirty="0">
                <a:ln>
                  <a:noFill/>
                </a:ln>
                <a:solidFill>
                  <a:prstClr val="black"/>
                </a:solidFill>
                <a:effectLst/>
                <a:uLnTx/>
                <a:uFillTx/>
                <a:latin typeface="Calibri"/>
                <a:ea typeface="+mn-ea"/>
                <a:cs typeface="+mn-cs"/>
              </a:rPr>
              <a:t> – amplification multiplier</a:t>
            </a:r>
          </a:p>
        </p:txBody>
      </p:sp>
    </p:spTree>
    <p:extLst>
      <p:ext uri="{BB962C8B-B14F-4D97-AF65-F5344CB8AC3E}">
        <p14:creationId xmlns:p14="http://schemas.microsoft.com/office/powerpoint/2010/main" val="415950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3700"/>
            <a:ext cx="8610600" cy="984885"/>
          </a:xfrm>
          <a:prstGeom prst="rect">
            <a:avLst/>
          </a:prstGeom>
        </p:spPr>
        <p:txBody>
          <a:bodyPr vert="horz" wrap="square" lIns="0" tIns="487680" rIns="0" bIns="0" rtlCol="0">
            <a:spAutoFit/>
          </a:bodyPr>
          <a:lstStyle/>
          <a:p>
            <a:pPr>
              <a:lnSpc>
                <a:spcPct val="100000"/>
              </a:lnSpc>
            </a:pPr>
            <a:r>
              <a:rPr b="1" spc="-5" dirty="0"/>
              <a:t>E</a:t>
            </a:r>
            <a:r>
              <a:rPr b="1" dirty="0"/>
              <a:t>rror</a:t>
            </a:r>
            <a:r>
              <a:rPr b="1" spc="200" dirty="0">
                <a:latin typeface="Times New Roman"/>
                <a:cs typeface="Times New Roman"/>
              </a:rPr>
              <a:t> </a:t>
            </a:r>
            <a:r>
              <a:rPr b="1" spc="-20" dirty="0"/>
              <a:t>A</a:t>
            </a:r>
            <a:r>
              <a:rPr b="1" spc="-30" dirty="0"/>
              <a:t>mp</a:t>
            </a:r>
            <a:r>
              <a:rPr b="1" spc="-10" dirty="0"/>
              <a:t>li</a:t>
            </a:r>
            <a:r>
              <a:rPr b="1" dirty="0"/>
              <a:t>f</a:t>
            </a:r>
            <a:r>
              <a:rPr b="1" spc="-10" dirty="0"/>
              <a:t>i</a:t>
            </a:r>
            <a:r>
              <a:rPr b="1" dirty="0"/>
              <a:t>c</a:t>
            </a:r>
            <a:r>
              <a:rPr b="1" spc="-20" dirty="0"/>
              <a:t>a</a:t>
            </a:r>
            <a:r>
              <a:rPr b="1" dirty="0"/>
              <a:t>t</a:t>
            </a:r>
            <a:r>
              <a:rPr b="1" spc="-15" dirty="0"/>
              <a:t>ion</a:t>
            </a:r>
            <a:r>
              <a:rPr b="1" spc="200" dirty="0">
                <a:latin typeface="Times New Roman"/>
                <a:cs typeface="Times New Roman"/>
              </a:rPr>
              <a:t> </a:t>
            </a:r>
            <a:r>
              <a:rPr b="1" spc="-5" dirty="0"/>
              <a:t>E</a:t>
            </a:r>
            <a:r>
              <a:rPr b="1" dirty="0"/>
              <a:t>x</a:t>
            </a:r>
            <a:r>
              <a:rPr b="1" spc="-20" dirty="0"/>
              <a:t>a</a:t>
            </a:r>
            <a:r>
              <a:rPr b="1" spc="-30" dirty="0"/>
              <a:t>mp</a:t>
            </a:r>
            <a:r>
              <a:rPr b="1" spc="-10" dirty="0"/>
              <a:t>l</a:t>
            </a:r>
            <a:r>
              <a:rPr b="1" dirty="0"/>
              <a:t>e</a:t>
            </a:r>
            <a:r>
              <a:rPr b="1" spc="200" dirty="0">
                <a:latin typeface="Times New Roman"/>
                <a:cs typeface="Times New Roman"/>
              </a:rPr>
              <a:t> </a:t>
            </a:r>
            <a:r>
              <a:rPr lang="en-AU" b="1" dirty="0"/>
              <a:t>– No Reviews</a:t>
            </a:r>
            <a:endParaRPr b="1" spc="-20" dirty="0"/>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29</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25" name="Rectangle 24"/>
          <p:cNvSpPr/>
          <p:nvPr/>
        </p:nvSpPr>
        <p:spPr>
          <a:xfrm>
            <a:off x="756550" y="1718400"/>
            <a:ext cx="126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26" name="Rectangle 25"/>
          <p:cNvSpPr/>
          <p:nvPr/>
        </p:nvSpPr>
        <p:spPr>
          <a:xfrm>
            <a:off x="2016550" y="1718400"/>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27" name="Rectangle 26"/>
          <p:cNvSpPr/>
          <p:nvPr/>
        </p:nvSpPr>
        <p:spPr>
          <a:xfrm>
            <a:off x="756550" y="2078400"/>
            <a:ext cx="126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28" name="Rectangle 27"/>
          <p:cNvSpPr/>
          <p:nvPr/>
        </p:nvSpPr>
        <p:spPr>
          <a:xfrm>
            <a:off x="756550" y="2438400"/>
            <a:ext cx="126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29" name="Rectangle 28"/>
          <p:cNvSpPr/>
          <p:nvPr/>
        </p:nvSpPr>
        <p:spPr>
          <a:xfrm>
            <a:off x="3493351" y="207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30" name="Rectangle 29"/>
          <p:cNvSpPr/>
          <p:nvPr/>
        </p:nvSpPr>
        <p:spPr>
          <a:xfrm>
            <a:off x="4933023" y="2078400"/>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31" name="Rectangle 30"/>
          <p:cNvSpPr/>
          <p:nvPr/>
        </p:nvSpPr>
        <p:spPr>
          <a:xfrm>
            <a:off x="3493351" y="243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 × 1.5 = 6</a:t>
            </a:r>
          </a:p>
        </p:txBody>
      </p:sp>
      <p:sp>
        <p:nvSpPr>
          <p:cNvPr id="32" name="Rectangle 31"/>
          <p:cNvSpPr/>
          <p:nvPr/>
        </p:nvSpPr>
        <p:spPr>
          <a:xfrm>
            <a:off x="3493351" y="279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20</a:t>
            </a:r>
          </a:p>
        </p:txBody>
      </p:sp>
      <p:cxnSp>
        <p:nvCxnSpPr>
          <p:cNvPr id="34" name="Straight Arrow Connector 33"/>
          <p:cNvCxnSpPr>
            <a:stCxn id="26" idx="3"/>
            <a:endCxn id="29" idx="1"/>
          </p:cNvCxnSpPr>
          <p:nvPr/>
        </p:nvCxnSpPr>
        <p:spPr>
          <a:xfrm>
            <a:off x="2660863" y="2258400"/>
            <a:ext cx="832488"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09492" y="191447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51" name="TextBox 50"/>
          <p:cNvSpPr txBox="1"/>
          <p:nvPr/>
        </p:nvSpPr>
        <p:spPr>
          <a:xfrm>
            <a:off x="3109492" y="228380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4</a:t>
            </a:r>
          </a:p>
        </p:txBody>
      </p:sp>
      <p:cxnSp>
        <p:nvCxnSpPr>
          <p:cNvPr id="53" name="Straight Connector 52"/>
          <p:cNvCxnSpPr/>
          <p:nvPr/>
        </p:nvCxnSpPr>
        <p:spPr>
          <a:xfrm>
            <a:off x="2986404" y="2258400"/>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1" idx="1"/>
          </p:cNvCxnSpPr>
          <p:nvPr/>
        </p:nvCxnSpPr>
        <p:spPr>
          <a:xfrm>
            <a:off x="2986404" y="2618400"/>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476999" y="243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12</a:t>
            </a:r>
          </a:p>
        </p:txBody>
      </p:sp>
      <p:sp>
        <p:nvSpPr>
          <p:cNvPr id="61" name="Rectangle 60"/>
          <p:cNvSpPr/>
          <p:nvPr/>
        </p:nvSpPr>
        <p:spPr>
          <a:xfrm>
            <a:off x="7916999" y="2438400"/>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25%</a:t>
            </a:r>
          </a:p>
        </p:txBody>
      </p:sp>
      <p:sp>
        <p:nvSpPr>
          <p:cNvPr id="62" name="Rectangle 61"/>
          <p:cNvSpPr/>
          <p:nvPr/>
        </p:nvSpPr>
        <p:spPr>
          <a:xfrm>
            <a:off x="6476999" y="279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20 × 2 = 40</a:t>
            </a:r>
          </a:p>
        </p:txBody>
      </p:sp>
      <p:sp>
        <p:nvSpPr>
          <p:cNvPr id="63" name="Rectangle 62"/>
          <p:cNvSpPr/>
          <p:nvPr/>
        </p:nvSpPr>
        <p:spPr>
          <a:xfrm>
            <a:off x="6476999" y="315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50</a:t>
            </a:r>
          </a:p>
        </p:txBody>
      </p:sp>
      <p:cxnSp>
        <p:nvCxnSpPr>
          <p:cNvPr id="66" name="Straight Arrow Connector 65"/>
          <p:cNvCxnSpPr>
            <a:stCxn id="30" idx="3"/>
            <a:endCxn id="60" idx="1"/>
          </p:cNvCxnSpPr>
          <p:nvPr/>
        </p:nvCxnSpPr>
        <p:spPr>
          <a:xfrm>
            <a:off x="5577336" y="2618400"/>
            <a:ext cx="89966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70052" y="2621290"/>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970052" y="2981290"/>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012625" y="2283802"/>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12</a:t>
            </a:r>
          </a:p>
        </p:txBody>
      </p:sp>
      <p:sp>
        <p:nvSpPr>
          <p:cNvPr id="70" name="TextBox 69"/>
          <p:cNvSpPr txBox="1"/>
          <p:nvPr/>
        </p:nvSpPr>
        <p:spPr>
          <a:xfrm>
            <a:off x="6012625" y="2653134"/>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71" name="TextBox 70"/>
          <p:cNvSpPr txBox="1"/>
          <p:nvPr/>
        </p:nvSpPr>
        <p:spPr>
          <a:xfrm>
            <a:off x="942823" y="1344402"/>
            <a:ext cx="14963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Requirements</a:t>
            </a:r>
          </a:p>
        </p:txBody>
      </p:sp>
      <p:sp>
        <p:nvSpPr>
          <p:cNvPr id="72" name="TextBox 71"/>
          <p:cNvSpPr txBox="1"/>
          <p:nvPr/>
        </p:nvSpPr>
        <p:spPr>
          <a:xfrm>
            <a:off x="4163874" y="1704402"/>
            <a:ext cx="8162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Design</a:t>
            </a:r>
          </a:p>
        </p:txBody>
      </p:sp>
      <p:sp>
        <p:nvSpPr>
          <p:cNvPr id="73" name="TextBox 72"/>
          <p:cNvSpPr txBox="1"/>
          <p:nvPr/>
        </p:nvSpPr>
        <p:spPr>
          <a:xfrm>
            <a:off x="6644058" y="2070844"/>
            <a:ext cx="17533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Code &amp; Unit Test</a:t>
            </a:r>
          </a:p>
        </p:txBody>
      </p:sp>
      <p:sp>
        <p:nvSpPr>
          <p:cNvPr id="74" name="Rectangle 73"/>
          <p:cNvSpPr/>
          <p:nvPr/>
        </p:nvSpPr>
        <p:spPr>
          <a:xfrm>
            <a:off x="756549" y="4051911"/>
            <a:ext cx="1330519"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67</a:t>
            </a:r>
          </a:p>
        </p:txBody>
      </p:sp>
      <p:sp>
        <p:nvSpPr>
          <p:cNvPr id="76" name="Rectangle 75"/>
          <p:cNvSpPr/>
          <p:nvPr/>
        </p:nvSpPr>
        <p:spPr>
          <a:xfrm>
            <a:off x="756549" y="4411911"/>
            <a:ext cx="1330519"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 × 2 = 20</a:t>
            </a:r>
          </a:p>
        </p:txBody>
      </p:sp>
      <p:sp>
        <p:nvSpPr>
          <p:cNvPr id="77" name="Rectangle 76"/>
          <p:cNvSpPr/>
          <p:nvPr/>
        </p:nvSpPr>
        <p:spPr>
          <a:xfrm>
            <a:off x="756549" y="4771911"/>
            <a:ext cx="1330519"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78" name="Rectangle 77"/>
          <p:cNvSpPr/>
          <p:nvPr/>
        </p:nvSpPr>
        <p:spPr>
          <a:xfrm>
            <a:off x="3493351" y="4411911"/>
            <a:ext cx="1486772"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58</a:t>
            </a:r>
          </a:p>
        </p:txBody>
      </p:sp>
      <p:sp>
        <p:nvSpPr>
          <p:cNvPr id="79" name="Rectangle 78"/>
          <p:cNvSpPr/>
          <p:nvPr/>
        </p:nvSpPr>
        <p:spPr>
          <a:xfrm>
            <a:off x="4980124" y="4411911"/>
            <a:ext cx="653066"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50%</a:t>
            </a:r>
          </a:p>
        </p:txBody>
      </p:sp>
      <p:sp>
        <p:nvSpPr>
          <p:cNvPr id="80" name="Rectangle 79"/>
          <p:cNvSpPr/>
          <p:nvPr/>
        </p:nvSpPr>
        <p:spPr>
          <a:xfrm>
            <a:off x="3493351" y="4771911"/>
            <a:ext cx="1486772"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 × 2.5 = 25</a:t>
            </a:r>
          </a:p>
        </p:txBody>
      </p:sp>
      <p:sp>
        <p:nvSpPr>
          <p:cNvPr id="81" name="Rectangle 80"/>
          <p:cNvSpPr/>
          <p:nvPr/>
        </p:nvSpPr>
        <p:spPr>
          <a:xfrm>
            <a:off x="3493351" y="5131911"/>
            <a:ext cx="1486772"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a:t>
            </a:r>
          </a:p>
        </p:txBody>
      </p:sp>
      <p:cxnSp>
        <p:nvCxnSpPr>
          <p:cNvPr id="82" name="Straight Arrow Connector 81"/>
          <p:cNvCxnSpPr>
            <a:stCxn id="75" idx="3"/>
            <a:endCxn id="78" idx="1"/>
          </p:cNvCxnSpPr>
          <p:nvPr/>
        </p:nvCxnSpPr>
        <p:spPr>
          <a:xfrm>
            <a:off x="2723704" y="4591911"/>
            <a:ext cx="7696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014941" y="424798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58</a:t>
            </a:r>
          </a:p>
        </p:txBody>
      </p:sp>
      <p:sp>
        <p:nvSpPr>
          <p:cNvPr id="84" name="TextBox 83"/>
          <p:cNvSpPr txBox="1"/>
          <p:nvPr/>
        </p:nvSpPr>
        <p:spPr>
          <a:xfrm>
            <a:off x="3014941" y="461731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10</a:t>
            </a:r>
          </a:p>
        </p:txBody>
      </p:sp>
      <p:cxnSp>
        <p:nvCxnSpPr>
          <p:cNvPr id="85" name="Straight Connector 84"/>
          <p:cNvCxnSpPr/>
          <p:nvPr/>
        </p:nvCxnSpPr>
        <p:spPr>
          <a:xfrm>
            <a:off x="2986404" y="4591911"/>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0" idx="1"/>
          </p:cNvCxnSpPr>
          <p:nvPr/>
        </p:nvCxnSpPr>
        <p:spPr>
          <a:xfrm>
            <a:off x="2986404" y="4951911"/>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476999" y="4771911"/>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40</a:t>
            </a:r>
          </a:p>
        </p:txBody>
      </p:sp>
      <p:sp>
        <p:nvSpPr>
          <p:cNvPr id="88" name="Rectangle 87"/>
          <p:cNvSpPr/>
          <p:nvPr/>
        </p:nvSpPr>
        <p:spPr>
          <a:xfrm>
            <a:off x="7916999" y="4771911"/>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50%</a:t>
            </a:r>
          </a:p>
        </p:txBody>
      </p:sp>
      <p:sp>
        <p:nvSpPr>
          <p:cNvPr id="89" name="Rectangle 88"/>
          <p:cNvSpPr/>
          <p:nvPr/>
        </p:nvSpPr>
        <p:spPr>
          <a:xfrm>
            <a:off x="6476999" y="5131911"/>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 × 3 = 12</a:t>
            </a:r>
          </a:p>
        </p:txBody>
      </p:sp>
      <p:sp>
        <p:nvSpPr>
          <p:cNvPr id="90" name="Rectangle 89"/>
          <p:cNvSpPr/>
          <p:nvPr/>
        </p:nvSpPr>
        <p:spPr>
          <a:xfrm>
            <a:off x="6476999" y="5491911"/>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a:t>
            </a:r>
          </a:p>
        </p:txBody>
      </p:sp>
      <p:cxnSp>
        <p:nvCxnSpPr>
          <p:cNvPr id="91" name="Straight Arrow Connector 90"/>
          <p:cNvCxnSpPr>
            <a:stCxn id="79" idx="3"/>
            <a:endCxn id="87" idx="1"/>
          </p:cNvCxnSpPr>
          <p:nvPr/>
        </p:nvCxnSpPr>
        <p:spPr>
          <a:xfrm>
            <a:off x="5633190" y="4951911"/>
            <a:ext cx="843809"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970052" y="4954801"/>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970052" y="5314801"/>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012625" y="461731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40</a:t>
            </a:r>
          </a:p>
        </p:txBody>
      </p:sp>
      <p:sp>
        <p:nvSpPr>
          <p:cNvPr id="95" name="TextBox 94"/>
          <p:cNvSpPr txBox="1"/>
          <p:nvPr/>
        </p:nvSpPr>
        <p:spPr>
          <a:xfrm>
            <a:off x="6071134" y="498664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96" name="TextBox 95"/>
          <p:cNvSpPr txBox="1"/>
          <p:nvPr/>
        </p:nvSpPr>
        <p:spPr>
          <a:xfrm>
            <a:off x="3860929" y="4037913"/>
            <a:ext cx="12752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System Test</a:t>
            </a:r>
          </a:p>
        </p:txBody>
      </p:sp>
      <p:sp>
        <p:nvSpPr>
          <p:cNvPr id="97" name="TextBox 96"/>
          <p:cNvSpPr txBox="1"/>
          <p:nvPr/>
        </p:nvSpPr>
        <p:spPr>
          <a:xfrm>
            <a:off x="6667742" y="4404355"/>
            <a:ext cx="1693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Acceptance Test</a:t>
            </a:r>
          </a:p>
        </p:txBody>
      </p:sp>
      <p:sp>
        <p:nvSpPr>
          <p:cNvPr id="100" name="Arc 99"/>
          <p:cNvSpPr/>
          <p:nvPr/>
        </p:nvSpPr>
        <p:spPr>
          <a:xfrm>
            <a:off x="8104112" y="2984363"/>
            <a:ext cx="914400" cy="685800"/>
          </a:xfrm>
          <a:prstGeom prst="arc">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Arc 100"/>
          <p:cNvSpPr/>
          <p:nvPr/>
        </p:nvSpPr>
        <p:spPr>
          <a:xfrm rot="5400000">
            <a:off x="8218412" y="2857500"/>
            <a:ext cx="685800" cy="914400"/>
          </a:xfrm>
          <a:prstGeom prst="arc">
            <a:avLst>
              <a:gd name="adj1" fmla="val 16200000"/>
              <a:gd name="adj2" fmla="val 21453806"/>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03" name="Straight Connector 102"/>
          <p:cNvCxnSpPr>
            <a:stCxn id="101" idx="2"/>
          </p:cNvCxnSpPr>
          <p:nvPr/>
        </p:nvCxnSpPr>
        <p:spPr>
          <a:xfrm flipH="1">
            <a:off x="228600" y="3657426"/>
            <a:ext cx="8347296" cy="8186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869758" y="3739294"/>
            <a:ext cx="16425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Integration Test</a:t>
            </a:r>
          </a:p>
        </p:txBody>
      </p:sp>
      <p:cxnSp>
        <p:nvCxnSpPr>
          <p:cNvPr id="116" name="Straight Connector 115"/>
          <p:cNvCxnSpPr/>
          <p:nvPr/>
        </p:nvCxnSpPr>
        <p:spPr>
          <a:xfrm>
            <a:off x="228600" y="3739294"/>
            <a:ext cx="0" cy="85261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74" idx="1"/>
          </p:cNvCxnSpPr>
          <p:nvPr/>
        </p:nvCxnSpPr>
        <p:spPr>
          <a:xfrm flipV="1">
            <a:off x="228600" y="4231911"/>
            <a:ext cx="527949" cy="1607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endCxn id="76" idx="1"/>
          </p:cNvCxnSpPr>
          <p:nvPr/>
        </p:nvCxnSpPr>
        <p:spPr>
          <a:xfrm>
            <a:off x="228600" y="4591911"/>
            <a:ext cx="527949"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44858" y="390582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67</a:t>
            </a:r>
          </a:p>
        </p:txBody>
      </p:sp>
      <p:sp>
        <p:nvSpPr>
          <p:cNvPr id="127" name="TextBox 126"/>
          <p:cNvSpPr txBox="1"/>
          <p:nvPr/>
        </p:nvSpPr>
        <p:spPr>
          <a:xfrm>
            <a:off x="244858" y="4275155"/>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38" name="Arc 137"/>
          <p:cNvSpPr/>
          <p:nvPr/>
        </p:nvSpPr>
        <p:spPr>
          <a:xfrm>
            <a:off x="8113796" y="5327363"/>
            <a:ext cx="914400" cy="857399"/>
          </a:xfrm>
          <a:prstGeom prst="arc">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Arc 138"/>
          <p:cNvSpPr/>
          <p:nvPr/>
        </p:nvSpPr>
        <p:spPr>
          <a:xfrm rot="5400000">
            <a:off x="8142296" y="5286300"/>
            <a:ext cx="857399" cy="914400"/>
          </a:xfrm>
          <a:prstGeom prst="arc">
            <a:avLst>
              <a:gd name="adj1" fmla="val 16200000"/>
              <a:gd name="adj2" fmla="val 21453806"/>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TextBox 139"/>
          <p:cNvSpPr txBox="1"/>
          <p:nvPr/>
        </p:nvSpPr>
        <p:spPr>
          <a:xfrm>
            <a:off x="6291593" y="5992539"/>
            <a:ext cx="23288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Released Defects → </a:t>
            </a:r>
            <a:r>
              <a:rPr kumimoji="0" lang="en-AU" sz="1800" b="1" i="0" u="none" strike="noStrike" kern="1200" cap="none" spc="0" normalizeH="0" baseline="0" noProof="0" dirty="0">
                <a:ln>
                  <a:noFill/>
                </a:ln>
                <a:solidFill>
                  <a:prstClr val="black"/>
                </a:solidFill>
                <a:effectLst/>
                <a:uLnTx/>
                <a:uFillTx/>
                <a:latin typeface="Calibri"/>
                <a:ea typeface="+mn-ea"/>
                <a:cs typeface="+mn-cs"/>
              </a:rPr>
              <a:t>29</a:t>
            </a: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5" name="Rectangle 74"/>
          <p:cNvSpPr/>
          <p:nvPr/>
        </p:nvSpPr>
        <p:spPr>
          <a:xfrm>
            <a:off x="2079391" y="4051911"/>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30%</a:t>
            </a:r>
          </a:p>
        </p:txBody>
      </p:sp>
    </p:spTree>
    <p:extLst>
      <p:ext uri="{BB962C8B-B14F-4D97-AF65-F5344CB8AC3E}">
        <p14:creationId xmlns:p14="http://schemas.microsoft.com/office/powerpoint/2010/main" val="299177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par>
                                <p:cTn id="25" presetID="22" presetClass="entr" presetSubtype="8"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left)">
                                      <p:cBhvr>
                                        <p:cTn id="27" dur="500"/>
                                        <p:tgtEl>
                                          <p:spTgt spid="53"/>
                                        </p:tgtEl>
                                      </p:cBhvr>
                                    </p:animEffect>
                                  </p:childTnLst>
                                </p:cTn>
                              </p:par>
                              <p:par>
                                <p:cTn id="28" presetID="22" presetClass="entr" presetSubtype="8"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left)">
                                      <p:cBhvr>
                                        <p:cTn id="30" dur="500"/>
                                        <p:tgtEl>
                                          <p:spTgt spid="5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wipe(left)">
                                      <p:cBhvr>
                                        <p:cTn id="58" dur="500"/>
                                        <p:tgtEl>
                                          <p:spTgt spid="67"/>
                                        </p:tgtEl>
                                      </p:cBhvr>
                                    </p:animEffect>
                                  </p:childTnLst>
                                </p:cTn>
                              </p:par>
                              <p:par>
                                <p:cTn id="59" presetID="22" presetClass="entr" presetSubtype="8"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par>
                                <p:cTn id="62" presetID="22" presetClass="entr" presetSubtype="8"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wipe(left)">
                                      <p:cBhvr>
                                        <p:cTn id="67" dur="500"/>
                                        <p:tgtEl>
                                          <p:spTgt spid="7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left)">
                                      <p:cBhvr>
                                        <p:cTn id="70" dur="500"/>
                                        <p:tgtEl>
                                          <p:spTgt spid="69"/>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wipe(left)">
                                      <p:cBhvr>
                                        <p:cTn id="74" dur="500"/>
                                        <p:tgtEl>
                                          <p:spTgt spid="6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left)">
                                      <p:cBhvr>
                                        <p:cTn id="80" dur="500"/>
                                        <p:tgtEl>
                                          <p:spTgt spid="6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wipe(left)">
                                      <p:cBhvr>
                                        <p:cTn id="83" dur="500"/>
                                        <p:tgtEl>
                                          <p:spTgt spid="73"/>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left)">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wipe(left)">
                                      <p:cBhvr>
                                        <p:cTn id="92" dur="500"/>
                                        <p:tgtEl>
                                          <p:spTgt spid="100"/>
                                        </p:tgtEl>
                                      </p:cBhvr>
                                    </p:animEffect>
                                  </p:childTnLst>
                                </p:cTn>
                              </p:par>
                            </p:childTnLst>
                          </p:cTn>
                        </p:par>
                        <p:par>
                          <p:cTn id="93" fill="hold">
                            <p:stCondLst>
                              <p:cond delay="500"/>
                            </p:stCondLst>
                            <p:childTnLst>
                              <p:par>
                                <p:cTn id="94" presetID="22" presetClass="entr" presetSubtype="2" fill="hold" grpId="0" nodeType="after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wipe(right)">
                                      <p:cBhvr>
                                        <p:cTn id="96" dur="500"/>
                                        <p:tgtEl>
                                          <p:spTgt spid="101"/>
                                        </p:tgtEl>
                                      </p:cBhvr>
                                    </p:animEffect>
                                  </p:childTnLst>
                                </p:cTn>
                              </p:par>
                            </p:childTnLst>
                          </p:cTn>
                        </p:par>
                        <p:par>
                          <p:cTn id="97" fill="hold">
                            <p:stCondLst>
                              <p:cond delay="1000"/>
                            </p:stCondLst>
                            <p:childTnLst>
                              <p:par>
                                <p:cTn id="98" presetID="22" presetClass="entr" presetSubtype="2" fill="hold" nodeType="afterEffect">
                                  <p:stCondLst>
                                    <p:cond delay="0"/>
                                  </p:stCondLst>
                                  <p:childTnLst>
                                    <p:set>
                                      <p:cBhvr>
                                        <p:cTn id="99" dur="1" fill="hold">
                                          <p:stCondLst>
                                            <p:cond delay="0"/>
                                          </p:stCondLst>
                                        </p:cTn>
                                        <p:tgtEl>
                                          <p:spTgt spid="103"/>
                                        </p:tgtEl>
                                        <p:attrNameLst>
                                          <p:attrName>style.visibility</p:attrName>
                                        </p:attrNameLst>
                                      </p:cBhvr>
                                      <p:to>
                                        <p:strVal val="visible"/>
                                      </p:to>
                                    </p:set>
                                    <p:animEffect transition="in" filter="wipe(right)">
                                      <p:cBhvr>
                                        <p:cTn id="100" dur="500"/>
                                        <p:tgtEl>
                                          <p:spTgt spid="103"/>
                                        </p:tgtEl>
                                      </p:cBhvr>
                                    </p:animEffect>
                                  </p:childTnLst>
                                </p:cTn>
                              </p:par>
                            </p:childTnLst>
                          </p:cTn>
                        </p:par>
                        <p:par>
                          <p:cTn id="101" fill="hold">
                            <p:stCondLst>
                              <p:cond delay="1500"/>
                            </p:stCondLst>
                            <p:childTnLst>
                              <p:par>
                                <p:cTn id="102" presetID="22" presetClass="entr" presetSubtype="1" fill="hold" nodeType="afterEffect">
                                  <p:stCondLst>
                                    <p:cond delay="0"/>
                                  </p:stCondLst>
                                  <p:childTnLst>
                                    <p:set>
                                      <p:cBhvr>
                                        <p:cTn id="103" dur="1" fill="hold">
                                          <p:stCondLst>
                                            <p:cond delay="0"/>
                                          </p:stCondLst>
                                        </p:cTn>
                                        <p:tgtEl>
                                          <p:spTgt spid="116"/>
                                        </p:tgtEl>
                                        <p:attrNameLst>
                                          <p:attrName>style.visibility</p:attrName>
                                        </p:attrNameLst>
                                      </p:cBhvr>
                                      <p:to>
                                        <p:strVal val="visible"/>
                                      </p:to>
                                    </p:set>
                                    <p:animEffect transition="in" filter="wipe(up)">
                                      <p:cBhvr>
                                        <p:cTn id="104" dur="500"/>
                                        <p:tgtEl>
                                          <p:spTgt spid="116"/>
                                        </p:tgtEl>
                                      </p:cBhvr>
                                    </p:animEffect>
                                  </p:childTnLst>
                                </p:cTn>
                              </p:par>
                            </p:childTnLst>
                          </p:cTn>
                        </p:par>
                        <p:par>
                          <p:cTn id="105" fill="hold">
                            <p:stCondLst>
                              <p:cond delay="2000"/>
                            </p:stCondLst>
                            <p:childTnLst>
                              <p:par>
                                <p:cTn id="106" presetID="22" presetClass="entr" presetSubtype="8" fill="hold" nodeType="afterEffect">
                                  <p:stCondLst>
                                    <p:cond delay="0"/>
                                  </p:stCondLst>
                                  <p:childTnLst>
                                    <p:set>
                                      <p:cBhvr>
                                        <p:cTn id="107" dur="1" fill="hold">
                                          <p:stCondLst>
                                            <p:cond delay="0"/>
                                          </p:stCondLst>
                                        </p:cTn>
                                        <p:tgtEl>
                                          <p:spTgt spid="119"/>
                                        </p:tgtEl>
                                        <p:attrNameLst>
                                          <p:attrName>style.visibility</p:attrName>
                                        </p:attrNameLst>
                                      </p:cBhvr>
                                      <p:to>
                                        <p:strVal val="visible"/>
                                      </p:to>
                                    </p:set>
                                    <p:animEffect transition="in" filter="wipe(left)">
                                      <p:cBhvr>
                                        <p:cTn id="108" dur="500"/>
                                        <p:tgtEl>
                                          <p:spTgt spid="119"/>
                                        </p:tgtEl>
                                      </p:cBhvr>
                                    </p:animEffect>
                                  </p:childTnLst>
                                </p:cTn>
                              </p:par>
                              <p:par>
                                <p:cTn id="109" presetID="22" presetClass="entr" presetSubtype="8" fill="hold" nodeType="withEffect">
                                  <p:stCondLst>
                                    <p:cond delay="0"/>
                                  </p:stCondLst>
                                  <p:childTnLst>
                                    <p:set>
                                      <p:cBhvr>
                                        <p:cTn id="110" dur="1" fill="hold">
                                          <p:stCondLst>
                                            <p:cond delay="0"/>
                                          </p:stCondLst>
                                        </p:cTn>
                                        <p:tgtEl>
                                          <p:spTgt spid="122"/>
                                        </p:tgtEl>
                                        <p:attrNameLst>
                                          <p:attrName>style.visibility</p:attrName>
                                        </p:attrNameLst>
                                      </p:cBhvr>
                                      <p:to>
                                        <p:strVal val="visible"/>
                                      </p:to>
                                    </p:set>
                                    <p:animEffect transition="in" filter="wipe(left)">
                                      <p:cBhvr>
                                        <p:cTn id="111" dur="500"/>
                                        <p:tgtEl>
                                          <p:spTgt spid="1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wipe(left)">
                                      <p:cBhvr>
                                        <p:cTn id="114" dur="500"/>
                                        <p:tgtEl>
                                          <p:spTgt spid="127"/>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126"/>
                                        </p:tgtEl>
                                        <p:attrNameLst>
                                          <p:attrName>style.visibility</p:attrName>
                                        </p:attrNameLst>
                                      </p:cBhvr>
                                      <p:to>
                                        <p:strVal val="visible"/>
                                      </p:to>
                                    </p:set>
                                    <p:animEffect transition="in" filter="wipe(left)">
                                      <p:cBhvr>
                                        <p:cTn id="117" dur="500"/>
                                        <p:tgtEl>
                                          <p:spTgt spid="126"/>
                                        </p:tgtEl>
                                      </p:cBhvr>
                                    </p:animEffect>
                                  </p:childTnLst>
                                </p:cTn>
                              </p:par>
                            </p:childTnLst>
                          </p:cTn>
                        </p:par>
                        <p:par>
                          <p:cTn id="118" fill="hold">
                            <p:stCondLst>
                              <p:cond delay="2500"/>
                            </p:stCondLst>
                            <p:childTnLst>
                              <p:par>
                                <p:cTn id="119" presetID="22" presetClass="entr" presetSubtype="8" fill="hold" grpId="0" nodeType="after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wipe(left)">
                                      <p:cBhvr>
                                        <p:cTn id="121" dur="500"/>
                                        <p:tgtEl>
                                          <p:spTgt spid="74"/>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left)">
                                      <p:cBhvr>
                                        <p:cTn id="124" dur="500"/>
                                        <p:tgtEl>
                                          <p:spTgt spid="76"/>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wipe(left)">
                                      <p:cBhvr>
                                        <p:cTn id="127" dur="500"/>
                                        <p:tgtEl>
                                          <p:spTgt spid="77"/>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12"/>
                                        </p:tgtEl>
                                        <p:attrNameLst>
                                          <p:attrName>style.visibility</p:attrName>
                                        </p:attrNameLst>
                                      </p:cBhvr>
                                      <p:to>
                                        <p:strVal val="visible"/>
                                      </p:to>
                                    </p:set>
                                    <p:animEffect transition="in" filter="wipe(left)">
                                      <p:cBhvr>
                                        <p:cTn id="130" dur="500"/>
                                        <p:tgtEl>
                                          <p:spTgt spid="112"/>
                                        </p:tgtEl>
                                      </p:cBhvr>
                                    </p:animEffect>
                                  </p:childTnLst>
                                </p:cTn>
                              </p:par>
                            </p:childTnLst>
                          </p:cTn>
                        </p:par>
                        <p:par>
                          <p:cTn id="131" fill="hold">
                            <p:stCondLst>
                              <p:cond delay="3000"/>
                            </p:stCondLst>
                            <p:childTnLst>
                              <p:par>
                                <p:cTn id="132" presetID="22" presetClass="entr" presetSubtype="8" fill="hold" grpId="0" nodeType="afterEffect">
                                  <p:stCondLst>
                                    <p:cond delay="0"/>
                                  </p:stCondLst>
                                  <p:childTnLst>
                                    <p:set>
                                      <p:cBhvr>
                                        <p:cTn id="133" dur="1" fill="hold">
                                          <p:stCondLst>
                                            <p:cond delay="0"/>
                                          </p:stCondLst>
                                        </p:cTn>
                                        <p:tgtEl>
                                          <p:spTgt spid="75"/>
                                        </p:tgtEl>
                                        <p:attrNameLst>
                                          <p:attrName>style.visibility</p:attrName>
                                        </p:attrNameLst>
                                      </p:cBhvr>
                                      <p:to>
                                        <p:strVal val="visible"/>
                                      </p:to>
                                    </p:set>
                                    <p:animEffect transition="in" filter="wipe(left)">
                                      <p:cBhvr>
                                        <p:cTn id="134" dur="500"/>
                                        <p:tgtEl>
                                          <p:spTgt spid="7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85"/>
                                        </p:tgtEl>
                                        <p:attrNameLst>
                                          <p:attrName>style.visibility</p:attrName>
                                        </p:attrNameLst>
                                      </p:cBhvr>
                                      <p:to>
                                        <p:strVal val="visible"/>
                                      </p:to>
                                    </p:set>
                                    <p:animEffect transition="in" filter="wipe(left)">
                                      <p:cBhvr>
                                        <p:cTn id="139" dur="500"/>
                                        <p:tgtEl>
                                          <p:spTgt spid="85"/>
                                        </p:tgtEl>
                                      </p:cBhvr>
                                    </p:animEffect>
                                  </p:childTnLst>
                                </p:cTn>
                              </p:par>
                              <p:par>
                                <p:cTn id="140" presetID="22" presetClass="entr" presetSubtype="8" fill="hold" nodeType="with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wipe(left)">
                                      <p:cBhvr>
                                        <p:cTn id="142" dur="500"/>
                                        <p:tgtEl>
                                          <p:spTgt spid="86"/>
                                        </p:tgtEl>
                                      </p:cBhvr>
                                    </p:animEffect>
                                  </p:childTnLst>
                                </p:cTn>
                              </p:par>
                              <p:par>
                                <p:cTn id="143" presetID="22" presetClass="entr" presetSubtype="8" fill="hold" nodeType="withEffect">
                                  <p:stCondLst>
                                    <p:cond delay="0"/>
                                  </p:stCondLst>
                                  <p:childTnLst>
                                    <p:set>
                                      <p:cBhvr>
                                        <p:cTn id="144" dur="1" fill="hold">
                                          <p:stCondLst>
                                            <p:cond delay="0"/>
                                          </p:stCondLst>
                                        </p:cTn>
                                        <p:tgtEl>
                                          <p:spTgt spid="82"/>
                                        </p:tgtEl>
                                        <p:attrNameLst>
                                          <p:attrName>style.visibility</p:attrName>
                                        </p:attrNameLst>
                                      </p:cBhvr>
                                      <p:to>
                                        <p:strVal val="visible"/>
                                      </p:to>
                                    </p:set>
                                    <p:animEffect transition="in" filter="wipe(left)">
                                      <p:cBhvr>
                                        <p:cTn id="145" dur="500"/>
                                        <p:tgtEl>
                                          <p:spTgt spid="82"/>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83"/>
                                        </p:tgtEl>
                                        <p:attrNameLst>
                                          <p:attrName>style.visibility</p:attrName>
                                        </p:attrNameLst>
                                      </p:cBhvr>
                                      <p:to>
                                        <p:strVal val="visible"/>
                                      </p:to>
                                    </p:set>
                                    <p:animEffect transition="in" filter="wipe(left)">
                                      <p:cBhvr>
                                        <p:cTn id="148" dur="500"/>
                                        <p:tgtEl>
                                          <p:spTgt spid="83"/>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wipe(left)">
                                      <p:cBhvr>
                                        <p:cTn id="151" dur="500"/>
                                        <p:tgtEl>
                                          <p:spTgt spid="84"/>
                                        </p:tgtEl>
                                      </p:cBhvr>
                                    </p:animEffec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wipe(left)">
                                      <p:cBhvr>
                                        <p:cTn id="155" dur="500"/>
                                        <p:tgtEl>
                                          <p:spTgt spid="81"/>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80"/>
                                        </p:tgtEl>
                                        <p:attrNameLst>
                                          <p:attrName>style.visibility</p:attrName>
                                        </p:attrNameLst>
                                      </p:cBhvr>
                                      <p:to>
                                        <p:strVal val="visible"/>
                                      </p:to>
                                    </p:set>
                                    <p:animEffect transition="in" filter="wipe(left)">
                                      <p:cBhvr>
                                        <p:cTn id="158" dur="500"/>
                                        <p:tgtEl>
                                          <p:spTgt spid="80"/>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78"/>
                                        </p:tgtEl>
                                        <p:attrNameLst>
                                          <p:attrName>style.visibility</p:attrName>
                                        </p:attrNameLst>
                                      </p:cBhvr>
                                      <p:to>
                                        <p:strVal val="visible"/>
                                      </p:to>
                                    </p:set>
                                    <p:animEffect transition="in" filter="wipe(left)">
                                      <p:cBhvr>
                                        <p:cTn id="161" dur="500"/>
                                        <p:tgtEl>
                                          <p:spTgt spid="78"/>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96"/>
                                        </p:tgtEl>
                                        <p:attrNameLst>
                                          <p:attrName>style.visibility</p:attrName>
                                        </p:attrNameLst>
                                      </p:cBhvr>
                                      <p:to>
                                        <p:strVal val="visible"/>
                                      </p:to>
                                    </p:set>
                                    <p:animEffect transition="in" filter="wipe(left)">
                                      <p:cBhvr>
                                        <p:cTn id="164" dur="500"/>
                                        <p:tgtEl>
                                          <p:spTgt spid="96"/>
                                        </p:tgtEl>
                                      </p:cBhvr>
                                    </p:animEffect>
                                  </p:childTnLst>
                                </p:cTn>
                              </p:par>
                            </p:childTnLst>
                          </p:cTn>
                        </p:par>
                        <p:par>
                          <p:cTn id="165" fill="hold">
                            <p:stCondLst>
                              <p:cond delay="1000"/>
                            </p:stCondLst>
                            <p:childTnLst>
                              <p:par>
                                <p:cTn id="166" presetID="22" presetClass="entr" presetSubtype="8" fill="hold" grpId="0" nodeType="afterEffect">
                                  <p:stCondLst>
                                    <p:cond delay="0"/>
                                  </p:stCondLst>
                                  <p:childTnLst>
                                    <p:set>
                                      <p:cBhvr>
                                        <p:cTn id="167" dur="1" fill="hold">
                                          <p:stCondLst>
                                            <p:cond delay="0"/>
                                          </p:stCondLst>
                                        </p:cTn>
                                        <p:tgtEl>
                                          <p:spTgt spid="79"/>
                                        </p:tgtEl>
                                        <p:attrNameLst>
                                          <p:attrName>style.visibility</p:attrName>
                                        </p:attrNameLst>
                                      </p:cBhvr>
                                      <p:to>
                                        <p:strVal val="visible"/>
                                      </p:to>
                                    </p:set>
                                    <p:animEffect transition="in" filter="wipe(left)">
                                      <p:cBhvr>
                                        <p:cTn id="168" dur="500"/>
                                        <p:tgtEl>
                                          <p:spTgt spid="79"/>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wipe(left)">
                                      <p:cBhvr>
                                        <p:cTn id="173" dur="500"/>
                                        <p:tgtEl>
                                          <p:spTgt spid="91"/>
                                        </p:tgtEl>
                                      </p:cBhvr>
                                    </p:animEffect>
                                  </p:childTnLst>
                                </p:cTn>
                              </p:par>
                              <p:par>
                                <p:cTn id="174" presetID="22" presetClass="entr" presetSubtype="8"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wipe(left)">
                                      <p:cBhvr>
                                        <p:cTn id="176" dur="500"/>
                                        <p:tgtEl>
                                          <p:spTgt spid="92"/>
                                        </p:tgtEl>
                                      </p:cBhvr>
                                    </p:animEffect>
                                  </p:childTnLst>
                                </p:cTn>
                              </p:par>
                              <p:par>
                                <p:cTn id="177" presetID="22" presetClass="entr" presetSubtype="8" fill="hold" nodeType="withEffect">
                                  <p:stCondLst>
                                    <p:cond delay="0"/>
                                  </p:stCondLst>
                                  <p:childTnLst>
                                    <p:set>
                                      <p:cBhvr>
                                        <p:cTn id="178" dur="1" fill="hold">
                                          <p:stCondLst>
                                            <p:cond delay="0"/>
                                          </p:stCondLst>
                                        </p:cTn>
                                        <p:tgtEl>
                                          <p:spTgt spid="93"/>
                                        </p:tgtEl>
                                        <p:attrNameLst>
                                          <p:attrName>style.visibility</p:attrName>
                                        </p:attrNameLst>
                                      </p:cBhvr>
                                      <p:to>
                                        <p:strVal val="visible"/>
                                      </p:to>
                                    </p:set>
                                    <p:animEffect transition="in" filter="wipe(left)">
                                      <p:cBhvr>
                                        <p:cTn id="179" dur="500"/>
                                        <p:tgtEl>
                                          <p:spTgt spid="93"/>
                                        </p:tgtEl>
                                      </p:cBhvr>
                                    </p:animEffect>
                                  </p:childTnLst>
                                </p:cTn>
                              </p:par>
                              <p:par>
                                <p:cTn id="180" presetID="22" presetClass="entr" presetSubtype="8" fill="hold" grpId="0" nodeType="withEffect">
                                  <p:stCondLst>
                                    <p:cond delay="0"/>
                                  </p:stCondLst>
                                  <p:childTnLst>
                                    <p:set>
                                      <p:cBhvr>
                                        <p:cTn id="181" dur="1" fill="hold">
                                          <p:stCondLst>
                                            <p:cond delay="0"/>
                                          </p:stCondLst>
                                        </p:cTn>
                                        <p:tgtEl>
                                          <p:spTgt spid="95"/>
                                        </p:tgtEl>
                                        <p:attrNameLst>
                                          <p:attrName>style.visibility</p:attrName>
                                        </p:attrNameLst>
                                      </p:cBhvr>
                                      <p:to>
                                        <p:strVal val="visible"/>
                                      </p:to>
                                    </p:set>
                                    <p:animEffect transition="in" filter="wipe(left)">
                                      <p:cBhvr>
                                        <p:cTn id="182" dur="500"/>
                                        <p:tgtEl>
                                          <p:spTgt spid="95"/>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94"/>
                                        </p:tgtEl>
                                        <p:attrNameLst>
                                          <p:attrName>style.visibility</p:attrName>
                                        </p:attrNameLst>
                                      </p:cBhvr>
                                      <p:to>
                                        <p:strVal val="visible"/>
                                      </p:to>
                                    </p:set>
                                    <p:animEffect transition="in" filter="wipe(left)">
                                      <p:cBhvr>
                                        <p:cTn id="185" dur="500"/>
                                        <p:tgtEl>
                                          <p:spTgt spid="94"/>
                                        </p:tgtEl>
                                      </p:cBhvr>
                                    </p:animEffect>
                                  </p:childTnLst>
                                </p:cTn>
                              </p:par>
                            </p:childTnLst>
                          </p:cTn>
                        </p:par>
                        <p:par>
                          <p:cTn id="186" fill="hold">
                            <p:stCondLst>
                              <p:cond delay="500"/>
                            </p:stCondLst>
                            <p:childTnLst>
                              <p:par>
                                <p:cTn id="187" presetID="22" presetClass="entr" presetSubtype="8" fill="hold" grpId="0" nodeType="afterEffect">
                                  <p:stCondLst>
                                    <p:cond delay="0"/>
                                  </p:stCondLst>
                                  <p:childTnLst>
                                    <p:set>
                                      <p:cBhvr>
                                        <p:cTn id="188" dur="1" fill="hold">
                                          <p:stCondLst>
                                            <p:cond delay="0"/>
                                          </p:stCondLst>
                                        </p:cTn>
                                        <p:tgtEl>
                                          <p:spTgt spid="90"/>
                                        </p:tgtEl>
                                        <p:attrNameLst>
                                          <p:attrName>style.visibility</p:attrName>
                                        </p:attrNameLst>
                                      </p:cBhvr>
                                      <p:to>
                                        <p:strVal val="visible"/>
                                      </p:to>
                                    </p:set>
                                    <p:animEffect transition="in" filter="wipe(left)">
                                      <p:cBhvr>
                                        <p:cTn id="189" dur="500"/>
                                        <p:tgtEl>
                                          <p:spTgt spid="90"/>
                                        </p:tgtEl>
                                      </p:cBhvr>
                                    </p:animEffect>
                                  </p:childTnLst>
                                </p:cTn>
                              </p:par>
                              <p:par>
                                <p:cTn id="190" presetID="22" presetClass="entr" presetSubtype="8" fill="hold" grpId="0" nodeType="withEffect">
                                  <p:stCondLst>
                                    <p:cond delay="0"/>
                                  </p:stCondLst>
                                  <p:childTnLst>
                                    <p:set>
                                      <p:cBhvr>
                                        <p:cTn id="191" dur="1" fill="hold">
                                          <p:stCondLst>
                                            <p:cond delay="0"/>
                                          </p:stCondLst>
                                        </p:cTn>
                                        <p:tgtEl>
                                          <p:spTgt spid="89"/>
                                        </p:tgtEl>
                                        <p:attrNameLst>
                                          <p:attrName>style.visibility</p:attrName>
                                        </p:attrNameLst>
                                      </p:cBhvr>
                                      <p:to>
                                        <p:strVal val="visible"/>
                                      </p:to>
                                    </p:set>
                                    <p:animEffect transition="in" filter="wipe(left)">
                                      <p:cBhvr>
                                        <p:cTn id="192" dur="500"/>
                                        <p:tgtEl>
                                          <p:spTgt spid="89"/>
                                        </p:tgtEl>
                                      </p:cBhvr>
                                    </p:animEffect>
                                  </p:childTnLst>
                                </p:cTn>
                              </p:par>
                              <p:par>
                                <p:cTn id="193" presetID="22" presetClass="entr" presetSubtype="8"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wipe(left)">
                                      <p:cBhvr>
                                        <p:cTn id="195" dur="500"/>
                                        <p:tgtEl>
                                          <p:spTgt spid="87"/>
                                        </p:tgtEl>
                                      </p:cBhvr>
                                    </p:animEffect>
                                  </p:childTnLst>
                                </p:cTn>
                              </p:par>
                              <p:par>
                                <p:cTn id="196" presetID="22" presetClass="entr" presetSubtype="8" fill="hold" grpId="0" nodeType="withEffect">
                                  <p:stCondLst>
                                    <p:cond delay="0"/>
                                  </p:stCondLst>
                                  <p:childTnLst>
                                    <p:set>
                                      <p:cBhvr>
                                        <p:cTn id="197" dur="1" fill="hold">
                                          <p:stCondLst>
                                            <p:cond delay="0"/>
                                          </p:stCondLst>
                                        </p:cTn>
                                        <p:tgtEl>
                                          <p:spTgt spid="97"/>
                                        </p:tgtEl>
                                        <p:attrNameLst>
                                          <p:attrName>style.visibility</p:attrName>
                                        </p:attrNameLst>
                                      </p:cBhvr>
                                      <p:to>
                                        <p:strVal val="visible"/>
                                      </p:to>
                                    </p:set>
                                    <p:animEffect transition="in" filter="wipe(left)">
                                      <p:cBhvr>
                                        <p:cTn id="198" dur="500"/>
                                        <p:tgtEl>
                                          <p:spTgt spid="97"/>
                                        </p:tgtEl>
                                      </p:cBhvr>
                                    </p:animEffect>
                                  </p:childTnLst>
                                </p:cTn>
                              </p:par>
                            </p:childTnLst>
                          </p:cTn>
                        </p:par>
                        <p:par>
                          <p:cTn id="199" fill="hold">
                            <p:stCondLst>
                              <p:cond delay="1000"/>
                            </p:stCondLst>
                            <p:childTnLst>
                              <p:par>
                                <p:cTn id="200" presetID="22" presetClass="entr" presetSubtype="8" fill="hold" grpId="0" nodeType="after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wipe(left)">
                                      <p:cBhvr>
                                        <p:cTn id="202" dur="500"/>
                                        <p:tgtEl>
                                          <p:spTgt spid="88"/>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138"/>
                                        </p:tgtEl>
                                        <p:attrNameLst>
                                          <p:attrName>style.visibility</p:attrName>
                                        </p:attrNameLst>
                                      </p:cBhvr>
                                      <p:to>
                                        <p:strVal val="visible"/>
                                      </p:to>
                                    </p:set>
                                    <p:animEffect transition="in" filter="wipe(left)">
                                      <p:cBhvr>
                                        <p:cTn id="207" dur="500"/>
                                        <p:tgtEl>
                                          <p:spTgt spid="138"/>
                                        </p:tgtEl>
                                      </p:cBhvr>
                                    </p:animEffect>
                                  </p:childTnLst>
                                </p:cTn>
                              </p:par>
                            </p:childTnLst>
                          </p:cTn>
                        </p:par>
                        <p:par>
                          <p:cTn id="208" fill="hold">
                            <p:stCondLst>
                              <p:cond delay="500"/>
                            </p:stCondLst>
                            <p:childTnLst>
                              <p:par>
                                <p:cTn id="209" presetID="22" presetClass="entr" presetSubtype="2" fill="hold" grpId="0" nodeType="afterEffect">
                                  <p:stCondLst>
                                    <p:cond delay="0"/>
                                  </p:stCondLst>
                                  <p:childTnLst>
                                    <p:set>
                                      <p:cBhvr>
                                        <p:cTn id="210" dur="1" fill="hold">
                                          <p:stCondLst>
                                            <p:cond delay="0"/>
                                          </p:stCondLst>
                                        </p:cTn>
                                        <p:tgtEl>
                                          <p:spTgt spid="139"/>
                                        </p:tgtEl>
                                        <p:attrNameLst>
                                          <p:attrName>style.visibility</p:attrName>
                                        </p:attrNameLst>
                                      </p:cBhvr>
                                      <p:to>
                                        <p:strVal val="visible"/>
                                      </p:to>
                                    </p:set>
                                    <p:animEffect transition="in" filter="wipe(right)">
                                      <p:cBhvr>
                                        <p:cTn id="211" dur="500"/>
                                        <p:tgtEl>
                                          <p:spTgt spid="139"/>
                                        </p:tgtEl>
                                      </p:cBhvr>
                                    </p:animEffect>
                                  </p:childTnLst>
                                </p:cTn>
                              </p:par>
                            </p:childTnLst>
                          </p:cTn>
                        </p:par>
                        <p:par>
                          <p:cTn id="212" fill="hold">
                            <p:stCondLst>
                              <p:cond delay="1000"/>
                            </p:stCondLst>
                            <p:childTnLst>
                              <p:par>
                                <p:cTn id="213" presetID="10" presetClass="entr" presetSubtype="0" fill="hold" grpId="0" nodeType="afterEffect">
                                  <p:stCondLst>
                                    <p:cond delay="0"/>
                                  </p:stCondLst>
                                  <p:childTnLst>
                                    <p:set>
                                      <p:cBhvr>
                                        <p:cTn id="214" dur="1" fill="hold">
                                          <p:stCondLst>
                                            <p:cond delay="0"/>
                                          </p:stCondLst>
                                        </p:cTn>
                                        <p:tgtEl>
                                          <p:spTgt spid="140"/>
                                        </p:tgtEl>
                                        <p:attrNameLst>
                                          <p:attrName>style.visibility</p:attrName>
                                        </p:attrNameLst>
                                      </p:cBhvr>
                                      <p:to>
                                        <p:strVal val="visible"/>
                                      </p:to>
                                    </p:set>
                                    <p:animEffect transition="in" filter="fade">
                                      <p:cBhvr>
                                        <p:cTn id="21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44" grpId="0"/>
      <p:bldP spid="51" grpId="0"/>
      <p:bldP spid="60" grpId="0" animBg="1"/>
      <p:bldP spid="61" grpId="0" animBg="1"/>
      <p:bldP spid="62" grpId="0" animBg="1"/>
      <p:bldP spid="63" grpId="0" animBg="1"/>
      <p:bldP spid="69" grpId="0"/>
      <p:bldP spid="70" grpId="0"/>
      <p:bldP spid="71" grpId="0"/>
      <p:bldP spid="72" grpId="0"/>
      <p:bldP spid="73" grpId="0"/>
      <p:bldP spid="74" grpId="0" animBg="1"/>
      <p:bldP spid="76" grpId="0" animBg="1"/>
      <p:bldP spid="77" grpId="0" animBg="1"/>
      <p:bldP spid="78" grpId="0" animBg="1"/>
      <p:bldP spid="79" grpId="0" animBg="1"/>
      <p:bldP spid="80" grpId="0" animBg="1"/>
      <p:bldP spid="81" grpId="0" animBg="1"/>
      <p:bldP spid="83" grpId="0"/>
      <p:bldP spid="84" grpId="0"/>
      <p:bldP spid="87" grpId="0" animBg="1"/>
      <p:bldP spid="88" grpId="0" animBg="1"/>
      <p:bldP spid="89" grpId="0" animBg="1"/>
      <p:bldP spid="90" grpId="0" animBg="1"/>
      <p:bldP spid="94" grpId="0"/>
      <p:bldP spid="95" grpId="0"/>
      <p:bldP spid="96" grpId="0"/>
      <p:bldP spid="97" grpId="0"/>
      <p:bldP spid="100" grpId="0" animBg="1"/>
      <p:bldP spid="101" grpId="0" animBg="1"/>
      <p:bldP spid="112" grpId="0"/>
      <p:bldP spid="126" grpId="0"/>
      <p:bldP spid="127" grpId="0"/>
      <p:bldP spid="138" grpId="0" animBg="1"/>
      <p:bldP spid="139" grpId="0" animBg="1"/>
      <p:bldP spid="140" grpId="0"/>
      <p:bldP spid="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8C92552C-079E-4704-9D89-1EDEE0C1F57F}" type="slidenum">
              <a:rPr lang="en-AU" altLang="en-US"/>
              <a:pPr/>
              <a:t>3</a:t>
            </a:fld>
            <a:endParaRPr lang="en-AU" altLang="en-US"/>
          </a:p>
        </p:txBody>
      </p:sp>
      <p:sp>
        <p:nvSpPr>
          <p:cNvPr id="692226" name="Rectangle 2"/>
          <p:cNvSpPr>
            <a:spLocks noGrp="1" noChangeArrowheads="1"/>
          </p:cNvSpPr>
          <p:nvPr>
            <p:ph type="title"/>
          </p:nvPr>
        </p:nvSpPr>
        <p:spPr/>
        <p:txBody>
          <a:bodyPr/>
          <a:lstStyle/>
          <a:p>
            <a:r>
              <a:rPr lang="en-US" altLang="en-US"/>
              <a:t>Main concepts</a:t>
            </a:r>
          </a:p>
        </p:txBody>
      </p:sp>
      <p:sp>
        <p:nvSpPr>
          <p:cNvPr id="692227" name="Rectangle 3"/>
          <p:cNvSpPr>
            <a:spLocks noGrp="1" noChangeArrowheads="1"/>
          </p:cNvSpPr>
          <p:nvPr>
            <p:ph type="body" idx="1"/>
          </p:nvPr>
        </p:nvSpPr>
        <p:spPr/>
        <p:txBody>
          <a:bodyPr/>
          <a:lstStyle/>
          <a:p>
            <a:pPr>
              <a:lnSpc>
                <a:spcPct val="95000"/>
              </a:lnSpc>
            </a:pPr>
            <a:r>
              <a:rPr lang="en-US" altLang="en-US" sz="2400" b="1" dirty="0"/>
              <a:t>Testing</a:t>
            </a:r>
            <a:r>
              <a:rPr lang="en-US" altLang="en-US" sz="2400" dirty="0"/>
              <a:t> is not just the debugging of programs – it is part of quality management</a:t>
            </a:r>
          </a:p>
          <a:p>
            <a:pPr lvl="1">
              <a:lnSpc>
                <a:spcPct val="95000"/>
              </a:lnSpc>
            </a:pPr>
            <a:r>
              <a:rPr lang="en-US" altLang="en-US" sz="2000" b="1" dirty="0"/>
              <a:t>Quality assurance</a:t>
            </a:r>
            <a:r>
              <a:rPr lang="en-US" altLang="en-US" sz="2000" dirty="0"/>
              <a:t> is about proactive ways of building quality into a software system</a:t>
            </a:r>
          </a:p>
          <a:p>
            <a:pPr lvl="1">
              <a:lnSpc>
                <a:spcPct val="95000"/>
              </a:lnSpc>
            </a:pPr>
            <a:r>
              <a:rPr lang="en-US" altLang="en-US" sz="2000" b="1" dirty="0"/>
              <a:t>Quality control</a:t>
            </a:r>
            <a:r>
              <a:rPr lang="en-US" altLang="en-US" sz="2000" dirty="0"/>
              <a:t> is about (mostly reactive) ways of testing the quality of a software system </a:t>
            </a:r>
          </a:p>
          <a:p>
            <a:pPr>
              <a:lnSpc>
                <a:spcPct val="95000"/>
              </a:lnSpc>
            </a:pPr>
            <a:r>
              <a:rPr lang="en-US" altLang="en-US" sz="2400" b="1" dirty="0"/>
              <a:t>Test driven development</a:t>
            </a:r>
            <a:r>
              <a:rPr lang="en-US" altLang="en-US" sz="2400" dirty="0"/>
              <a:t> builds quality into a software system by an outright demand that </a:t>
            </a:r>
            <a:r>
              <a:rPr lang="en-US" altLang="en-US" sz="2400" u="sng" dirty="0"/>
              <a:t>test code</a:t>
            </a:r>
            <a:r>
              <a:rPr lang="en-US" altLang="en-US" sz="2400" dirty="0"/>
              <a:t> has to be written before the </a:t>
            </a:r>
            <a:r>
              <a:rPr lang="en-US" altLang="en-US" sz="2400" u="sng" dirty="0"/>
              <a:t>application code</a:t>
            </a:r>
            <a:r>
              <a:rPr lang="en-US" altLang="en-US" sz="2400" dirty="0"/>
              <a:t> and that the application must pass the test to be </a:t>
            </a:r>
            <a:r>
              <a:rPr lang="en-US" altLang="en-US" sz="2400" u="sng" dirty="0"/>
              <a:t>quality assured</a:t>
            </a:r>
          </a:p>
          <a:p>
            <a:pPr>
              <a:lnSpc>
                <a:spcPct val="95000"/>
              </a:lnSpc>
            </a:pPr>
            <a:r>
              <a:rPr lang="en-US" altLang="en-US" sz="2400" b="1" dirty="0"/>
              <a:t>Change management</a:t>
            </a:r>
            <a:r>
              <a:rPr lang="en-US" altLang="en-US" sz="2400" dirty="0"/>
              <a:t> is a fundamental aspect of the overall project management </a:t>
            </a:r>
          </a:p>
          <a:p>
            <a:pPr>
              <a:lnSpc>
                <a:spcPct val="95000"/>
              </a:lnSpc>
            </a:pPr>
            <a:r>
              <a:rPr lang="en-US" altLang="en-US" sz="2400" b="1" dirty="0"/>
              <a:t>Traceability</a:t>
            </a:r>
            <a:r>
              <a:rPr lang="en-US" altLang="en-US" sz="2400" dirty="0"/>
              <a:t> underlies testing and change management  </a:t>
            </a:r>
          </a:p>
        </p:txBody>
      </p:sp>
    </p:spTree>
    <p:extLst>
      <p:ext uri="{BB962C8B-B14F-4D97-AF65-F5344CB8AC3E}">
        <p14:creationId xmlns:p14="http://schemas.microsoft.com/office/powerpoint/2010/main" val="3260111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11794"/>
            <a:ext cx="9067800" cy="984885"/>
          </a:xfrm>
          <a:prstGeom prst="rect">
            <a:avLst/>
          </a:prstGeom>
        </p:spPr>
        <p:txBody>
          <a:bodyPr vert="horz" wrap="square" lIns="0" tIns="487680" rIns="0" bIns="0" rtlCol="0">
            <a:spAutoFit/>
          </a:bodyPr>
          <a:lstStyle/>
          <a:p>
            <a:pPr>
              <a:lnSpc>
                <a:spcPct val="100000"/>
              </a:lnSpc>
            </a:pPr>
            <a:r>
              <a:rPr b="1" spc="-5" dirty="0"/>
              <a:t>E</a:t>
            </a:r>
            <a:r>
              <a:rPr b="1" dirty="0"/>
              <a:t>rror</a:t>
            </a:r>
            <a:r>
              <a:rPr b="1" spc="200" dirty="0">
                <a:latin typeface="Times New Roman"/>
                <a:cs typeface="Times New Roman"/>
              </a:rPr>
              <a:t> </a:t>
            </a:r>
            <a:r>
              <a:rPr b="1" spc="-20" dirty="0"/>
              <a:t>A</a:t>
            </a:r>
            <a:r>
              <a:rPr b="1" spc="-30" dirty="0"/>
              <a:t>mp</a:t>
            </a:r>
            <a:r>
              <a:rPr b="1" spc="-10" dirty="0"/>
              <a:t>li</a:t>
            </a:r>
            <a:r>
              <a:rPr b="1" dirty="0"/>
              <a:t>f</a:t>
            </a:r>
            <a:r>
              <a:rPr b="1" spc="-10" dirty="0"/>
              <a:t>i</a:t>
            </a:r>
            <a:r>
              <a:rPr b="1" dirty="0"/>
              <a:t>c</a:t>
            </a:r>
            <a:r>
              <a:rPr b="1" spc="-20" dirty="0"/>
              <a:t>a</a:t>
            </a:r>
            <a:r>
              <a:rPr b="1" dirty="0"/>
              <a:t>t</a:t>
            </a:r>
            <a:r>
              <a:rPr b="1" spc="-15" dirty="0"/>
              <a:t>ion</a:t>
            </a:r>
            <a:r>
              <a:rPr b="1" spc="200" dirty="0">
                <a:latin typeface="Times New Roman"/>
                <a:cs typeface="Times New Roman"/>
              </a:rPr>
              <a:t> </a:t>
            </a:r>
            <a:r>
              <a:rPr b="1" spc="-5" dirty="0"/>
              <a:t>E</a:t>
            </a:r>
            <a:r>
              <a:rPr b="1" dirty="0"/>
              <a:t>x</a:t>
            </a:r>
            <a:r>
              <a:rPr b="1" spc="-20" dirty="0"/>
              <a:t>a</a:t>
            </a:r>
            <a:r>
              <a:rPr b="1" spc="-30" dirty="0"/>
              <a:t>mp</a:t>
            </a:r>
            <a:r>
              <a:rPr b="1" spc="-10" dirty="0"/>
              <a:t>l</a:t>
            </a:r>
            <a:r>
              <a:rPr b="1" dirty="0"/>
              <a:t>e</a:t>
            </a:r>
            <a:r>
              <a:rPr b="1" spc="200" dirty="0">
                <a:latin typeface="Times New Roman"/>
                <a:cs typeface="Times New Roman"/>
              </a:rPr>
              <a:t> </a:t>
            </a:r>
            <a:r>
              <a:rPr lang="en-AU" b="1" dirty="0"/>
              <a:t>– With Reviews</a:t>
            </a:r>
            <a:endParaRPr b="1" spc="-20" dirty="0"/>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30</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25" name="Rectangle 24"/>
          <p:cNvSpPr/>
          <p:nvPr/>
        </p:nvSpPr>
        <p:spPr>
          <a:xfrm>
            <a:off x="756550" y="1718400"/>
            <a:ext cx="126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26" name="Rectangle 25"/>
          <p:cNvSpPr/>
          <p:nvPr/>
        </p:nvSpPr>
        <p:spPr>
          <a:xfrm>
            <a:off x="2016550" y="1718400"/>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30%</a:t>
            </a:r>
          </a:p>
        </p:txBody>
      </p:sp>
      <p:sp>
        <p:nvSpPr>
          <p:cNvPr id="27" name="Rectangle 26"/>
          <p:cNvSpPr/>
          <p:nvPr/>
        </p:nvSpPr>
        <p:spPr>
          <a:xfrm>
            <a:off x="756550" y="2078400"/>
            <a:ext cx="126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28" name="Rectangle 27"/>
          <p:cNvSpPr/>
          <p:nvPr/>
        </p:nvSpPr>
        <p:spPr>
          <a:xfrm>
            <a:off x="756550" y="2438400"/>
            <a:ext cx="126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29" name="Rectangle 28"/>
          <p:cNvSpPr/>
          <p:nvPr/>
        </p:nvSpPr>
        <p:spPr>
          <a:xfrm>
            <a:off x="3493351" y="207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30" name="Rectangle 29"/>
          <p:cNvSpPr/>
          <p:nvPr/>
        </p:nvSpPr>
        <p:spPr>
          <a:xfrm>
            <a:off x="4933351" y="2078400"/>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50%</a:t>
            </a:r>
          </a:p>
        </p:txBody>
      </p:sp>
      <p:sp>
        <p:nvSpPr>
          <p:cNvPr id="31" name="Rectangle 30"/>
          <p:cNvSpPr/>
          <p:nvPr/>
        </p:nvSpPr>
        <p:spPr>
          <a:xfrm>
            <a:off x="3493351" y="243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3 × 1.5 ≈ 5</a:t>
            </a:r>
          </a:p>
        </p:txBody>
      </p:sp>
      <p:sp>
        <p:nvSpPr>
          <p:cNvPr id="32" name="Rectangle 31"/>
          <p:cNvSpPr/>
          <p:nvPr/>
        </p:nvSpPr>
        <p:spPr>
          <a:xfrm>
            <a:off x="3493351" y="279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20</a:t>
            </a:r>
          </a:p>
        </p:txBody>
      </p:sp>
      <p:cxnSp>
        <p:nvCxnSpPr>
          <p:cNvPr id="34" name="Straight Arrow Connector 33"/>
          <p:cNvCxnSpPr>
            <a:stCxn id="26" idx="3"/>
            <a:endCxn id="29" idx="1"/>
          </p:cNvCxnSpPr>
          <p:nvPr/>
        </p:nvCxnSpPr>
        <p:spPr>
          <a:xfrm>
            <a:off x="2660863" y="2258400"/>
            <a:ext cx="832488"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09492" y="191447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51" name="TextBox 50"/>
          <p:cNvSpPr txBox="1"/>
          <p:nvPr/>
        </p:nvSpPr>
        <p:spPr>
          <a:xfrm>
            <a:off x="3109492" y="228380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3</a:t>
            </a:r>
          </a:p>
        </p:txBody>
      </p:sp>
      <p:cxnSp>
        <p:nvCxnSpPr>
          <p:cNvPr id="53" name="Straight Connector 52"/>
          <p:cNvCxnSpPr/>
          <p:nvPr/>
        </p:nvCxnSpPr>
        <p:spPr>
          <a:xfrm>
            <a:off x="2986404" y="2258400"/>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1" idx="1"/>
          </p:cNvCxnSpPr>
          <p:nvPr/>
        </p:nvCxnSpPr>
        <p:spPr>
          <a:xfrm>
            <a:off x="2986404" y="2618400"/>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476999" y="243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61" name="Rectangle 60"/>
          <p:cNvSpPr/>
          <p:nvPr/>
        </p:nvSpPr>
        <p:spPr>
          <a:xfrm>
            <a:off x="7916999" y="2438400"/>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50%</a:t>
            </a:r>
          </a:p>
        </p:txBody>
      </p:sp>
      <p:sp>
        <p:nvSpPr>
          <p:cNvPr id="62" name="Rectangle 61"/>
          <p:cNvSpPr/>
          <p:nvPr/>
        </p:nvSpPr>
        <p:spPr>
          <a:xfrm>
            <a:off x="6476999" y="279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 × 2 = 10</a:t>
            </a:r>
          </a:p>
        </p:txBody>
      </p:sp>
      <p:sp>
        <p:nvSpPr>
          <p:cNvPr id="63" name="Rectangle 62"/>
          <p:cNvSpPr/>
          <p:nvPr/>
        </p:nvSpPr>
        <p:spPr>
          <a:xfrm>
            <a:off x="6476999" y="3158400"/>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50</a:t>
            </a:r>
          </a:p>
        </p:txBody>
      </p:sp>
      <p:cxnSp>
        <p:nvCxnSpPr>
          <p:cNvPr id="66" name="Straight Arrow Connector 65"/>
          <p:cNvCxnSpPr>
            <a:stCxn id="30" idx="3"/>
            <a:endCxn id="60" idx="1"/>
          </p:cNvCxnSpPr>
          <p:nvPr/>
        </p:nvCxnSpPr>
        <p:spPr>
          <a:xfrm>
            <a:off x="5577664" y="2618400"/>
            <a:ext cx="89933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70052" y="2621290"/>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970052" y="2981290"/>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012625" y="2283802"/>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70" name="TextBox 69"/>
          <p:cNvSpPr txBox="1"/>
          <p:nvPr/>
        </p:nvSpPr>
        <p:spPr>
          <a:xfrm>
            <a:off x="6071134" y="265313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71" name="TextBox 70"/>
          <p:cNvSpPr txBox="1"/>
          <p:nvPr/>
        </p:nvSpPr>
        <p:spPr>
          <a:xfrm>
            <a:off x="942823" y="1344402"/>
            <a:ext cx="14963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Requirements</a:t>
            </a:r>
          </a:p>
        </p:txBody>
      </p:sp>
      <p:sp>
        <p:nvSpPr>
          <p:cNvPr id="72" name="TextBox 71"/>
          <p:cNvSpPr txBox="1"/>
          <p:nvPr/>
        </p:nvSpPr>
        <p:spPr>
          <a:xfrm>
            <a:off x="4163874" y="1704402"/>
            <a:ext cx="8162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Design</a:t>
            </a:r>
          </a:p>
        </p:txBody>
      </p:sp>
      <p:sp>
        <p:nvSpPr>
          <p:cNvPr id="73" name="TextBox 72"/>
          <p:cNvSpPr txBox="1"/>
          <p:nvPr/>
        </p:nvSpPr>
        <p:spPr>
          <a:xfrm>
            <a:off x="6644058" y="2070844"/>
            <a:ext cx="17533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Code &amp; Unit Test</a:t>
            </a:r>
          </a:p>
        </p:txBody>
      </p:sp>
      <p:sp>
        <p:nvSpPr>
          <p:cNvPr id="74" name="Rectangle 73"/>
          <p:cNvSpPr/>
          <p:nvPr/>
        </p:nvSpPr>
        <p:spPr>
          <a:xfrm>
            <a:off x="756549" y="4051911"/>
            <a:ext cx="1330519"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25</a:t>
            </a:r>
          </a:p>
        </p:txBody>
      </p:sp>
      <p:sp>
        <p:nvSpPr>
          <p:cNvPr id="75" name="Rectangle 74"/>
          <p:cNvSpPr/>
          <p:nvPr/>
        </p:nvSpPr>
        <p:spPr>
          <a:xfrm>
            <a:off x="2079391" y="4051911"/>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35%</a:t>
            </a:r>
          </a:p>
        </p:txBody>
      </p:sp>
      <p:sp>
        <p:nvSpPr>
          <p:cNvPr id="76" name="Rectangle 75"/>
          <p:cNvSpPr/>
          <p:nvPr/>
        </p:nvSpPr>
        <p:spPr>
          <a:xfrm>
            <a:off x="756549" y="4411911"/>
            <a:ext cx="1330519"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 × 2 = 20</a:t>
            </a:r>
          </a:p>
        </p:txBody>
      </p:sp>
      <p:sp>
        <p:nvSpPr>
          <p:cNvPr id="77" name="Rectangle 76"/>
          <p:cNvSpPr/>
          <p:nvPr/>
        </p:nvSpPr>
        <p:spPr>
          <a:xfrm>
            <a:off x="756549" y="4771911"/>
            <a:ext cx="1330519"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78" name="Rectangle 77"/>
          <p:cNvSpPr/>
          <p:nvPr/>
        </p:nvSpPr>
        <p:spPr>
          <a:xfrm>
            <a:off x="3493351" y="4411911"/>
            <a:ext cx="1486772"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26</a:t>
            </a:r>
          </a:p>
        </p:txBody>
      </p:sp>
      <p:sp>
        <p:nvSpPr>
          <p:cNvPr id="79" name="Rectangle 78"/>
          <p:cNvSpPr/>
          <p:nvPr/>
        </p:nvSpPr>
        <p:spPr>
          <a:xfrm>
            <a:off x="4980124" y="4411911"/>
            <a:ext cx="653066"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60%</a:t>
            </a:r>
          </a:p>
        </p:txBody>
      </p:sp>
      <p:sp>
        <p:nvSpPr>
          <p:cNvPr id="80" name="Rectangle 79"/>
          <p:cNvSpPr/>
          <p:nvPr/>
        </p:nvSpPr>
        <p:spPr>
          <a:xfrm>
            <a:off x="3493351" y="4771911"/>
            <a:ext cx="1486772"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10 × 2.5 = 25</a:t>
            </a:r>
          </a:p>
        </p:txBody>
      </p:sp>
      <p:sp>
        <p:nvSpPr>
          <p:cNvPr id="81" name="Rectangle 80"/>
          <p:cNvSpPr/>
          <p:nvPr/>
        </p:nvSpPr>
        <p:spPr>
          <a:xfrm>
            <a:off x="3493351" y="5131911"/>
            <a:ext cx="1486772"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a:t>
            </a:r>
          </a:p>
        </p:txBody>
      </p:sp>
      <p:cxnSp>
        <p:nvCxnSpPr>
          <p:cNvPr id="82" name="Straight Arrow Connector 81"/>
          <p:cNvCxnSpPr>
            <a:stCxn id="75" idx="3"/>
            <a:endCxn id="78" idx="1"/>
          </p:cNvCxnSpPr>
          <p:nvPr/>
        </p:nvCxnSpPr>
        <p:spPr>
          <a:xfrm>
            <a:off x="2723704" y="4591911"/>
            <a:ext cx="7696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014941" y="424798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26</a:t>
            </a:r>
          </a:p>
        </p:txBody>
      </p:sp>
      <p:sp>
        <p:nvSpPr>
          <p:cNvPr id="84" name="TextBox 83"/>
          <p:cNvSpPr txBox="1"/>
          <p:nvPr/>
        </p:nvSpPr>
        <p:spPr>
          <a:xfrm>
            <a:off x="3014941" y="461731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10</a:t>
            </a:r>
          </a:p>
        </p:txBody>
      </p:sp>
      <p:cxnSp>
        <p:nvCxnSpPr>
          <p:cNvPr id="85" name="Straight Connector 84"/>
          <p:cNvCxnSpPr/>
          <p:nvPr/>
        </p:nvCxnSpPr>
        <p:spPr>
          <a:xfrm>
            <a:off x="2986404" y="4591911"/>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0" idx="1"/>
          </p:cNvCxnSpPr>
          <p:nvPr/>
        </p:nvCxnSpPr>
        <p:spPr>
          <a:xfrm>
            <a:off x="2986404" y="4951911"/>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476999" y="4771911"/>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88" name="Rectangle 87"/>
          <p:cNvSpPr/>
          <p:nvPr/>
        </p:nvSpPr>
        <p:spPr>
          <a:xfrm>
            <a:off x="7916999" y="4771911"/>
            <a:ext cx="644313" cy="108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60%</a:t>
            </a:r>
          </a:p>
        </p:txBody>
      </p:sp>
      <p:sp>
        <p:nvSpPr>
          <p:cNvPr id="89" name="Rectangle 88"/>
          <p:cNvSpPr/>
          <p:nvPr/>
        </p:nvSpPr>
        <p:spPr>
          <a:xfrm>
            <a:off x="6476999" y="5131911"/>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2 × 3 = 6</a:t>
            </a:r>
          </a:p>
        </p:txBody>
      </p:sp>
      <p:sp>
        <p:nvSpPr>
          <p:cNvPr id="90" name="Rectangle 89"/>
          <p:cNvSpPr/>
          <p:nvPr/>
        </p:nvSpPr>
        <p:spPr>
          <a:xfrm>
            <a:off x="6476999" y="5491911"/>
            <a:ext cx="1440000" cy="360000"/>
          </a:xfrm>
          <a:prstGeom prst="rect">
            <a:avLst/>
          </a:prstGeom>
          <a:solidFill>
            <a:srgbClr val="EDF2F9"/>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5</a:t>
            </a:r>
          </a:p>
        </p:txBody>
      </p:sp>
      <p:cxnSp>
        <p:nvCxnSpPr>
          <p:cNvPr id="91" name="Straight Arrow Connector 90"/>
          <p:cNvCxnSpPr>
            <a:stCxn id="79" idx="3"/>
            <a:endCxn id="87" idx="1"/>
          </p:cNvCxnSpPr>
          <p:nvPr/>
        </p:nvCxnSpPr>
        <p:spPr>
          <a:xfrm>
            <a:off x="5633190" y="4951911"/>
            <a:ext cx="843809"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970052" y="4954801"/>
            <a:ext cx="0" cy="36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970052" y="5314801"/>
            <a:ext cx="506947"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012625" y="461731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20</a:t>
            </a:r>
          </a:p>
        </p:txBody>
      </p:sp>
      <p:sp>
        <p:nvSpPr>
          <p:cNvPr id="95" name="TextBox 94"/>
          <p:cNvSpPr txBox="1"/>
          <p:nvPr/>
        </p:nvSpPr>
        <p:spPr>
          <a:xfrm>
            <a:off x="6071134" y="498664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96" name="TextBox 95"/>
          <p:cNvSpPr txBox="1"/>
          <p:nvPr/>
        </p:nvSpPr>
        <p:spPr>
          <a:xfrm>
            <a:off x="3860929" y="4037913"/>
            <a:ext cx="12752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System Test</a:t>
            </a:r>
          </a:p>
        </p:txBody>
      </p:sp>
      <p:sp>
        <p:nvSpPr>
          <p:cNvPr id="97" name="TextBox 96"/>
          <p:cNvSpPr txBox="1"/>
          <p:nvPr/>
        </p:nvSpPr>
        <p:spPr>
          <a:xfrm>
            <a:off x="6667742" y="4404355"/>
            <a:ext cx="1693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Acceptance Test</a:t>
            </a:r>
          </a:p>
        </p:txBody>
      </p:sp>
      <p:sp>
        <p:nvSpPr>
          <p:cNvPr id="100" name="Arc 99"/>
          <p:cNvSpPr/>
          <p:nvPr/>
        </p:nvSpPr>
        <p:spPr>
          <a:xfrm>
            <a:off x="8104112" y="2984363"/>
            <a:ext cx="914400" cy="685800"/>
          </a:xfrm>
          <a:prstGeom prst="arc">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Arc 100"/>
          <p:cNvSpPr/>
          <p:nvPr/>
        </p:nvSpPr>
        <p:spPr>
          <a:xfrm rot="5400000">
            <a:off x="8218412" y="2857500"/>
            <a:ext cx="685800" cy="914400"/>
          </a:xfrm>
          <a:prstGeom prst="arc">
            <a:avLst>
              <a:gd name="adj1" fmla="val 16200000"/>
              <a:gd name="adj2" fmla="val 21453806"/>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03" name="Straight Connector 102"/>
          <p:cNvCxnSpPr>
            <a:stCxn id="101" idx="2"/>
          </p:cNvCxnSpPr>
          <p:nvPr/>
        </p:nvCxnSpPr>
        <p:spPr>
          <a:xfrm flipH="1">
            <a:off x="228600" y="3657426"/>
            <a:ext cx="8347296" cy="8186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869758" y="3739294"/>
            <a:ext cx="16425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Integration Test</a:t>
            </a:r>
          </a:p>
        </p:txBody>
      </p:sp>
      <p:cxnSp>
        <p:nvCxnSpPr>
          <p:cNvPr id="116" name="Straight Connector 115"/>
          <p:cNvCxnSpPr/>
          <p:nvPr/>
        </p:nvCxnSpPr>
        <p:spPr>
          <a:xfrm>
            <a:off x="228600" y="3739294"/>
            <a:ext cx="0" cy="85261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74" idx="1"/>
          </p:cNvCxnSpPr>
          <p:nvPr/>
        </p:nvCxnSpPr>
        <p:spPr>
          <a:xfrm flipV="1">
            <a:off x="228600" y="4231911"/>
            <a:ext cx="527949" cy="1607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endCxn id="76" idx="1"/>
          </p:cNvCxnSpPr>
          <p:nvPr/>
        </p:nvCxnSpPr>
        <p:spPr>
          <a:xfrm>
            <a:off x="228600" y="4591911"/>
            <a:ext cx="527949"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44858" y="3905823"/>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25</a:t>
            </a:r>
          </a:p>
        </p:txBody>
      </p:sp>
      <p:sp>
        <p:nvSpPr>
          <p:cNvPr id="127" name="TextBox 126"/>
          <p:cNvSpPr txBox="1"/>
          <p:nvPr/>
        </p:nvSpPr>
        <p:spPr>
          <a:xfrm>
            <a:off x="244858" y="4275155"/>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10</a:t>
            </a:r>
          </a:p>
        </p:txBody>
      </p:sp>
      <p:sp>
        <p:nvSpPr>
          <p:cNvPr id="138" name="Arc 137"/>
          <p:cNvSpPr/>
          <p:nvPr/>
        </p:nvSpPr>
        <p:spPr>
          <a:xfrm>
            <a:off x="8113796" y="5327363"/>
            <a:ext cx="914400" cy="857399"/>
          </a:xfrm>
          <a:prstGeom prst="arc">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Arc 138"/>
          <p:cNvSpPr/>
          <p:nvPr/>
        </p:nvSpPr>
        <p:spPr>
          <a:xfrm rot="5400000">
            <a:off x="8142296" y="5286300"/>
            <a:ext cx="857399" cy="914400"/>
          </a:xfrm>
          <a:prstGeom prst="arc">
            <a:avLst>
              <a:gd name="adj1" fmla="val 16200000"/>
              <a:gd name="adj2" fmla="val 21453806"/>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TextBox 139"/>
          <p:cNvSpPr txBox="1"/>
          <p:nvPr/>
        </p:nvSpPr>
        <p:spPr>
          <a:xfrm>
            <a:off x="6281844" y="5992539"/>
            <a:ext cx="23288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a:ea typeface="+mn-ea"/>
                <a:cs typeface="+mn-cs"/>
              </a:rPr>
              <a:t>Released Defects → </a:t>
            </a:r>
            <a:r>
              <a:rPr kumimoji="0" lang="en-AU" sz="1800" b="1" i="0" u="none" strike="noStrike" kern="1200" cap="none" spc="0" normalizeH="0" baseline="0" noProof="0" dirty="0">
                <a:ln>
                  <a:noFill/>
                </a:ln>
                <a:solidFill>
                  <a:prstClr val="black"/>
                </a:solidFill>
                <a:effectLst/>
                <a:uLnTx/>
                <a:uFillTx/>
                <a:latin typeface="Calibri"/>
                <a:ea typeface="+mn-ea"/>
                <a:cs typeface="+mn-cs"/>
              </a:rPr>
              <a:t>13</a:t>
            </a:r>
          </a:p>
        </p:txBody>
      </p:sp>
    </p:spTree>
    <p:extLst>
      <p:ext uri="{BB962C8B-B14F-4D97-AF65-F5344CB8AC3E}">
        <p14:creationId xmlns:p14="http://schemas.microsoft.com/office/powerpoint/2010/main" val="8248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500"/>
                                  </p:stCondLst>
                                  <p:childTnLst>
                                    <p:set>
                                      <p:cBhvr>
                                        <p:cTn id="6" dur="1" fill="hold">
                                          <p:stCondLst>
                                            <p:cond delay="0"/>
                                          </p:stCondLst>
                                        </p:cTn>
                                        <p:tgtEl>
                                          <p:spTgt spid="140"/>
                                        </p:tgtEl>
                                        <p:attrNameLst>
                                          <p:attrName>style.visibility</p:attrName>
                                        </p:attrNameLst>
                                      </p:cBhvr>
                                      <p:to>
                                        <p:strVal val="visible"/>
                                      </p:to>
                                    </p:set>
                                    <p:animEffect transition="in" filter="wipe(down)">
                                      <p:cBhvr>
                                        <p:cTn id="7" dur="580">
                                          <p:stCondLst>
                                            <p:cond delay="0"/>
                                          </p:stCondLst>
                                        </p:cTn>
                                        <p:tgtEl>
                                          <p:spTgt spid="140"/>
                                        </p:tgtEl>
                                      </p:cBhvr>
                                    </p:animEffect>
                                    <p:anim calcmode="lin" valueType="num">
                                      <p:cBhvr>
                                        <p:cTn id="8" dur="1822" tmFilter="0,0; 0.14,0.36; 0.43,0.73; 0.71,0.91; 1.0,1.0">
                                          <p:stCondLst>
                                            <p:cond delay="0"/>
                                          </p:stCondLst>
                                        </p:cTn>
                                        <p:tgtEl>
                                          <p:spTgt spid="1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0"/>
                                        </p:tgtEl>
                                        <p:attrNameLst>
                                          <p:attrName>ppt_y</p:attrName>
                                        </p:attrNameLst>
                                      </p:cBhvr>
                                      <p:tavLst>
                                        <p:tav tm="0" fmla="#ppt_y-sin(pi*$)/81">
                                          <p:val>
                                            <p:fltVal val="0"/>
                                          </p:val>
                                        </p:tav>
                                        <p:tav tm="100000">
                                          <p:val>
                                            <p:fltVal val="1"/>
                                          </p:val>
                                        </p:tav>
                                      </p:tavLst>
                                    </p:anim>
                                    <p:animScale>
                                      <p:cBhvr>
                                        <p:cTn id="13" dur="26">
                                          <p:stCondLst>
                                            <p:cond delay="650"/>
                                          </p:stCondLst>
                                        </p:cTn>
                                        <p:tgtEl>
                                          <p:spTgt spid="140"/>
                                        </p:tgtEl>
                                      </p:cBhvr>
                                      <p:to x="100000" y="60000"/>
                                    </p:animScale>
                                    <p:animScale>
                                      <p:cBhvr>
                                        <p:cTn id="14" dur="166" decel="50000">
                                          <p:stCondLst>
                                            <p:cond delay="676"/>
                                          </p:stCondLst>
                                        </p:cTn>
                                        <p:tgtEl>
                                          <p:spTgt spid="140"/>
                                        </p:tgtEl>
                                      </p:cBhvr>
                                      <p:to x="100000" y="100000"/>
                                    </p:animScale>
                                    <p:animScale>
                                      <p:cBhvr>
                                        <p:cTn id="15" dur="26">
                                          <p:stCondLst>
                                            <p:cond delay="1312"/>
                                          </p:stCondLst>
                                        </p:cTn>
                                        <p:tgtEl>
                                          <p:spTgt spid="140"/>
                                        </p:tgtEl>
                                      </p:cBhvr>
                                      <p:to x="100000" y="80000"/>
                                    </p:animScale>
                                    <p:animScale>
                                      <p:cBhvr>
                                        <p:cTn id="16" dur="166" decel="50000">
                                          <p:stCondLst>
                                            <p:cond delay="1338"/>
                                          </p:stCondLst>
                                        </p:cTn>
                                        <p:tgtEl>
                                          <p:spTgt spid="140"/>
                                        </p:tgtEl>
                                      </p:cBhvr>
                                      <p:to x="100000" y="100000"/>
                                    </p:animScale>
                                    <p:animScale>
                                      <p:cBhvr>
                                        <p:cTn id="17" dur="26">
                                          <p:stCondLst>
                                            <p:cond delay="1642"/>
                                          </p:stCondLst>
                                        </p:cTn>
                                        <p:tgtEl>
                                          <p:spTgt spid="140"/>
                                        </p:tgtEl>
                                      </p:cBhvr>
                                      <p:to x="100000" y="90000"/>
                                    </p:animScale>
                                    <p:animScale>
                                      <p:cBhvr>
                                        <p:cTn id="18" dur="166" decel="50000">
                                          <p:stCondLst>
                                            <p:cond delay="1668"/>
                                          </p:stCondLst>
                                        </p:cTn>
                                        <p:tgtEl>
                                          <p:spTgt spid="140"/>
                                        </p:tgtEl>
                                      </p:cBhvr>
                                      <p:to x="100000" y="100000"/>
                                    </p:animScale>
                                    <p:animScale>
                                      <p:cBhvr>
                                        <p:cTn id="19" dur="26">
                                          <p:stCondLst>
                                            <p:cond delay="1808"/>
                                          </p:stCondLst>
                                        </p:cTn>
                                        <p:tgtEl>
                                          <p:spTgt spid="140"/>
                                        </p:tgtEl>
                                      </p:cBhvr>
                                      <p:to x="100000" y="95000"/>
                                    </p:animScale>
                                    <p:animScale>
                                      <p:cBhvr>
                                        <p:cTn id="20" dur="166" decel="50000">
                                          <p:stCondLst>
                                            <p:cond delay="1834"/>
                                          </p:stCondLst>
                                        </p:cTn>
                                        <p:tgtEl>
                                          <p:spTgt spid="14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349910"/>
            <a:ext cx="7555579" cy="492443"/>
          </a:xfrm>
          <a:prstGeom prst="rect">
            <a:avLst/>
          </a:prstGeom>
        </p:spPr>
        <p:txBody>
          <a:bodyPr vert="horz" wrap="square" lIns="0" tIns="0" rIns="0" bIns="0" rtlCol="0">
            <a:spAutoFit/>
          </a:bodyPr>
          <a:lstStyle/>
          <a:p>
            <a:pPr algn="ctr">
              <a:lnSpc>
                <a:spcPct val="100000"/>
              </a:lnSpc>
            </a:pPr>
            <a:r>
              <a:rPr lang="en-AU" b="1" dirty="0"/>
              <a:t>AT&amp;T</a:t>
            </a:r>
            <a:endParaRPr sz="2400" b="1" dirty="0">
              <a:latin typeface="Times New Roman"/>
              <a:cs typeface="Times New Roman"/>
            </a:endParaRPr>
          </a:p>
        </p:txBody>
      </p:sp>
      <p:sp>
        <p:nvSpPr>
          <p:cNvPr id="3" name="object 3"/>
          <p:cNvSpPr txBox="1"/>
          <p:nvPr/>
        </p:nvSpPr>
        <p:spPr>
          <a:xfrm>
            <a:off x="3736342" y="1525170"/>
            <a:ext cx="4928235" cy="4453399"/>
          </a:xfrm>
          <a:prstGeom prst="rect">
            <a:avLst/>
          </a:prstGeom>
        </p:spPr>
        <p:txBody>
          <a:bodyPr vert="horz" wrap="square" lIns="0" tIns="0" rIns="0" bIns="0" rtlCol="0">
            <a:spAutoFit/>
          </a:bodyPr>
          <a:lstStyle/>
          <a:p>
            <a:pPr marL="355600" marR="11303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lang="en-AU" sz="2400" spc="-15" dirty="0">
                <a:solidFill>
                  <a:prstClr val="black"/>
                </a:solidFill>
                <a:latin typeface="Tahoma"/>
                <a:cs typeface="Tahoma"/>
              </a:rPr>
              <a:t>I</a:t>
            </a:r>
            <a:r>
              <a:rPr kumimoji="0" lang="en-AU" sz="2400" b="0" i="0" u="none" strike="noStrike" kern="1200" cap="none" spc="-15" normalizeH="0" baseline="0" noProof="0" dirty="0" err="1">
                <a:ln>
                  <a:noFill/>
                </a:ln>
                <a:solidFill>
                  <a:prstClr val="black"/>
                </a:solidFill>
                <a:effectLst/>
                <a:uLnTx/>
                <a:uFillTx/>
                <a:latin typeface="Tahoma"/>
                <a:ea typeface="+mn-ea"/>
                <a:cs typeface="Tahoma"/>
              </a:rPr>
              <a:t>ntegrated</a:t>
            </a:r>
            <a:r>
              <a:rPr kumimoji="0" sz="2400" b="0" i="0" u="none" strike="noStrike" kern="1200" cap="none" spc="-15" normalizeH="0" baseline="0" noProof="0" dirty="0">
                <a:ln>
                  <a:noFill/>
                </a:ln>
                <a:solidFill>
                  <a:prstClr val="black"/>
                </a:solidFill>
                <a:effectLst/>
                <a:uLnTx/>
                <a:uFillTx/>
                <a:latin typeface="Tahoma"/>
                <a:ea typeface="+mn-ea"/>
                <a:cs typeface="Tahoma"/>
              </a:rPr>
              <a:t> corporate information system</a:t>
            </a:r>
            <a:endParaRPr kumimoji="0" lang="en-AU" sz="2400" b="0" i="0" u="none" strike="noStrike" kern="1200" cap="none" spc="-15" normalizeH="0" baseline="0" noProof="0" dirty="0">
              <a:ln>
                <a:noFill/>
              </a:ln>
              <a:solidFill>
                <a:prstClr val="black"/>
              </a:solidFill>
              <a:effectLst/>
              <a:uLnTx/>
              <a:uFillTx/>
              <a:latin typeface="Tahoma"/>
              <a:ea typeface="+mn-ea"/>
              <a:cs typeface="Tahoma"/>
            </a:endParaRPr>
          </a:p>
          <a:p>
            <a:pPr marL="812800" marR="113030" lvl="1" indent="-342900" algn="l" defTabSz="914400" rtl="0" eaLnBrk="1" fontAlgn="auto" latinLnBrk="0" hangingPunct="1">
              <a:lnSpc>
                <a:spcPct val="100000"/>
              </a:lnSpc>
              <a:spcBef>
                <a:spcPts val="600"/>
              </a:spcBef>
              <a:spcAft>
                <a:spcPts val="0"/>
              </a:spcAft>
              <a:buClrTx/>
              <a:buSzPct val="110416"/>
              <a:buFont typeface="Wingdings" panose="05000000000000000000" pitchFamily="2" charset="2"/>
              <a:buChar char="§"/>
              <a:tabLst>
                <a:tab pos="35560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part of</a:t>
            </a:r>
            <a:endParaRPr kumimoji="0" sz="2400" b="0" i="0" u="none" strike="noStrike" kern="1200" cap="none" spc="-15" normalizeH="0" baseline="0" noProof="0" dirty="0">
              <a:ln>
                <a:noFill/>
              </a:ln>
              <a:solidFill>
                <a:prstClr val="black"/>
              </a:solidFill>
              <a:effectLst/>
              <a:uLnTx/>
              <a:uFillTx/>
              <a:latin typeface="Tahoma"/>
              <a:ea typeface="+mn-ea"/>
              <a:cs typeface="Tahoma"/>
            </a:endParaRP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err="1">
                <a:ln>
                  <a:noFill/>
                </a:ln>
                <a:solidFill>
                  <a:prstClr val="black"/>
                </a:solidFill>
                <a:effectLst/>
                <a:uLnTx/>
                <a:uFillTx/>
                <a:latin typeface="Tahoma"/>
                <a:ea typeface="+mn-ea"/>
                <a:cs typeface="Tahoma"/>
              </a:rPr>
              <a:t>rial</a:t>
            </a:r>
            <a:r>
              <a:rPr kumimoji="0" sz="2400" b="0" i="0" u="none" strike="noStrike" kern="1200" cap="none" spc="-15" normalizeH="0" baseline="0" noProof="0" dirty="0">
                <a:ln>
                  <a:noFill/>
                </a:ln>
                <a:solidFill>
                  <a:prstClr val="black"/>
                </a:solidFill>
                <a:effectLst/>
                <a:uLnTx/>
                <a:uFillTx/>
                <a:latin typeface="Tahoma"/>
                <a:ea typeface="+mn-ea"/>
                <a:cs typeface="Tahoma"/>
              </a:rPr>
              <a:t> of in-process inspection</a:t>
            </a:r>
          </a:p>
          <a:p>
            <a:pPr marL="355600" marR="77724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One-tenth the number </a:t>
            </a:r>
            <a:r>
              <a:rPr kumimoji="0" sz="2400" b="0" i="0" u="none" strike="noStrike" kern="1200" cap="none" spc="-15" normalizeH="0" baseline="0" noProof="0" dirty="0">
                <a:ln>
                  <a:noFill/>
                </a:ln>
                <a:solidFill>
                  <a:prstClr val="black"/>
                </a:solidFill>
                <a:effectLst/>
                <a:uLnTx/>
                <a:uFillTx/>
                <a:latin typeface="Tahoma"/>
                <a:ea typeface="+mn-ea"/>
                <a:cs typeface="Tahoma"/>
              </a:rPr>
              <a:t>of production defects</a:t>
            </a: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lang="en-AU" sz="2400" spc="-15" dirty="0">
                <a:solidFill>
                  <a:prstClr val="black"/>
                </a:solidFill>
                <a:latin typeface="Tahoma"/>
                <a:cs typeface="Tahoma"/>
              </a:rPr>
              <a:t>M</a:t>
            </a:r>
            <a:r>
              <a:rPr kumimoji="0" lang="en-AU" sz="2400" b="0" i="0" u="none" strike="noStrike" kern="1200" cap="none" spc="-15" normalizeH="0" baseline="0" noProof="0" dirty="0" err="1">
                <a:ln>
                  <a:noFill/>
                </a:ln>
                <a:solidFill>
                  <a:prstClr val="black"/>
                </a:solidFill>
                <a:effectLst/>
                <a:uLnTx/>
                <a:uFillTx/>
                <a:latin typeface="Tahoma"/>
                <a:ea typeface="+mn-ea"/>
                <a:cs typeface="Tahoma"/>
              </a:rPr>
              <a:t>aintenance</a:t>
            </a:r>
            <a:r>
              <a:rPr kumimoji="0" sz="2400" b="0" i="0" u="none" strike="noStrike" kern="1200" cap="none" spc="-15" normalizeH="0" baseline="0" noProof="0" dirty="0">
                <a:ln>
                  <a:noFill/>
                </a:ln>
                <a:solidFill>
                  <a:prstClr val="black"/>
                </a:solidFill>
                <a:effectLst/>
                <a:uLnTx/>
                <a:uFillTx/>
                <a:latin typeface="Tahoma"/>
                <a:ea typeface="+mn-ea"/>
                <a:cs typeface="Tahoma"/>
              </a:rPr>
              <a:t> costs reduced by</a:t>
            </a:r>
            <a:r>
              <a:rPr kumimoji="0" lang="en-AU" sz="2400" b="0" i="0" u="none" strike="noStrike" kern="1200" cap="none" spc="-15" normalizeH="0" baseline="0" noProof="0" dirty="0">
                <a:ln>
                  <a:noFill/>
                </a:ln>
                <a:solidFill>
                  <a:prstClr val="black"/>
                </a:solidFill>
                <a:effectLst/>
                <a:uLnTx/>
                <a:uFillTx/>
                <a:latin typeface="Tahoma"/>
                <a:ea typeface="+mn-ea"/>
                <a:cs typeface="Tahoma"/>
              </a:rPr>
              <a:t> order of magnitude</a:t>
            </a: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Delivered on schedule and within budget</a:t>
            </a:r>
          </a:p>
        </p:txBody>
      </p:sp>
      <p:sp>
        <p:nvSpPr>
          <p:cNvPr id="5" name="object 5"/>
          <p:cNvSpPr/>
          <p:nvPr/>
        </p:nvSpPr>
        <p:spPr>
          <a:xfrm>
            <a:off x="838200" y="1371600"/>
            <a:ext cx="2774951" cy="411479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31</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Tree>
    <p:extLst>
      <p:ext uri="{BB962C8B-B14F-4D97-AF65-F5344CB8AC3E}">
        <p14:creationId xmlns:p14="http://schemas.microsoft.com/office/powerpoint/2010/main" val="2826542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07742" y="1525170"/>
            <a:ext cx="5483858" cy="2814745"/>
          </a:xfrm>
          <a:prstGeom prst="rect">
            <a:avLst/>
          </a:prstGeom>
        </p:spPr>
        <p:txBody>
          <a:bodyPr vert="horz" wrap="square" lIns="0" tIns="0" rIns="0" bIns="0" rtlCol="0">
            <a:spAutoFit/>
          </a:bodyPr>
          <a:lstStyle/>
          <a:p>
            <a:pPr marL="355600" marR="608965"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2.5M lines of code over 8 releases</a:t>
            </a:r>
          </a:p>
          <a:p>
            <a:pPr marL="355600" marR="608965" lvl="1"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F</a:t>
            </a:r>
            <a:r>
              <a:rPr kumimoji="0" sz="2400" b="0" i="0" u="none" strike="noStrike" kern="1200" cap="none" spc="-15" normalizeH="0" baseline="0" noProof="0" dirty="0" err="1">
                <a:ln>
                  <a:noFill/>
                </a:ln>
                <a:solidFill>
                  <a:prstClr val="black"/>
                </a:solidFill>
                <a:effectLst/>
                <a:uLnTx/>
                <a:uFillTx/>
                <a:latin typeface="Tahoma"/>
                <a:ea typeface="+mn-ea"/>
                <a:cs typeface="Tahoma"/>
              </a:rPr>
              <a:t>ound</a:t>
            </a:r>
            <a:r>
              <a:rPr kumimoji="0" sz="2400" b="0" i="0" u="none" strike="noStrike" kern="1200" cap="none" spc="-15" normalizeH="0" baseline="0" noProof="0" dirty="0">
                <a:ln>
                  <a:noFill/>
                </a:ln>
                <a:solidFill>
                  <a:prstClr val="black"/>
                </a:solidFill>
                <a:effectLst/>
                <a:uLnTx/>
                <a:uFillTx/>
                <a:latin typeface="Tahoma"/>
                <a:ea typeface="+mn-ea"/>
                <a:cs typeface="Tahoma"/>
              </a:rPr>
              <a:t> 1 defect per staff hour</a:t>
            </a:r>
          </a:p>
          <a:p>
            <a:pPr marL="812800" marR="0" lvl="1" indent="-342900" algn="l" defTabSz="914400" rtl="0" eaLnBrk="1" fontAlgn="auto" latinLnBrk="0" hangingPunct="1">
              <a:lnSpc>
                <a:spcPct val="100000"/>
              </a:lnSpc>
              <a:spcBef>
                <a:spcPts val="600"/>
              </a:spcBef>
              <a:spcAft>
                <a:spcPts val="0"/>
              </a:spcAft>
              <a:buClrTx/>
              <a:buSzPct val="110416"/>
              <a:buFont typeface="Wingdings" panose="05000000000000000000" pitchFamily="2" charset="2"/>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2-4 times faster than testing</a:t>
            </a:r>
          </a:p>
          <a:p>
            <a:pPr marL="355600" marR="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80% of all defects found</a:t>
            </a:r>
          </a:p>
          <a:p>
            <a:pPr marL="355600" marR="5080" lvl="0" indent="-342900" algn="l" defTabSz="914400" rtl="0" eaLnBrk="1" fontAlgn="auto" latinLnBrk="0" hangingPunct="1">
              <a:lnSpc>
                <a:spcPct val="100000"/>
              </a:lnSpc>
              <a:spcBef>
                <a:spcPts val="1200"/>
              </a:spcBef>
              <a:spcAft>
                <a:spcPts val="0"/>
              </a:spcAft>
              <a:buClrTx/>
              <a:buSzPct val="110416"/>
              <a:buFont typeface="Wingdings"/>
              <a:buChar char=""/>
              <a:tabLst>
                <a:tab pos="35560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 normalizeH="0" baseline="0" noProof="0" dirty="0">
                <a:ln>
                  <a:noFill/>
                </a:ln>
                <a:solidFill>
                  <a:prstClr val="black"/>
                </a:solidFill>
                <a:effectLst/>
                <a:uLnTx/>
                <a:uFillTx/>
                <a:latin typeface="Tahoma"/>
                <a:ea typeface="+mn-ea"/>
                <a:cs typeface="Tahoma"/>
              </a:rPr>
              <a:t>voided 33 hours of maintenance effort per defect</a:t>
            </a:r>
          </a:p>
        </p:txBody>
      </p:sp>
      <p:sp>
        <p:nvSpPr>
          <p:cNvPr id="4" name="object 4"/>
          <p:cNvSpPr/>
          <p:nvPr/>
        </p:nvSpPr>
        <p:spPr>
          <a:xfrm>
            <a:off x="685800" y="1371600"/>
            <a:ext cx="2744784" cy="388619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32</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7" name="object 2"/>
          <p:cNvSpPr txBox="1">
            <a:spLocks noGrp="1"/>
          </p:cNvSpPr>
          <p:nvPr>
            <p:ph type="title"/>
          </p:nvPr>
        </p:nvSpPr>
        <p:spPr>
          <a:xfrm>
            <a:off x="152400" y="381000"/>
            <a:ext cx="8839200" cy="492443"/>
          </a:xfrm>
          <a:prstGeom prst="rect">
            <a:avLst/>
          </a:prstGeom>
        </p:spPr>
        <p:txBody>
          <a:bodyPr vert="horz" wrap="square" lIns="0" tIns="0" rIns="0" bIns="0" rtlCol="0">
            <a:spAutoFit/>
          </a:bodyPr>
          <a:lstStyle/>
          <a:p>
            <a:pPr algn="ctr">
              <a:lnSpc>
                <a:spcPct val="100000"/>
              </a:lnSpc>
            </a:pPr>
            <a:r>
              <a:rPr lang="en-AU" b="1" dirty="0"/>
              <a:t>Bell Northern Research</a:t>
            </a:r>
            <a:endParaRPr sz="2400" b="1" dirty="0">
              <a:latin typeface="Times New Roman"/>
              <a:cs typeface="Times New Roman"/>
            </a:endParaRPr>
          </a:p>
        </p:txBody>
      </p:sp>
    </p:spTree>
    <p:extLst>
      <p:ext uri="{BB962C8B-B14F-4D97-AF65-F5344CB8AC3E}">
        <p14:creationId xmlns:p14="http://schemas.microsoft.com/office/powerpoint/2010/main" val="4261345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2400"/>
            <a:ext cx="8382000" cy="984885"/>
          </a:xfrm>
          <a:prstGeom prst="rect">
            <a:avLst/>
          </a:prstGeom>
        </p:spPr>
        <p:txBody>
          <a:bodyPr vert="horz" wrap="square" lIns="0" tIns="487680" rIns="0" bIns="0" rtlCol="0">
            <a:spAutoFit/>
          </a:bodyPr>
          <a:lstStyle/>
          <a:p>
            <a:pPr algn="ctr">
              <a:lnSpc>
                <a:spcPct val="100000"/>
              </a:lnSpc>
            </a:pPr>
            <a:r>
              <a:rPr lang="en-AU" b="1" spc="-25" dirty="0"/>
              <a:t>Motor</a:t>
            </a:r>
            <a:r>
              <a:rPr lang="en-AU" b="1" spc="-15" dirty="0"/>
              <a:t>ola</a:t>
            </a:r>
            <a:r>
              <a:rPr lang="en-AU" b="1" spc="200" dirty="0">
                <a:latin typeface="Times New Roman"/>
                <a:cs typeface="Times New Roman"/>
              </a:rPr>
              <a:t> </a:t>
            </a:r>
            <a:r>
              <a:rPr lang="en-AU" b="1" spc="-20" dirty="0"/>
              <a:t>C</a:t>
            </a:r>
            <a:r>
              <a:rPr lang="en-AU" b="1" dirty="0"/>
              <a:t>e</a:t>
            </a:r>
            <a:r>
              <a:rPr lang="en-AU" b="1" spc="-15" dirty="0"/>
              <a:t>llula</a:t>
            </a:r>
            <a:r>
              <a:rPr lang="en-AU" b="1" dirty="0"/>
              <a:t>r</a:t>
            </a:r>
            <a:r>
              <a:rPr lang="en-AU" b="1" spc="200" dirty="0">
                <a:latin typeface="Times New Roman"/>
                <a:cs typeface="Times New Roman"/>
              </a:rPr>
              <a:t> </a:t>
            </a:r>
            <a:r>
              <a:rPr lang="en-AU" b="1" spc="-20" dirty="0"/>
              <a:t>In</a:t>
            </a:r>
            <a:r>
              <a:rPr lang="en-AU" b="1" dirty="0"/>
              <a:t>fr</a:t>
            </a:r>
            <a:r>
              <a:rPr lang="en-AU" b="1" spc="-20" dirty="0"/>
              <a:t>a</a:t>
            </a:r>
            <a:r>
              <a:rPr lang="en-AU" b="1" dirty="0"/>
              <a:t>str</a:t>
            </a:r>
            <a:r>
              <a:rPr lang="en-AU" b="1" spc="-20" dirty="0"/>
              <a:t>u</a:t>
            </a:r>
            <a:r>
              <a:rPr lang="en-AU" b="1" dirty="0"/>
              <a:t>ct</a:t>
            </a:r>
            <a:r>
              <a:rPr lang="en-AU" b="1" spc="-20" dirty="0"/>
              <a:t>u</a:t>
            </a:r>
            <a:r>
              <a:rPr lang="en-AU" b="1" dirty="0"/>
              <a:t>re</a:t>
            </a:r>
            <a:r>
              <a:rPr lang="en-AU" b="1" spc="200" dirty="0">
                <a:latin typeface="Times New Roman"/>
                <a:cs typeface="Times New Roman"/>
              </a:rPr>
              <a:t> </a:t>
            </a:r>
            <a:r>
              <a:rPr lang="en-AU" b="1" dirty="0"/>
              <a:t>Gr</a:t>
            </a:r>
            <a:r>
              <a:rPr lang="en-AU" b="1" spc="-20" dirty="0"/>
              <a:t>oup</a:t>
            </a:r>
            <a:endParaRPr b="1" spc="-3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33</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55650"/>
            <a:ext cx="7628890" cy="4985980"/>
          </a:xfrm>
          <a:prstGeom prst="rect">
            <a:avLst/>
          </a:prstGeom>
        </p:spPr>
        <p:txBody>
          <a:bodyPr vert="horz" wrap="square" lIns="0" tIns="0" rIns="0" bIns="0" rtlCol="0">
            <a:spAutoFit/>
          </a:bodyPr>
          <a:lstStyle/>
          <a:p>
            <a:pPr marL="368300" marR="5080" lvl="0" indent="-355600" algn="l" defTabSz="914400" rtl="0" eaLnBrk="1" fontAlgn="auto" latinLnBrk="0" hangingPunct="1">
              <a:lnSpc>
                <a:spcPct val="100000"/>
              </a:lnSpc>
              <a:spcBef>
                <a:spcPts val="1200"/>
              </a:spcBef>
              <a:spcAft>
                <a:spcPts val="0"/>
              </a:spcAft>
              <a:buClrTx/>
              <a:buSzPct val="110416"/>
              <a:buFont typeface="Wingdings"/>
              <a:buChar char=""/>
              <a:tabLst>
                <a:tab pos="371475"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In</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2.5</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5" normalizeH="0" baseline="0" noProof="0" dirty="0">
                <a:ln>
                  <a:noFill/>
                </a:ln>
                <a:solidFill>
                  <a:prstClr val="black"/>
                </a:solidFill>
                <a:effectLst/>
                <a:uLnTx/>
                <a:uFillTx/>
                <a:latin typeface="Tahoma"/>
                <a:ea typeface="+mn-ea"/>
                <a:cs typeface="Tahoma"/>
              </a:rPr>
              <a:t>y</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lang="en-AU" sz="2400" b="0" i="0" u="none" strike="noStrike" kern="1200" cap="none" spc="0" normalizeH="0" baseline="0" noProof="0" dirty="0">
                <a:ln>
                  <a:noFill/>
                </a:ln>
                <a:solidFill>
                  <a:prstClr val="black"/>
                </a:solidFill>
                <a:effectLst/>
                <a:uLnTx/>
                <a:uFillTx/>
                <a:latin typeface="Tahoma"/>
                <a:ea typeface="+mn-ea"/>
                <a:cs typeface="Tahoma"/>
              </a:rPr>
              <a:t>rs</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lang="en-AU" sz="2400" b="0" i="0" u="none" strike="noStrike" kern="1200" cap="none" spc="0" normalizeH="0" baseline="0" noProof="0" dirty="0">
                <a:ln>
                  <a:noFill/>
                </a:ln>
                <a:solidFill>
                  <a:prstClr val="black"/>
                </a:solidFill>
                <a:effectLst/>
                <a:uLnTx/>
                <a:uFillTx/>
                <a:latin typeface="Tahoma"/>
                <a:ea typeface="+mn-ea"/>
                <a:cs typeface="Tahoma"/>
              </a:rPr>
              <a:t>c</a:t>
            </a:r>
            <a:r>
              <a:rPr kumimoji="0" lang="en-AU" sz="2400" b="0" i="0" u="none" strike="noStrike" kern="1200" cap="none" spc="-10" normalizeH="0" baseline="0" noProof="0" dirty="0">
                <a:ln>
                  <a:noFill/>
                </a:ln>
                <a:solidFill>
                  <a:prstClr val="black"/>
                </a:solidFill>
                <a:effectLst/>
                <a:uLnTx/>
                <a:uFillTx/>
                <a:latin typeface="Tahoma"/>
                <a:ea typeface="+mn-ea"/>
                <a:cs typeface="Tahoma"/>
              </a:rPr>
              <a:t>hi</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5" normalizeH="0" baseline="0" noProof="0" dirty="0">
                <a:ln>
                  <a:noFill/>
                </a:ln>
                <a:solidFill>
                  <a:prstClr val="black"/>
                </a:solidFill>
                <a:effectLst/>
                <a:uLnTx/>
                <a:uFillTx/>
                <a:latin typeface="Tahoma"/>
                <a:ea typeface="+mn-ea"/>
                <a:cs typeface="Tahoma"/>
              </a:rPr>
              <a:t>v</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 normalizeH="0" baseline="0" noProof="0" dirty="0">
                <a:ln>
                  <a:noFill/>
                </a:ln>
                <a:solidFill>
                  <a:prstClr val="black"/>
                </a:solidFill>
                <a:effectLst/>
                <a:uLnTx/>
                <a:uFillTx/>
                <a:latin typeface="Tahoma"/>
                <a:ea typeface="+mn-ea"/>
                <a:cs typeface="Tahoma"/>
              </a:rPr>
              <a:t>d</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20X</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re</a:t>
            </a:r>
            <a:r>
              <a:rPr kumimoji="0" lang="en-AU" sz="2400" b="0" i="0" u="none" strike="noStrike" kern="1200" cap="none" spc="-15" normalizeH="0" baseline="0" noProof="0" dirty="0">
                <a:ln>
                  <a:noFill/>
                </a:ln>
                <a:solidFill>
                  <a:prstClr val="black"/>
                </a:solidFill>
                <a:effectLst/>
                <a:uLnTx/>
                <a:uFillTx/>
                <a:latin typeface="Tahoma"/>
                <a:ea typeface="+mn-ea"/>
                <a:cs typeface="Tahoma"/>
              </a:rPr>
              <a:t>du</a:t>
            </a:r>
            <a:r>
              <a:rPr kumimoji="0" lang="en-AU" sz="2400" b="0" i="0" u="none" strike="noStrike" kern="1200" cap="none" spc="0" normalizeH="0" baseline="0" noProof="0" dirty="0">
                <a:ln>
                  <a:noFill/>
                </a:ln>
                <a:solidFill>
                  <a:prstClr val="black"/>
                </a:solidFill>
                <a:effectLst/>
                <a:uLnTx/>
                <a:uFillTx/>
                <a:latin typeface="Tahoma"/>
                <a:ea typeface="+mn-ea"/>
                <a:cs typeface="Tahoma"/>
              </a:rPr>
              <a:t>ct</a:t>
            </a:r>
            <a:r>
              <a:rPr kumimoji="0" lang="en-AU" sz="2400" b="0" i="0" u="none" strike="noStrike" kern="1200" cap="none" spc="-15" normalizeH="0" baseline="0" noProof="0" dirty="0">
                <a:ln>
                  <a:noFill/>
                </a:ln>
                <a:solidFill>
                  <a:prstClr val="black"/>
                </a:solidFill>
                <a:effectLst/>
                <a:uLnTx/>
                <a:uFillTx/>
                <a:latin typeface="Tahoma"/>
                <a:ea typeface="+mn-ea"/>
                <a:cs typeface="Tahoma"/>
              </a:rPr>
              <a:t>ion</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0" normalizeH="0" baseline="0" noProof="0" dirty="0">
                <a:ln>
                  <a:noFill/>
                </a:ln>
                <a:solidFill>
                  <a:prstClr val="black"/>
                </a:solidFill>
                <a:effectLst/>
                <a:uLnTx/>
                <a:uFillTx/>
                <a:latin typeface="Tahoma"/>
                <a:ea typeface="+mn-ea"/>
                <a:cs typeface="Tahoma"/>
              </a:rPr>
              <a:t>in</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s</a:t>
            </a:r>
            <a:r>
              <a:rPr kumimoji="0" lang="en-AU" sz="2400" b="0" i="0" u="none" strike="noStrike" kern="1200" cap="none" spc="-15" normalizeH="0" baseline="0" noProof="0" dirty="0">
                <a:ln>
                  <a:noFill/>
                </a:ln>
                <a:solidFill>
                  <a:prstClr val="black"/>
                </a:solidFill>
                <a:effectLst/>
                <a:uLnTx/>
                <a:uFillTx/>
                <a:latin typeface="Tahoma"/>
                <a:ea typeface="+mn-ea"/>
                <a:cs typeface="Tahoma"/>
              </a:rPr>
              <a:t>hipp</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 normalizeH="0" baseline="0" noProof="0" dirty="0">
                <a:ln>
                  <a:noFill/>
                </a:ln>
                <a:solidFill>
                  <a:prstClr val="black"/>
                </a:solidFill>
                <a:effectLst/>
                <a:uLnTx/>
                <a:uFillTx/>
                <a:latin typeface="Tahoma"/>
                <a:ea typeface="+mn-ea"/>
                <a:cs typeface="Tahoma"/>
              </a:rPr>
              <a:t>d</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d</a:t>
            </a:r>
            <a:r>
              <a:rPr kumimoji="0" lang="en-AU" sz="2400" b="0" i="0" u="none" strike="noStrike" kern="1200" cap="none" spc="0" normalizeH="0" baseline="0" noProof="0" dirty="0">
                <a:ln>
                  <a:noFill/>
                </a:ln>
                <a:solidFill>
                  <a:prstClr val="black"/>
                </a:solidFill>
                <a:effectLst/>
                <a:uLnTx/>
                <a:uFillTx/>
                <a:latin typeface="Tahoma"/>
                <a:ea typeface="+mn-ea"/>
                <a:cs typeface="Tahoma"/>
              </a:rPr>
              <a:t>efects</a:t>
            </a:r>
            <a:r>
              <a:rPr kumimoji="0" lang="en-AU"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and</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2X</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p</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 normalizeH="0" baseline="0" noProof="0" dirty="0">
                <a:ln>
                  <a:noFill/>
                </a:ln>
                <a:solidFill>
                  <a:prstClr val="black"/>
                </a:solidFill>
                <a:effectLst/>
                <a:uLnTx/>
                <a:uFillTx/>
                <a:latin typeface="Tahoma"/>
                <a:ea typeface="+mn-ea"/>
                <a:cs typeface="Tahoma"/>
              </a:rPr>
              <a:t>odu</a:t>
            </a:r>
            <a:r>
              <a:rPr kumimoji="0" lang="en-AU" sz="2400" b="0" i="0" u="none" strike="noStrike" kern="1200" cap="none" spc="0" normalizeH="0" baseline="0" noProof="0" dirty="0">
                <a:ln>
                  <a:noFill/>
                </a:ln>
                <a:solidFill>
                  <a:prstClr val="black"/>
                </a:solidFill>
                <a:effectLst/>
                <a:uLnTx/>
                <a:uFillTx/>
                <a:latin typeface="Tahoma"/>
                <a:ea typeface="+mn-ea"/>
                <a:cs typeface="Tahoma"/>
              </a:rPr>
              <a:t>ct</a:t>
            </a:r>
            <a:r>
              <a:rPr kumimoji="0" lang="en-AU" sz="2400" b="0" i="0" u="none" strike="noStrike" kern="1200" cap="none" spc="-10" normalizeH="0" baseline="0" noProof="0" dirty="0">
                <a:ln>
                  <a:noFill/>
                </a:ln>
                <a:solidFill>
                  <a:prstClr val="black"/>
                </a:solidFill>
                <a:effectLst/>
                <a:uLnTx/>
                <a:uFillTx/>
                <a:latin typeface="Tahoma"/>
                <a:ea typeface="+mn-ea"/>
                <a:cs typeface="Tahoma"/>
              </a:rPr>
              <a:t>i</a:t>
            </a:r>
            <a:r>
              <a:rPr kumimoji="0" lang="en-AU" sz="2400" b="0" i="0" u="none" strike="noStrike" kern="1200" cap="none" spc="-20" normalizeH="0" baseline="0" noProof="0" dirty="0">
                <a:ln>
                  <a:noFill/>
                </a:ln>
                <a:solidFill>
                  <a:prstClr val="black"/>
                </a:solidFill>
                <a:effectLst/>
                <a:uLnTx/>
                <a:uFillTx/>
                <a:latin typeface="Tahoma"/>
                <a:ea typeface="+mn-ea"/>
                <a:cs typeface="Tahoma"/>
              </a:rPr>
              <a:t>v</a:t>
            </a:r>
            <a:r>
              <a:rPr kumimoji="0" lang="en-AU" sz="2400" b="0" i="0" u="none" strike="noStrike" kern="1200" cap="none" spc="-10" normalizeH="0" baseline="0" noProof="0" dirty="0">
                <a:ln>
                  <a:noFill/>
                </a:ln>
                <a:solidFill>
                  <a:prstClr val="black"/>
                </a:solidFill>
                <a:effectLst/>
                <a:uLnTx/>
                <a:uFillTx/>
                <a:latin typeface="Tahoma"/>
                <a:ea typeface="+mn-ea"/>
                <a:cs typeface="Tahoma"/>
              </a:rPr>
              <a:t>i</a:t>
            </a:r>
            <a:r>
              <a:rPr kumimoji="0" lang="en-AU" sz="2400" b="0" i="0" u="none" strike="noStrike" kern="1200" cap="none" spc="0" normalizeH="0" baseline="0" noProof="0" dirty="0">
                <a:ln>
                  <a:noFill/>
                </a:ln>
                <a:solidFill>
                  <a:prstClr val="black"/>
                </a:solidFill>
                <a:effectLst/>
                <a:uLnTx/>
                <a:uFillTx/>
                <a:latin typeface="Tahoma"/>
                <a:ea typeface="+mn-ea"/>
                <a:cs typeface="Tahoma"/>
              </a:rPr>
              <a:t>ty</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imp</a:t>
            </a:r>
            <a:r>
              <a:rPr kumimoji="0" lang="en-AU" sz="2400" b="0" i="0" u="none" strike="noStrike" kern="1200" cap="none" spc="0" normalizeH="0" baseline="0" noProof="0" dirty="0">
                <a:ln>
                  <a:noFill/>
                </a:ln>
                <a:solidFill>
                  <a:prstClr val="black"/>
                </a:solidFill>
                <a:effectLst/>
                <a:uLnTx/>
                <a:uFillTx/>
                <a:latin typeface="Tahoma"/>
                <a:ea typeface="+mn-ea"/>
                <a:cs typeface="Tahoma"/>
              </a:rPr>
              <a:t>rov</a:t>
            </a:r>
            <a:r>
              <a:rPr kumimoji="0" lang="en-AU" sz="2400" b="0" i="0" u="none" strike="noStrike" kern="1200" cap="none" spc="-5" normalizeH="0" baseline="0" noProof="0" dirty="0">
                <a:ln>
                  <a:noFill/>
                </a:ln>
                <a:solidFill>
                  <a:prstClr val="black"/>
                </a:solidFill>
                <a:effectLst/>
                <a:uLnTx/>
                <a:uFillTx/>
                <a:latin typeface="Tahoma"/>
                <a:ea typeface="+mn-ea"/>
                <a:cs typeface="Tahoma"/>
              </a:rPr>
              <a:t>e</a:t>
            </a:r>
            <a:r>
              <a:rPr kumimoji="0" lang="en-AU" sz="2400" b="0" i="0" u="none" strike="noStrike" kern="1200" cap="none" spc="-25" normalizeH="0" baseline="0" noProof="0" dirty="0">
                <a:ln>
                  <a:noFill/>
                </a:ln>
                <a:solidFill>
                  <a:prstClr val="black"/>
                </a:solidFill>
                <a:effectLst/>
                <a:uLnTx/>
                <a:uFillTx/>
                <a:latin typeface="Tahoma"/>
                <a:ea typeface="+mn-ea"/>
                <a:cs typeface="Tahoma"/>
              </a:rPr>
              <a:t>m</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 normalizeH="0" baseline="0" noProof="0" dirty="0">
                <a:ln>
                  <a:noFill/>
                </a:ln>
                <a:solidFill>
                  <a:prstClr val="black"/>
                </a:solidFill>
                <a:effectLst/>
                <a:uLnTx/>
                <a:uFillTx/>
                <a:latin typeface="Tahoma"/>
                <a:ea typeface="+mn-ea"/>
                <a:cs typeface="Tahoma"/>
              </a:rPr>
              <a:t>n</a:t>
            </a:r>
            <a:r>
              <a:rPr kumimoji="0" lang="en-AU" sz="2400" b="0" i="0" u="none" strike="noStrike" kern="1200" cap="none" spc="0" normalizeH="0" baseline="0" noProof="0" dirty="0">
                <a:ln>
                  <a:noFill/>
                </a:ln>
                <a:solidFill>
                  <a:prstClr val="black"/>
                </a:solidFill>
                <a:effectLst/>
                <a:uLnTx/>
                <a:uFillTx/>
                <a:latin typeface="Tahoma"/>
                <a:ea typeface="+mn-ea"/>
                <a:cs typeface="Tahoma"/>
              </a:rPr>
              <a:t>t</a:t>
            </a:r>
          </a:p>
          <a:p>
            <a:pPr marL="371475" marR="0" lvl="0" indent="-358775" algn="l" defTabSz="914400" rtl="0" eaLnBrk="1" fontAlgn="auto" latinLnBrk="0" hangingPunct="1">
              <a:lnSpc>
                <a:spcPct val="100000"/>
              </a:lnSpc>
              <a:spcBef>
                <a:spcPts val="1200"/>
              </a:spcBef>
              <a:spcAft>
                <a:spcPts val="0"/>
              </a:spcAft>
              <a:buClrTx/>
              <a:buSzPct val="110416"/>
              <a:buFont typeface="Wingdings"/>
              <a:buChar char=""/>
              <a:tabLst>
                <a:tab pos="371475" algn="l"/>
              </a:tabLst>
              <a:defRPr/>
            </a:pPr>
            <a:r>
              <a:rPr kumimoji="0" lang="en-AU" sz="2400" b="0" i="0" u="none" strike="noStrike" kern="1200" cap="none" spc="0" normalizeH="0" baseline="0" noProof="0" dirty="0">
                <a:ln>
                  <a:noFill/>
                </a:ln>
                <a:solidFill>
                  <a:prstClr val="black"/>
                </a:solidFill>
                <a:effectLst/>
                <a:uLnTx/>
                <a:uFillTx/>
                <a:latin typeface="Tahoma"/>
                <a:ea typeface="+mn-ea"/>
                <a:cs typeface="Tahoma"/>
              </a:rPr>
              <a:t>Doc</a:t>
            </a:r>
            <a:r>
              <a:rPr kumimoji="0" lang="en-AU" sz="2400" b="0" i="0" u="none" strike="noStrike" kern="1200" cap="none" spc="-20" normalizeH="0" baseline="0" noProof="0" dirty="0">
                <a:ln>
                  <a:noFill/>
                </a:ln>
                <a:solidFill>
                  <a:prstClr val="black"/>
                </a:solidFill>
                <a:effectLst/>
                <a:uLnTx/>
                <a:uFillTx/>
                <a:latin typeface="Tahoma"/>
                <a:ea typeface="+mn-ea"/>
                <a:cs typeface="Tahoma"/>
              </a:rPr>
              <a:t>ume</a:t>
            </a:r>
            <a:r>
              <a:rPr kumimoji="0" lang="en-AU" sz="2400" b="0" i="0" u="none" strike="noStrike" kern="1200" cap="none" spc="-15" normalizeH="0" baseline="0" noProof="0" dirty="0">
                <a:ln>
                  <a:noFill/>
                </a:ln>
                <a:solidFill>
                  <a:prstClr val="black"/>
                </a:solidFill>
                <a:effectLst/>
                <a:uLnTx/>
                <a:uFillTx/>
                <a:latin typeface="Tahoma"/>
                <a:ea typeface="+mn-ea"/>
                <a:cs typeface="Tahoma"/>
              </a:rPr>
              <a:t>ntation</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20</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pag</a:t>
            </a:r>
            <a:r>
              <a:rPr kumimoji="0" lang="en-AU" sz="2400" b="0" i="0" u="none" strike="noStrike" kern="1200" cap="none" spc="0" normalizeH="0" baseline="0" noProof="0" dirty="0">
                <a:ln>
                  <a:noFill/>
                </a:ln>
                <a:solidFill>
                  <a:prstClr val="black"/>
                </a:solidFill>
                <a:effectLst/>
                <a:uLnTx/>
                <a:uFillTx/>
                <a:latin typeface="Tahoma"/>
                <a:ea typeface="+mn-ea"/>
                <a:cs typeface="Tahoma"/>
              </a:rPr>
              <a:t>es/</a:t>
            </a:r>
            <a:r>
              <a:rPr kumimoji="0" lang="en-AU" sz="2400" b="0" i="0" u="none" strike="noStrike" kern="1200" cap="none" spc="-15" normalizeH="0" baseline="0" noProof="0" dirty="0">
                <a:ln>
                  <a:noFill/>
                </a:ln>
                <a:solidFill>
                  <a:prstClr val="black"/>
                </a:solidFill>
                <a:effectLst/>
                <a:uLnTx/>
                <a:uFillTx/>
                <a:latin typeface="Tahoma"/>
                <a:ea typeface="+mn-ea"/>
                <a:cs typeface="Tahoma"/>
              </a:rPr>
              <a:t>hou</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for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p</a:t>
            </a:r>
            <a:r>
              <a:rPr kumimoji="0" lang="en-AU" sz="2400" b="0" i="0" u="none" strike="noStrike" kern="1200" cap="none" spc="0" normalizeH="0" baseline="0" noProof="0" dirty="0">
                <a:ln>
                  <a:noFill/>
                </a:ln>
                <a:solidFill>
                  <a:prstClr val="black"/>
                </a:solidFill>
                <a:effectLst/>
                <a:uLnTx/>
                <a:uFillTx/>
                <a:latin typeface="Tahoma"/>
                <a:ea typeface="+mn-ea"/>
                <a:cs typeface="Tahoma"/>
              </a:rPr>
              <a:t>re</a:t>
            </a:r>
            <a:r>
              <a:rPr kumimoji="0" lang="en-AU" sz="2400" b="0" i="0" u="none" strike="noStrike" kern="1200" cap="none" spc="-15" normalizeH="0" baseline="0" noProof="0" dirty="0">
                <a:ln>
                  <a:noFill/>
                </a:ln>
                <a:solidFill>
                  <a:prstClr val="black"/>
                </a:solidFill>
                <a:effectLst/>
                <a:uLnTx/>
                <a:uFillTx/>
                <a:latin typeface="Tahoma"/>
                <a:ea typeface="+mn-ea"/>
                <a:cs typeface="Tahoma"/>
              </a:rPr>
              <a:t>pa</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lang="en-AU" sz="2400" b="0" i="0" u="none" strike="noStrike" kern="1200" cap="none" spc="0" normalizeH="0" baseline="0" noProof="0" dirty="0">
                <a:ln>
                  <a:noFill/>
                </a:ln>
                <a:solidFill>
                  <a:prstClr val="black"/>
                </a:solidFill>
                <a:effectLst/>
                <a:uLnTx/>
                <a:uFillTx/>
                <a:latin typeface="Tahoma"/>
                <a:ea typeface="+mn-ea"/>
                <a:cs typeface="Tahoma"/>
              </a:rPr>
              <a:t>t</a:t>
            </a:r>
            <a:r>
              <a:rPr kumimoji="0" lang="en-AU" sz="2400" b="0" i="0" u="none" strike="noStrike" kern="1200" cap="none" spc="-15" normalizeH="0" baseline="0" noProof="0" dirty="0">
                <a:ln>
                  <a:noFill/>
                </a:ln>
                <a:solidFill>
                  <a:prstClr val="black"/>
                </a:solidFill>
                <a:effectLst/>
                <a:uLnTx/>
                <a:uFillTx/>
                <a:latin typeface="Tahoma"/>
                <a:ea typeface="+mn-ea"/>
                <a:cs typeface="Tahoma"/>
              </a:rPr>
              <a:t>ion</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16</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pag</a:t>
            </a:r>
            <a:r>
              <a:rPr kumimoji="0" lang="en-AU" sz="2400" b="0" i="0" u="none" strike="noStrike" kern="1200" cap="none" spc="0" normalizeH="0" baseline="0" noProof="0" dirty="0">
                <a:ln>
                  <a:noFill/>
                </a:ln>
                <a:solidFill>
                  <a:prstClr val="black"/>
                </a:solidFill>
                <a:effectLst/>
                <a:uLnTx/>
                <a:uFillTx/>
                <a:latin typeface="Tahoma"/>
                <a:ea typeface="+mn-ea"/>
                <a:cs typeface="Tahoma"/>
              </a:rPr>
              <a:t>es/</a:t>
            </a:r>
            <a:r>
              <a:rPr kumimoji="0" lang="en-AU" sz="2400" b="0" i="0" u="none" strike="noStrike" kern="1200" cap="none" spc="-15" normalizeH="0" baseline="0" noProof="0" dirty="0">
                <a:ln>
                  <a:noFill/>
                </a:ln>
                <a:solidFill>
                  <a:prstClr val="black"/>
                </a:solidFill>
                <a:effectLst/>
                <a:uLnTx/>
                <a:uFillTx/>
                <a:latin typeface="Tahoma"/>
                <a:ea typeface="+mn-ea"/>
                <a:cs typeface="Tahoma"/>
              </a:rPr>
              <a:t>hou</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for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0" normalizeH="0" baseline="0" noProof="0" dirty="0">
                <a:ln>
                  <a:noFill/>
                </a:ln>
                <a:solidFill>
                  <a:prstClr val="black"/>
                </a:solidFill>
                <a:effectLst/>
                <a:uLnTx/>
                <a:uFillTx/>
                <a:latin typeface="Tahoma"/>
                <a:ea typeface="+mn-ea"/>
                <a:cs typeface="Tahoma"/>
              </a:rPr>
              <a:t>in</a:t>
            </a:r>
            <a:r>
              <a:rPr kumimoji="0" lang="en-AU" sz="2400" b="0" i="0" u="none" strike="noStrike" kern="1200" cap="none" spc="0" normalizeH="0" baseline="0" noProof="0" dirty="0">
                <a:ln>
                  <a:noFill/>
                </a:ln>
                <a:solidFill>
                  <a:prstClr val="black"/>
                </a:solidFill>
                <a:effectLst/>
                <a:uLnTx/>
                <a:uFillTx/>
                <a:latin typeface="Tahoma"/>
                <a:ea typeface="+mn-ea"/>
                <a:cs typeface="Tahoma"/>
              </a:rPr>
              <a:t>s</a:t>
            </a:r>
            <a:r>
              <a:rPr kumimoji="0" lang="en-AU" sz="2400" b="0" i="0" u="none" strike="noStrike" kern="1200" cap="none" spc="-15" normalizeH="0" baseline="0" noProof="0" dirty="0">
                <a:ln>
                  <a:noFill/>
                </a:ln>
                <a:solidFill>
                  <a:prstClr val="black"/>
                </a:solidFill>
                <a:effectLst/>
                <a:uLnTx/>
                <a:uFillTx/>
                <a:latin typeface="Tahoma"/>
                <a:ea typeface="+mn-ea"/>
                <a:cs typeface="Tahoma"/>
              </a:rPr>
              <a:t>p</a:t>
            </a:r>
            <a:r>
              <a:rPr kumimoji="0" lang="en-AU" sz="2400" b="0" i="0" u="none" strike="noStrike" kern="1200" cap="none" spc="0" normalizeH="0" baseline="0" noProof="0" dirty="0">
                <a:ln>
                  <a:noFill/>
                </a:ln>
                <a:solidFill>
                  <a:prstClr val="black"/>
                </a:solidFill>
                <a:effectLst/>
                <a:uLnTx/>
                <a:uFillTx/>
                <a:latin typeface="Tahoma"/>
                <a:ea typeface="+mn-ea"/>
                <a:cs typeface="Tahoma"/>
              </a:rPr>
              <a:t>ect</a:t>
            </a:r>
            <a:r>
              <a:rPr kumimoji="0" lang="en-AU" sz="2400" b="0" i="0" u="none" strike="noStrike" kern="1200" cap="none" spc="-15" normalizeH="0" baseline="0" noProof="0" dirty="0">
                <a:ln>
                  <a:noFill/>
                </a:ln>
                <a:solidFill>
                  <a:prstClr val="black"/>
                </a:solidFill>
                <a:effectLst/>
                <a:uLnTx/>
                <a:uFillTx/>
                <a:latin typeface="Tahoma"/>
                <a:ea typeface="+mn-ea"/>
                <a:cs typeface="Tahoma"/>
              </a:rPr>
              <a:t>ion</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lang="en-AU" sz="2400" b="0" i="0" u="none" strike="noStrike" kern="1200" cap="none" spc="-5" normalizeH="0" baseline="0" noProof="0" dirty="0">
                <a:ln>
                  <a:noFill/>
                </a:ln>
                <a:solidFill>
                  <a:prstClr val="black"/>
                </a:solidFill>
                <a:effectLst/>
                <a:uLnTx/>
                <a:uFillTx/>
                <a:latin typeface="Tahoma"/>
                <a:ea typeface="+mn-ea"/>
                <a:cs typeface="Tahoma"/>
              </a:rPr>
              <a:t>v</a:t>
            </a:r>
            <a:r>
              <a:rPr kumimoji="0" lang="en-AU" sz="2400" b="0" i="0" u="none" strike="noStrike" kern="1200" cap="none" spc="0" normalizeH="0" baseline="0" noProof="0" dirty="0">
                <a:ln>
                  <a:noFill/>
                </a:ln>
                <a:solidFill>
                  <a:prstClr val="black"/>
                </a:solidFill>
                <a:effectLst/>
                <a:uLnTx/>
                <a:uFillTx/>
                <a:latin typeface="Tahoma"/>
                <a:ea typeface="+mn-ea"/>
                <a:cs typeface="Tahoma"/>
              </a:rPr>
              <a:t>er</a:t>
            </a:r>
            <a:r>
              <a:rPr kumimoji="0" lang="en-AU" sz="2400" b="0" i="0" u="none" strike="noStrike" kern="1200" cap="none" spc="-15" normalizeH="0" baseline="0" noProof="0" dirty="0">
                <a:ln>
                  <a:noFill/>
                </a:ln>
                <a:solidFill>
                  <a:prstClr val="black"/>
                </a:solidFill>
                <a:effectLst/>
                <a:uLnTx/>
                <a:uFillTx/>
                <a:latin typeface="Tahoma"/>
                <a:ea typeface="+mn-ea"/>
                <a:cs typeface="Tahoma"/>
              </a:rPr>
              <a:t>ag</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0.83</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d</a:t>
            </a:r>
            <a:r>
              <a:rPr kumimoji="0" lang="en-AU" sz="2400" b="0" i="0" u="none" strike="noStrike" kern="1200" cap="none" spc="0" normalizeH="0" baseline="0" noProof="0" dirty="0">
                <a:ln>
                  <a:noFill/>
                </a:ln>
                <a:solidFill>
                  <a:prstClr val="black"/>
                </a:solidFill>
                <a:effectLst/>
                <a:uLnTx/>
                <a:uFillTx/>
                <a:latin typeface="Tahoma"/>
                <a:ea typeface="+mn-ea"/>
                <a:cs typeface="Tahoma"/>
              </a:rPr>
              <a:t>efects/</a:t>
            </a:r>
            <a:r>
              <a:rPr kumimoji="0" lang="en-AU" sz="2400" b="0" i="0" u="none" strike="noStrike" kern="1200" cap="none" spc="-15" normalizeH="0" baseline="0" noProof="0" dirty="0">
                <a:ln>
                  <a:noFill/>
                </a:ln>
                <a:solidFill>
                  <a:prstClr val="black"/>
                </a:solidFill>
                <a:effectLst/>
                <a:uLnTx/>
                <a:uFillTx/>
                <a:latin typeface="Tahoma"/>
                <a:ea typeface="+mn-ea"/>
                <a:cs typeface="Tahoma"/>
              </a:rPr>
              <a:t>pag</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(25%</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maj</a:t>
            </a:r>
            <a:r>
              <a:rPr kumimoji="0" lang="en-AU" sz="2400" b="0" i="0" u="none" strike="noStrike" kern="1200" cap="none" spc="0" normalizeH="0" baseline="0" noProof="0" dirty="0">
                <a:ln>
                  <a:noFill/>
                </a:ln>
                <a:solidFill>
                  <a:prstClr val="black"/>
                </a:solidFill>
                <a:effectLst/>
                <a:uLnTx/>
                <a:uFillTx/>
                <a:latin typeface="Tahoma"/>
                <a:ea typeface="+mn-ea"/>
                <a:cs typeface="Tahoma"/>
              </a:rPr>
              <a:t>or</a:t>
            </a:r>
            <a:r>
              <a:rPr kumimoji="0" lang="en-AU" sz="2400" b="0" i="0" u="none" strike="noStrike" kern="1200" cap="none" spc="-10" normalizeH="0" baseline="0" noProof="0" dirty="0">
                <a:ln>
                  <a:noFill/>
                </a:ln>
                <a:solidFill>
                  <a:prstClr val="black"/>
                </a:solidFill>
                <a:effectLst/>
                <a:uLnTx/>
                <a:uFillTx/>
                <a:latin typeface="Tahoma"/>
                <a:ea typeface="+mn-ea"/>
                <a:cs typeface="Tahoma"/>
              </a:rPr>
              <a:t>)</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200"/>
              </a:spcBef>
              <a:spcAft>
                <a:spcPts val="0"/>
              </a:spcAft>
              <a:buClrTx/>
              <a:buSzPct val="110416"/>
              <a:buFont typeface="Wingdings"/>
              <a:buChar char=""/>
              <a:tabLst>
                <a:tab pos="371475"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Code</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266</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N</a:t>
            </a:r>
            <a:r>
              <a:rPr kumimoji="0" lang="en-AU" sz="2400" b="0" i="0" u="none" strike="noStrike" kern="1200" cap="none" spc="-15" normalizeH="0" baseline="0" noProof="0" dirty="0">
                <a:ln>
                  <a:noFill/>
                </a:ln>
                <a:solidFill>
                  <a:prstClr val="black"/>
                </a:solidFill>
                <a:effectLst/>
                <a:uLnTx/>
                <a:uFillTx/>
                <a:latin typeface="Tahoma"/>
                <a:ea typeface="+mn-ea"/>
                <a:cs typeface="Tahoma"/>
              </a:rPr>
              <a:t>C</a:t>
            </a:r>
            <a:r>
              <a:rPr kumimoji="0" lang="en-AU" sz="2400" b="0" i="0" u="none" strike="noStrike" kern="1200" cap="none" spc="0" normalizeH="0" baseline="0" noProof="0" dirty="0">
                <a:ln>
                  <a:noFill/>
                </a:ln>
                <a:solidFill>
                  <a:prstClr val="black"/>
                </a:solidFill>
                <a:effectLst/>
                <a:uLnTx/>
                <a:uFillTx/>
                <a:latin typeface="Tahoma"/>
                <a:ea typeface="+mn-ea"/>
                <a:cs typeface="Tahoma"/>
              </a:rPr>
              <a:t>S</a:t>
            </a:r>
            <a:r>
              <a:rPr kumimoji="0" lang="en-AU" sz="2400" b="0" i="0" u="none" strike="noStrike" kern="1200" cap="none" spc="-15" normalizeH="0" baseline="0" noProof="0" dirty="0">
                <a:ln>
                  <a:noFill/>
                </a:ln>
                <a:solidFill>
                  <a:prstClr val="black"/>
                </a:solidFill>
                <a:effectLst/>
                <a:uLnTx/>
                <a:uFillTx/>
                <a:latin typeface="Tahoma"/>
                <a:ea typeface="+mn-ea"/>
                <a:cs typeface="Tahoma"/>
              </a:rPr>
              <a:t>L</a:t>
            </a:r>
            <a:r>
              <a:rPr kumimoji="0" lang="en-AU" sz="2400" b="0" i="0" u="none" strike="noStrike" kern="1200" cap="none" spc="0" normalizeH="0" baseline="0" noProof="0" dirty="0">
                <a:ln>
                  <a:noFill/>
                </a:ln>
                <a:solidFill>
                  <a:prstClr val="black"/>
                </a:solidFill>
                <a:effectLst/>
                <a:uLnTx/>
                <a:uFillTx/>
                <a:latin typeface="Tahoma"/>
                <a:ea typeface="+mn-ea"/>
                <a:cs typeface="Tahoma"/>
              </a:rPr>
              <a:t>/</a:t>
            </a:r>
            <a:r>
              <a:rPr kumimoji="0" lang="en-AU" sz="2400" b="0" i="0" u="none" strike="noStrike" kern="1200" cap="none" spc="-15" normalizeH="0" baseline="0" noProof="0" dirty="0">
                <a:ln>
                  <a:noFill/>
                </a:ln>
                <a:solidFill>
                  <a:prstClr val="black"/>
                </a:solidFill>
                <a:effectLst/>
                <a:uLnTx/>
                <a:uFillTx/>
                <a:latin typeface="Tahoma"/>
                <a:ea typeface="+mn-ea"/>
                <a:cs typeface="Tahoma"/>
              </a:rPr>
              <a:t>hou</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for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p</a:t>
            </a:r>
            <a:r>
              <a:rPr kumimoji="0" lang="en-AU" sz="2400" b="0" i="0" u="none" strike="noStrike" kern="1200" cap="none" spc="0" normalizeH="0" baseline="0" noProof="0" dirty="0">
                <a:ln>
                  <a:noFill/>
                </a:ln>
                <a:solidFill>
                  <a:prstClr val="black"/>
                </a:solidFill>
                <a:effectLst/>
                <a:uLnTx/>
                <a:uFillTx/>
                <a:latin typeface="Tahoma"/>
                <a:ea typeface="+mn-ea"/>
                <a:cs typeface="Tahoma"/>
              </a:rPr>
              <a:t>re</a:t>
            </a:r>
            <a:r>
              <a:rPr kumimoji="0" lang="en-AU" sz="2400" b="0" i="0" u="none" strike="noStrike" kern="1200" cap="none" spc="-15" normalizeH="0" baseline="0" noProof="0" dirty="0">
                <a:ln>
                  <a:noFill/>
                </a:ln>
                <a:solidFill>
                  <a:prstClr val="black"/>
                </a:solidFill>
                <a:effectLst/>
                <a:uLnTx/>
                <a:uFillTx/>
                <a:latin typeface="Tahoma"/>
                <a:ea typeface="+mn-ea"/>
                <a:cs typeface="Tahoma"/>
              </a:rPr>
              <a:t>pa</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lang="en-AU" sz="2400" b="0" i="0" u="none" strike="noStrike" kern="1200" cap="none" spc="0" normalizeH="0" baseline="0" noProof="0" dirty="0">
                <a:ln>
                  <a:noFill/>
                </a:ln>
                <a:solidFill>
                  <a:prstClr val="black"/>
                </a:solidFill>
                <a:effectLst/>
                <a:uLnTx/>
                <a:uFillTx/>
                <a:latin typeface="Tahoma"/>
                <a:ea typeface="+mn-ea"/>
                <a:cs typeface="Tahoma"/>
              </a:rPr>
              <a:t>t</a:t>
            </a:r>
            <a:r>
              <a:rPr kumimoji="0" lang="en-AU" sz="2400" b="0" i="0" u="none" strike="noStrike" kern="1200" cap="none" spc="-15" normalizeH="0" baseline="0" noProof="0" dirty="0">
                <a:ln>
                  <a:noFill/>
                </a:ln>
                <a:solidFill>
                  <a:prstClr val="black"/>
                </a:solidFill>
                <a:effectLst/>
                <a:uLnTx/>
                <a:uFillTx/>
                <a:latin typeface="Tahoma"/>
                <a:ea typeface="+mn-ea"/>
                <a:cs typeface="Tahoma"/>
              </a:rPr>
              <a:t>ion</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194</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N</a:t>
            </a:r>
            <a:r>
              <a:rPr kumimoji="0" lang="en-AU" sz="2400" b="0" i="0" u="none" strike="noStrike" kern="1200" cap="none" spc="-15" normalizeH="0" baseline="0" noProof="0" dirty="0">
                <a:ln>
                  <a:noFill/>
                </a:ln>
                <a:solidFill>
                  <a:prstClr val="black"/>
                </a:solidFill>
                <a:effectLst/>
                <a:uLnTx/>
                <a:uFillTx/>
                <a:latin typeface="Tahoma"/>
                <a:ea typeface="+mn-ea"/>
                <a:cs typeface="Tahoma"/>
              </a:rPr>
              <a:t>C</a:t>
            </a:r>
            <a:r>
              <a:rPr kumimoji="0" lang="en-AU" sz="2400" b="0" i="0" u="none" strike="noStrike" kern="1200" cap="none" spc="0" normalizeH="0" baseline="0" noProof="0" dirty="0">
                <a:ln>
                  <a:noFill/>
                </a:ln>
                <a:solidFill>
                  <a:prstClr val="black"/>
                </a:solidFill>
                <a:effectLst/>
                <a:uLnTx/>
                <a:uFillTx/>
                <a:latin typeface="Tahoma"/>
                <a:ea typeface="+mn-ea"/>
                <a:cs typeface="Tahoma"/>
              </a:rPr>
              <a:t>S</a:t>
            </a:r>
            <a:r>
              <a:rPr kumimoji="0" lang="en-AU" sz="2400" b="0" i="0" u="none" strike="noStrike" kern="1200" cap="none" spc="-15" normalizeH="0" baseline="0" noProof="0" dirty="0">
                <a:ln>
                  <a:noFill/>
                </a:ln>
                <a:solidFill>
                  <a:prstClr val="black"/>
                </a:solidFill>
                <a:effectLst/>
                <a:uLnTx/>
                <a:uFillTx/>
                <a:latin typeface="Tahoma"/>
                <a:ea typeface="+mn-ea"/>
                <a:cs typeface="Tahoma"/>
              </a:rPr>
              <a:t>L</a:t>
            </a:r>
            <a:r>
              <a:rPr kumimoji="0" lang="en-AU" sz="2400" b="0" i="0" u="none" strike="noStrike" kern="1200" cap="none" spc="0" normalizeH="0" baseline="0" noProof="0" dirty="0">
                <a:ln>
                  <a:noFill/>
                </a:ln>
                <a:solidFill>
                  <a:prstClr val="black"/>
                </a:solidFill>
                <a:effectLst/>
                <a:uLnTx/>
                <a:uFillTx/>
                <a:latin typeface="Tahoma"/>
                <a:ea typeface="+mn-ea"/>
                <a:cs typeface="Tahoma"/>
              </a:rPr>
              <a:t>/</a:t>
            </a:r>
            <a:r>
              <a:rPr kumimoji="0" lang="en-AU" sz="2400" b="0" i="0" u="none" strike="noStrike" kern="1200" cap="none" spc="-15" normalizeH="0" baseline="0" noProof="0" dirty="0">
                <a:ln>
                  <a:noFill/>
                </a:ln>
                <a:solidFill>
                  <a:prstClr val="black"/>
                </a:solidFill>
                <a:effectLst/>
                <a:uLnTx/>
                <a:uFillTx/>
                <a:latin typeface="Tahoma"/>
                <a:ea typeface="+mn-ea"/>
                <a:cs typeface="Tahoma"/>
              </a:rPr>
              <a:t>hou</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for</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0" normalizeH="0" baseline="0" noProof="0" dirty="0">
                <a:ln>
                  <a:noFill/>
                </a:ln>
                <a:solidFill>
                  <a:prstClr val="black"/>
                </a:solidFill>
                <a:effectLst/>
                <a:uLnTx/>
                <a:uFillTx/>
                <a:latin typeface="Tahoma"/>
                <a:ea typeface="+mn-ea"/>
                <a:cs typeface="Tahoma"/>
              </a:rPr>
              <a:t>in</a:t>
            </a:r>
            <a:r>
              <a:rPr kumimoji="0" lang="en-AU" sz="2400" b="0" i="0" u="none" strike="noStrike" kern="1200" cap="none" spc="0" normalizeH="0" baseline="0" noProof="0" dirty="0">
                <a:ln>
                  <a:noFill/>
                </a:ln>
                <a:solidFill>
                  <a:prstClr val="black"/>
                </a:solidFill>
                <a:effectLst/>
                <a:uLnTx/>
                <a:uFillTx/>
                <a:latin typeface="Tahoma"/>
                <a:ea typeface="+mn-ea"/>
                <a:cs typeface="Tahoma"/>
              </a:rPr>
              <a:t>s</a:t>
            </a:r>
            <a:r>
              <a:rPr kumimoji="0" lang="en-AU" sz="2400" b="0" i="0" u="none" strike="noStrike" kern="1200" cap="none" spc="-15" normalizeH="0" baseline="0" noProof="0" dirty="0">
                <a:ln>
                  <a:noFill/>
                </a:ln>
                <a:solidFill>
                  <a:prstClr val="black"/>
                </a:solidFill>
                <a:effectLst/>
                <a:uLnTx/>
                <a:uFillTx/>
                <a:latin typeface="Tahoma"/>
                <a:ea typeface="+mn-ea"/>
                <a:cs typeface="Tahoma"/>
              </a:rPr>
              <a:t>p</a:t>
            </a:r>
            <a:r>
              <a:rPr kumimoji="0" lang="en-AU" sz="2400" b="0" i="0" u="none" strike="noStrike" kern="1200" cap="none" spc="0" normalizeH="0" baseline="0" noProof="0" dirty="0">
                <a:ln>
                  <a:noFill/>
                </a:ln>
                <a:solidFill>
                  <a:prstClr val="black"/>
                </a:solidFill>
                <a:effectLst/>
                <a:uLnTx/>
                <a:uFillTx/>
                <a:latin typeface="Tahoma"/>
                <a:ea typeface="+mn-ea"/>
                <a:cs typeface="Tahoma"/>
              </a:rPr>
              <a:t>ect</a:t>
            </a:r>
            <a:r>
              <a:rPr kumimoji="0" lang="en-AU" sz="2400" b="0" i="0" u="none" strike="noStrike" kern="1200" cap="none" spc="-15" normalizeH="0" baseline="0" noProof="0" dirty="0">
                <a:ln>
                  <a:noFill/>
                </a:ln>
                <a:solidFill>
                  <a:prstClr val="black"/>
                </a:solidFill>
                <a:effectLst/>
                <a:uLnTx/>
                <a:uFillTx/>
                <a:latin typeface="Tahoma"/>
                <a:ea typeface="+mn-ea"/>
                <a:cs typeface="Tahoma"/>
              </a:rPr>
              <a:t>ion</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a</a:t>
            </a:r>
            <a:r>
              <a:rPr kumimoji="0" lang="en-AU" sz="2400" b="0" i="0" u="none" strike="noStrike" kern="1200" cap="none" spc="-5" normalizeH="0" baseline="0" noProof="0" dirty="0">
                <a:ln>
                  <a:noFill/>
                </a:ln>
                <a:solidFill>
                  <a:prstClr val="black"/>
                </a:solidFill>
                <a:effectLst/>
                <a:uLnTx/>
                <a:uFillTx/>
                <a:latin typeface="Tahoma"/>
                <a:ea typeface="+mn-ea"/>
                <a:cs typeface="Tahoma"/>
              </a:rPr>
              <a:t>v</a:t>
            </a:r>
            <a:r>
              <a:rPr kumimoji="0" lang="en-AU" sz="2400" b="0" i="0" u="none" strike="noStrike" kern="1200" cap="none" spc="0" normalizeH="0" baseline="0" noProof="0" dirty="0">
                <a:ln>
                  <a:noFill/>
                </a:ln>
                <a:solidFill>
                  <a:prstClr val="black"/>
                </a:solidFill>
                <a:effectLst/>
                <a:uLnTx/>
                <a:uFillTx/>
                <a:latin typeface="Tahoma"/>
                <a:ea typeface="+mn-ea"/>
                <a:cs typeface="Tahoma"/>
              </a:rPr>
              <a:t>er</a:t>
            </a:r>
            <a:r>
              <a:rPr kumimoji="0" lang="en-AU" sz="2400" b="0" i="0" u="none" strike="noStrike" kern="1200" cap="none" spc="-15" normalizeH="0" baseline="0" noProof="0" dirty="0">
                <a:ln>
                  <a:noFill/>
                </a:ln>
                <a:solidFill>
                  <a:prstClr val="black"/>
                </a:solidFill>
                <a:effectLst/>
                <a:uLnTx/>
                <a:uFillTx/>
                <a:latin typeface="Tahoma"/>
                <a:ea typeface="+mn-ea"/>
                <a:cs typeface="Tahoma"/>
              </a:rPr>
              <a:t>ag</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35</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d</a:t>
            </a:r>
            <a:r>
              <a:rPr kumimoji="0" lang="en-AU" sz="2400" b="0" i="0" u="none" strike="noStrike" kern="1200" cap="none" spc="0" normalizeH="0" baseline="0" noProof="0" dirty="0">
                <a:ln>
                  <a:noFill/>
                </a:ln>
                <a:solidFill>
                  <a:prstClr val="black"/>
                </a:solidFill>
                <a:effectLst/>
                <a:uLnTx/>
                <a:uFillTx/>
                <a:latin typeface="Tahoma"/>
                <a:ea typeface="+mn-ea"/>
                <a:cs typeface="Tahoma"/>
              </a:rPr>
              <a:t>efects/</a:t>
            </a:r>
            <a:r>
              <a:rPr kumimoji="0" lang="en-AU" sz="2400" b="0" i="0" u="none" strike="noStrike" kern="1200" cap="none" spc="-15" normalizeH="0" baseline="0" noProof="0" dirty="0">
                <a:ln>
                  <a:noFill/>
                </a:ln>
                <a:solidFill>
                  <a:prstClr val="black"/>
                </a:solidFill>
                <a:effectLst/>
                <a:uLnTx/>
                <a:uFillTx/>
                <a:latin typeface="Tahoma"/>
                <a:ea typeface="+mn-ea"/>
                <a:cs typeface="Tahoma"/>
              </a:rPr>
              <a:t>1000</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N</a:t>
            </a:r>
            <a:r>
              <a:rPr kumimoji="0" lang="en-AU" sz="2400" b="0" i="0" u="none" strike="noStrike" kern="1200" cap="none" spc="-15" normalizeH="0" baseline="0" noProof="0" dirty="0">
                <a:ln>
                  <a:noFill/>
                </a:ln>
                <a:solidFill>
                  <a:prstClr val="black"/>
                </a:solidFill>
                <a:effectLst/>
                <a:uLnTx/>
                <a:uFillTx/>
                <a:latin typeface="Tahoma"/>
                <a:ea typeface="+mn-ea"/>
                <a:cs typeface="Tahoma"/>
              </a:rPr>
              <a:t>C</a:t>
            </a:r>
            <a:r>
              <a:rPr kumimoji="0" lang="en-AU" sz="2400" b="0" i="0" u="none" strike="noStrike" kern="1200" cap="none" spc="0" normalizeH="0" baseline="0" noProof="0" dirty="0">
                <a:ln>
                  <a:noFill/>
                </a:ln>
                <a:solidFill>
                  <a:prstClr val="black"/>
                </a:solidFill>
                <a:effectLst/>
                <a:uLnTx/>
                <a:uFillTx/>
                <a:latin typeface="Tahoma"/>
                <a:ea typeface="+mn-ea"/>
                <a:cs typeface="Tahoma"/>
              </a:rPr>
              <a:t>S</a:t>
            </a:r>
            <a:r>
              <a:rPr kumimoji="0" lang="en-AU" sz="2400" b="0" i="0" u="none" strike="noStrike" kern="1200" cap="none" spc="-15" normalizeH="0" baseline="0" noProof="0" dirty="0">
                <a:ln>
                  <a:noFill/>
                </a:ln>
                <a:solidFill>
                  <a:prstClr val="black"/>
                </a:solidFill>
                <a:effectLst/>
                <a:uLnTx/>
                <a:uFillTx/>
                <a:latin typeface="Tahoma"/>
                <a:ea typeface="+mn-ea"/>
                <a:cs typeface="Tahoma"/>
              </a:rPr>
              <a:t>L</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(25%</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maj</a:t>
            </a:r>
            <a:r>
              <a:rPr kumimoji="0" lang="en-AU" sz="2400" b="0" i="0" u="none" strike="noStrike" kern="1200" cap="none" spc="0" normalizeH="0" baseline="0" noProof="0" dirty="0">
                <a:ln>
                  <a:noFill/>
                </a:ln>
                <a:solidFill>
                  <a:prstClr val="black"/>
                </a:solidFill>
                <a:effectLst/>
                <a:uLnTx/>
                <a:uFillTx/>
                <a:latin typeface="Tahoma"/>
                <a:ea typeface="+mn-ea"/>
                <a:cs typeface="Tahoma"/>
              </a:rPr>
              <a:t>or</a:t>
            </a:r>
            <a:r>
              <a:rPr kumimoji="0" lang="en-AU" sz="2400" b="0" i="0" u="none" strike="noStrike" kern="1200" cap="none" spc="-10" normalizeH="0" baseline="0" noProof="0" dirty="0">
                <a:ln>
                  <a:noFill/>
                </a:ln>
                <a:solidFill>
                  <a:prstClr val="black"/>
                </a:solidFill>
                <a:effectLst/>
                <a:uLnTx/>
                <a:uFillTx/>
                <a:latin typeface="Tahoma"/>
                <a:ea typeface="+mn-ea"/>
                <a:cs typeface="Tahoma"/>
              </a:rPr>
              <a:t>)</a:t>
            </a:r>
            <a:endParaRPr kumimoji="0" lang="en-AU"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200"/>
              </a:spcBef>
              <a:spcAft>
                <a:spcPts val="0"/>
              </a:spcAft>
              <a:buClrTx/>
              <a:buSzPct val="110416"/>
              <a:buFont typeface="Wingdings"/>
              <a:buChar char=""/>
              <a:tabLst>
                <a:tab pos="371475" algn="l"/>
              </a:tabLst>
              <a:defRPr/>
            </a:pPr>
            <a:r>
              <a:rPr kumimoji="0" lang="en-AU" sz="2400" b="0" i="0" u="none" strike="noStrike" kern="1200" cap="none" spc="0" normalizeH="0" baseline="0" noProof="0" dirty="0">
                <a:ln>
                  <a:noFill/>
                </a:ln>
                <a:solidFill>
                  <a:prstClr val="black"/>
                </a:solidFill>
                <a:effectLst/>
                <a:uLnTx/>
                <a:uFillTx/>
                <a:latin typeface="Tahoma"/>
                <a:ea typeface="+mn-ea"/>
                <a:cs typeface="Tahoma"/>
              </a:rPr>
              <a:t>Est</a:t>
            </a:r>
            <a:r>
              <a:rPr kumimoji="0" lang="en-AU" sz="2400" b="0" i="0" u="none" strike="noStrike" kern="1200" cap="none" spc="-15" normalizeH="0" baseline="0" noProof="0" dirty="0">
                <a:ln>
                  <a:noFill/>
                </a:ln>
                <a:solidFill>
                  <a:prstClr val="black"/>
                </a:solidFill>
                <a:effectLst/>
                <a:uLnTx/>
                <a:uFillTx/>
                <a:latin typeface="Tahoma"/>
                <a:ea typeface="+mn-ea"/>
                <a:cs typeface="Tahoma"/>
              </a:rPr>
              <a:t>imated</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12:1</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0" normalizeH="0" baseline="0" noProof="0" dirty="0">
                <a:ln>
                  <a:noFill/>
                </a:ln>
                <a:solidFill>
                  <a:prstClr val="black"/>
                </a:solidFill>
                <a:effectLst/>
                <a:uLnTx/>
                <a:uFillTx/>
                <a:latin typeface="Tahoma"/>
                <a:ea typeface="+mn-ea"/>
                <a:cs typeface="Tahoma"/>
              </a:rPr>
              <a:t>ret</a:t>
            </a:r>
            <a:r>
              <a:rPr kumimoji="0" lang="en-AU" sz="2400" b="0" i="0" u="none" strike="noStrike" kern="1200" cap="none" spc="-15" normalizeH="0" baseline="0" noProof="0" dirty="0">
                <a:ln>
                  <a:noFill/>
                </a:ln>
                <a:solidFill>
                  <a:prstClr val="black"/>
                </a:solidFill>
                <a:effectLst/>
                <a:uLnTx/>
                <a:uFillTx/>
                <a:latin typeface="Tahoma"/>
                <a:ea typeface="+mn-ea"/>
                <a:cs typeface="Tahoma"/>
              </a:rPr>
              <a:t>u</a:t>
            </a:r>
            <a:r>
              <a:rPr kumimoji="0" lang="en-AU" sz="2400" b="0" i="0" u="none" strike="noStrike" kern="1200" cap="none" spc="0" normalizeH="0" baseline="0" noProof="0" dirty="0">
                <a:ln>
                  <a:noFill/>
                </a:ln>
                <a:solidFill>
                  <a:prstClr val="black"/>
                </a:solidFill>
                <a:effectLst/>
                <a:uLnTx/>
                <a:uFillTx/>
                <a:latin typeface="Tahoma"/>
                <a:ea typeface="+mn-ea"/>
                <a:cs typeface="Tahoma"/>
              </a:rPr>
              <a:t>r</a:t>
            </a:r>
            <a:r>
              <a:rPr kumimoji="0" lang="en-AU" sz="2400" b="0" i="0" u="none" strike="noStrike" kern="1200" cap="none" spc="-15" normalizeH="0" baseline="0" noProof="0" dirty="0">
                <a:ln>
                  <a:noFill/>
                </a:ln>
                <a:solidFill>
                  <a:prstClr val="black"/>
                </a:solidFill>
                <a:effectLst/>
                <a:uLnTx/>
                <a:uFillTx/>
                <a:latin typeface="Tahoma"/>
                <a:ea typeface="+mn-ea"/>
                <a:cs typeface="Tahoma"/>
              </a:rPr>
              <a:t>n</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on</a:t>
            </a:r>
            <a: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0" normalizeH="0" baseline="0" noProof="0" dirty="0">
                <a:ln>
                  <a:noFill/>
                </a:ln>
                <a:solidFill>
                  <a:prstClr val="black"/>
                </a:solidFill>
                <a:effectLst/>
                <a:uLnTx/>
                <a:uFillTx/>
                <a:latin typeface="Tahoma"/>
                <a:ea typeface="+mn-ea"/>
                <a:cs typeface="Tahoma"/>
              </a:rPr>
              <a:t>in</a:t>
            </a:r>
            <a:r>
              <a:rPr kumimoji="0" lang="en-AU" sz="2400" b="0" i="0" u="none" strike="noStrike" kern="1200" cap="none" spc="-5" normalizeH="0" baseline="0" noProof="0" dirty="0">
                <a:ln>
                  <a:noFill/>
                </a:ln>
                <a:solidFill>
                  <a:prstClr val="black"/>
                </a:solidFill>
                <a:effectLst/>
                <a:uLnTx/>
                <a:uFillTx/>
                <a:latin typeface="Tahoma"/>
                <a:ea typeface="+mn-ea"/>
                <a:cs typeface="Tahoma"/>
              </a:rPr>
              <a:t>v</a:t>
            </a:r>
            <a:r>
              <a:rPr kumimoji="0" lang="en-AU" sz="2400" b="0" i="0" u="none" strike="noStrike" kern="1200" cap="none" spc="0" normalizeH="0" baseline="0" noProof="0" dirty="0">
                <a:ln>
                  <a:noFill/>
                </a:ln>
                <a:solidFill>
                  <a:prstClr val="black"/>
                </a:solidFill>
                <a:effectLst/>
                <a:uLnTx/>
                <a:uFillTx/>
                <a:latin typeface="Tahoma"/>
                <a:ea typeface="+mn-ea"/>
                <a:cs typeface="Tahoma"/>
              </a:rPr>
              <a:t>est</a:t>
            </a:r>
            <a:r>
              <a:rPr kumimoji="0" lang="en-AU" sz="2400" b="0" i="0" u="none" strike="noStrike" kern="1200" cap="none" spc="-25" normalizeH="0" baseline="0" noProof="0" dirty="0">
                <a:ln>
                  <a:noFill/>
                </a:ln>
                <a:solidFill>
                  <a:prstClr val="black"/>
                </a:solidFill>
                <a:effectLst/>
                <a:uLnTx/>
                <a:uFillTx/>
                <a:latin typeface="Tahoma"/>
                <a:ea typeface="+mn-ea"/>
                <a:cs typeface="Tahoma"/>
              </a:rPr>
              <a:t>m</a:t>
            </a:r>
            <a:r>
              <a:rPr kumimoji="0" lang="en-AU" sz="2400" b="0" i="0" u="none" strike="noStrike" kern="1200" cap="none" spc="0" normalizeH="0" baseline="0" noProof="0" dirty="0">
                <a:ln>
                  <a:noFill/>
                </a:ln>
                <a:solidFill>
                  <a:prstClr val="black"/>
                </a:solidFill>
                <a:effectLst/>
                <a:uLnTx/>
                <a:uFillTx/>
                <a:latin typeface="Tahoma"/>
                <a:ea typeface="+mn-ea"/>
                <a:cs typeface="Tahoma"/>
              </a:rPr>
              <a:t>e</a:t>
            </a:r>
            <a:r>
              <a:rPr kumimoji="0" lang="en-AU" sz="2400" b="0" i="0" u="none" strike="noStrike" kern="1200" cap="none" spc="-15" normalizeH="0" baseline="0" noProof="0" dirty="0">
                <a:ln>
                  <a:noFill/>
                </a:ln>
                <a:solidFill>
                  <a:prstClr val="black"/>
                </a:solidFill>
                <a:effectLst/>
                <a:uLnTx/>
                <a:uFillTx/>
                <a:latin typeface="Tahoma"/>
                <a:ea typeface="+mn-ea"/>
                <a:cs typeface="Tahoma"/>
              </a:rPr>
              <a:t>n</a:t>
            </a:r>
            <a:r>
              <a:rPr kumimoji="0" lang="en-AU" sz="2400" b="0" i="0" u="none" strike="noStrike" kern="1200" cap="none" spc="0" normalizeH="0" baseline="0" noProof="0" dirty="0">
                <a:ln>
                  <a:noFill/>
                </a:ln>
                <a:solidFill>
                  <a:prstClr val="black"/>
                </a:solidFill>
                <a:effectLst/>
                <a:uLnTx/>
                <a:uFillTx/>
                <a:latin typeface="Tahoma"/>
                <a:ea typeface="+mn-ea"/>
                <a:cs typeface="Tahoma"/>
              </a:rPr>
              <a:t>t</a:t>
            </a:r>
          </a:p>
        </p:txBody>
      </p:sp>
    </p:spTree>
    <p:extLst>
      <p:ext uri="{BB962C8B-B14F-4D97-AF65-F5344CB8AC3E}">
        <p14:creationId xmlns:p14="http://schemas.microsoft.com/office/powerpoint/2010/main" val="1337223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52400"/>
            <a:ext cx="7555579" cy="984885"/>
          </a:xfrm>
          <a:prstGeom prst="rect">
            <a:avLst/>
          </a:prstGeom>
        </p:spPr>
        <p:txBody>
          <a:bodyPr vert="horz" wrap="square" lIns="0" tIns="487680" rIns="0" bIns="0" rtlCol="0">
            <a:spAutoFit/>
          </a:bodyPr>
          <a:lstStyle/>
          <a:p>
            <a:pPr marL="2038350">
              <a:lnSpc>
                <a:spcPct val="100000"/>
              </a:lnSpc>
            </a:pPr>
            <a:r>
              <a:rPr b="1" dirty="0">
                <a:latin typeface="Tahoma"/>
                <a:cs typeface="Tahoma"/>
              </a:rPr>
              <a:t>T</a:t>
            </a:r>
            <a:r>
              <a:rPr b="1" spc="-20" dirty="0">
                <a:latin typeface="Tahoma"/>
                <a:cs typeface="Tahoma"/>
              </a:rPr>
              <a:t>yp</a:t>
            </a:r>
            <a:r>
              <a:rPr b="1" spc="-25" dirty="0">
                <a:latin typeface="Tahoma"/>
                <a:cs typeface="Tahoma"/>
              </a:rPr>
              <a:t>e</a:t>
            </a:r>
            <a:r>
              <a:rPr b="1" spc="-15" dirty="0">
                <a:latin typeface="Tahoma"/>
                <a:cs typeface="Tahoma"/>
              </a:rPr>
              <a:t>s </a:t>
            </a:r>
            <a:r>
              <a:rPr b="1" dirty="0">
                <a:latin typeface="Tahoma"/>
                <a:cs typeface="Tahoma"/>
              </a:rPr>
              <a:t>of</a:t>
            </a:r>
            <a:r>
              <a:rPr b="1" spc="-10" dirty="0">
                <a:latin typeface="Tahoma"/>
                <a:cs typeface="Tahoma"/>
              </a:rPr>
              <a:t> </a:t>
            </a:r>
            <a:r>
              <a:rPr b="1" dirty="0">
                <a:latin typeface="Tahoma"/>
                <a:cs typeface="Tahoma"/>
              </a:rPr>
              <a:t>R</a:t>
            </a:r>
            <a:r>
              <a:rPr b="1" spc="-25" dirty="0">
                <a:latin typeface="Tahoma"/>
                <a:cs typeface="Tahoma"/>
              </a:rPr>
              <a:t>e</a:t>
            </a:r>
            <a:r>
              <a:rPr b="1" spc="-15" dirty="0">
                <a:latin typeface="Tahoma"/>
                <a:cs typeface="Tahoma"/>
              </a:rPr>
              <a:t>vi</a:t>
            </a:r>
            <a:r>
              <a:rPr b="1" spc="-25" dirty="0">
                <a:latin typeface="Tahoma"/>
                <a:cs typeface="Tahoma"/>
              </a:rPr>
              <a:t>e</a:t>
            </a:r>
            <a:r>
              <a:rPr b="1" spc="-30" dirty="0">
                <a:latin typeface="Tahoma"/>
                <a:cs typeface="Tahoma"/>
              </a:rPr>
              <a:t>w</a:t>
            </a:r>
          </a:p>
        </p:txBody>
      </p:sp>
      <p:sp>
        <p:nvSpPr>
          <p:cNvPr id="3" name="object 3"/>
          <p:cNvSpPr txBox="1"/>
          <p:nvPr/>
        </p:nvSpPr>
        <p:spPr>
          <a:xfrm>
            <a:off x="905832" y="1555650"/>
            <a:ext cx="7628890" cy="4477893"/>
          </a:xfrm>
          <a:prstGeom prst="rect">
            <a:avLst/>
          </a:prstGeom>
        </p:spPr>
        <p:txBody>
          <a:bodyPr vert="horz" wrap="square" lIns="0" tIns="0" rIns="0" bIns="0" rtlCol="0">
            <a:spAutoFit/>
          </a:bodyPr>
          <a:lstStyle/>
          <a:p>
            <a:pPr marL="371475" marR="0" lvl="0" indent="-358775"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Tec</a:t>
            </a:r>
            <a:r>
              <a:rPr kumimoji="0" sz="2400" b="0" i="0" u="none" strike="noStrike" kern="0" cap="none" spc="-15" normalizeH="0" baseline="0" noProof="0" dirty="0">
                <a:ln>
                  <a:noFill/>
                </a:ln>
                <a:solidFill>
                  <a:sysClr val="windowText" lastClr="000000"/>
                </a:solidFill>
                <a:effectLst/>
                <a:uLnTx/>
                <a:uFillTx/>
                <a:latin typeface="Tahoma"/>
                <a:cs typeface="Tahoma"/>
              </a:rPr>
              <a:t>hnic</a:t>
            </a:r>
            <a:r>
              <a:rPr kumimoji="0" sz="2400" b="0" i="0" u="none" strike="noStrike" kern="0" cap="none" spc="-10" normalizeH="0" baseline="0" noProof="0" dirty="0">
                <a:ln>
                  <a:noFill/>
                </a:ln>
                <a:solidFill>
                  <a:sysClr val="windowText" lastClr="000000"/>
                </a:solidFill>
                <a:effectLst/>
                <a:uLnTx/>
                <a:uFillTx/>
                <a:latin typeface="Tahoma"/>
                <a:cs typeface="Tahoma"/>
              </a:rPr>
              <a:t>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R</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p>
          <a:p>
            <a:pPr marL="825500" marR="1472565" lvl="1"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20" normalizeH="0" baseline="0" noProof="0" dirty="0">
                <a:ln>
                  <a:noFill/>
                </a:ln>
                <a:solidFill>
                  <a:sysClr val="windowText" lastClr="000000"/>
                </a:solidFill>
                <a:effectLst/>
                <a:uLnTx/>
                <a:uFillTx/>
                <a:latin typeface="Tahoma"/>
                <a:cs typeface="Tahoma"/>
              </a:rPr>
              <a:t>man</a:t>
            </a:r>
            <a:r>
              <a:rPr kumimoji="0" sz="2400" b="0" i="0" u="none" strike="noStrike" kern="0" cap="none" spc="0" normalizeH="0" baseline="0" noProof="0" dirty="0">
                <a:ln>
                  <a:noFill/>
                </a:ln>
                <a:solidFill>
                  <a:sysClr val="windowText" lastClr="000000"/>
                </a:solidFill>
                <a:effectLst/>
                <a:uLnTx/>
                <a:uFillTx/>
                <a:latin typeface="Tahoma"/>
                <a:cs typeface="Tahoma"/>
              </a:rPr>
              <a:t>ce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 normalizeH="0" baseline="0" noProof="0" dirty="0">
                <a:ln>
                  <a:noFill/>
                </a:ln>
                <a:solidFill>
                  <a:sysClr val="windowText" lastClr="000000"/>
                </a:solidFill>
                <a:effectLst/>
                <a:uLnTx/>
                <a:uFillTx/>
                <a:latin typeface="Tahoma"/>
                <a:cs typeface="Tahoma"/>
              </a:rPr>
              <a:t>anda</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hi</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oj</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mil</a:t>
            </a:r>
            <a:r>
              <a:rPr kumimoji="0" sz="2400" b="0" i="0" u="none" strike="noStrike" kern="0" cap="none" spc="0" normalizeH="0" baseline="0" noProof="0" dirty="0">
                <a:ln>
                  <a:noFill/>
                </a:ln>
                <a:solidFill>
                  <a:sysClr val="windowText" lastClr="000000"/>
                </a:solidFill>
                <a:effectLst/>
                <a:uLnTx/>
                <a:uFillTx/>
                <a:latin typeface="Tahoma"/>
                <a:cs typeface="Tahoma"/>
              </a:rPr>
              <a:t>est</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0" normalizeH="0" baseline="0" noProof="0" dirty="0">
                <a:ln>
                  <a:noFill/>
                </a:ln>
                <a:solidFill>
                  <a:sysClr val="windowText" lastClr="000000"/>
                </a:solidFill>
                <a:effectLst/>
                <a:uLnTx/>
                <a:uFillTx/>
                <a:latin typeface="Tahoma"/>
                <a:cs typeface="Tahoma"/>
              </a:rPr>
              <a:t>es</a:t>
            </a:r>
          </a:p>
          <a:p>
            <a:pPr marL="831850" marR="0" lvl="1"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0" normalizeH="0" baseline="0" noProof="0" dirty="0">
                <a:ln>
                  <a:noFill/>
                </a:ln>
                <a:solidFill>
                  <a:sysClr val="windowText" lastClr="000000"/>
                </a:solidFill>
                <a:effectLst/>
                <a:uLnTx/>
                <a:uFillTx/>
                <a:latin typeface="Tahoma"/>
                <a:cs typeface="Tahoma"/>
              </a:rPr>
              <a:t>le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20" normalizeH="0" baseline="0" noProof="0" dirty="0">
                <a:ln>
                  <a:noFill/>
                </a:ln>
                <a:solidFill>
                  <a:sysClr val="windowText" lastClr="000000"/>
                </a:solidFill>
                <a:effectLst/>
                <a:uLnTx/>
                <a:uFillTx/>
                <a:latin typeface="Tahoma"/>
                <a:cs typeface="Tahoma"/>
              </a:rPr>
              <a:t>am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ad</a:t>
            </a:r>
            <a:r>
              <a:rPr kumimoji="0" sz="2400" b="0" i="0" u="none" strike="noStrike" kern="0" cap="none" spc="0" normalizeH="0" baseline="0" noProof="0" dirty="0">
                <a:ln>
                  <a:noFill/>
                </a:ln>
                <a:solidFill>
                  <a:sysClr val="windowText" lastClr="000000"/>
                </a:solidFill>
                <a:effectLst/>
                <a:uLnTx/>
                <a:uFillTx/>
                <a:latin typeface="Tahoma"/>
                <a:cs typeface="Tahoma"/>
              </a:rPr>
              <a:t>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manag</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ipa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Sof</a:t>
            </a:r>
            <a:r>
              <a:rPr kumimoji="0" sz="2400" b="0" i="0" u="none" strike="noStrike" kern="0" cap="none" spc="-10" normalizeH="0" baseline="0" noProof="0" dirty="0">
                <a:ln>
                  <a:noFill/>
                </a:ln>
                <a:solidFill>
                  <a:sysClr val="windowText" lastClr="000000"/>
                </a:solidFill>
                <a:effectLst/>
                <a:uLnTx/>
                <a:uFillTx/>
                <a:latin typeface="Tahoma"/>
                <a:cs typeface="Tahoma"/>
              </a:rPr>
              <a:t>t</a:t>
            </a:r>
            <a:r>
              <a:rPr kumimoji="0" sz="2400" b="0" i="0" u="none" strike="noStrike" kern="0" cap="none" spc="-25" normalizeH="0" baseline="0" noProof="0" dirty="0">
                <a:ln>
                  <a:noFill/>
                </a:ln>
                <a:solidFill>
                  <a:sysClr val="windowText" lastClr="000000"/>
                </a:solidFill>
                <a:effectLst/>
                <a:uLnTx/>
                <a:uFillTx/>
                <a:latin typeface="Tahoma"/>
                <a:cs typeface="Tahoma"/>
              </a:rPr>
              <a:t>w</a:t>
            </a:r>
            <a:r>
              <a:rPr kumimoji="0" sz="2400" b="0" i="0" u="none" strike="noStrike" kern="0" cap="none" spc="-15" normalizeH="0" baseline="0" noProof="0" dirty="0">
                <a:ln>
                  <a:noFill/>
                </a:ln>
                <a:solidFill>
                  <a:sysClr val="windowText" lastClr="000000"/>
                </a:solidFill>
                <a:effectLst/>
                <a:uLnTx/>
                <a:uFillTx/>
                <a:latin typeface="Tahoma"/>
                <a:cs typeface="Tahoma"/>
              </a:rPr>
              <a:t>are</a:t>
            </a:r>
            <a:r>
              <a:rPr kumimoji="0" sz="2400" b="0" i="0" u="none" strike="noStrike" kern="0" cap="none" spc="-10" normalizeH="0" baseline="0" noProof="0" dirty="0">
                <a:ln>
                  <a:noFill/>
                </a:ln>
                <a:solidFill>
                  <a:sysClr val="windowText" lastClr="000000"/>
                </a:solidFill>
                <a:effectLst/>
                <a:uLnTx/>
                <a:uFillTx/>
                <a:latin typeface="Tahoma"/>
                <a:cs typeface="Tahoma"/>
              </a:rPr>
              <a:t> (F</a:t>
            </a:r>
            <a:r>
              <a:rPr kumimoji="0" sz="2400" b="0" i="0" u="none" strike="noStrike" kern="0" cap="none" spc="-15" normalizeH="0" baseline="0" noProof="0" dirty="0">
                <a:ln>
                  <a:noFill/>
                </a:ln>
                <a:solidFill>
                  <a:sysClr val="windowText" lastClr="000000"/>
                </a:solidFill>
                <a:effectLst/>
                <a:uLnTx/>
                <a:uFillTx/>
                <a:latin typeface="Tahoma"/>
                <a:cs typeface="Tahoma"/>
              </a:rPr>
              <a:t>agan)</a:t>
            </a:r>
            <a:r>
              <a:rPr kumimoji="0" sz="2400" b="0" i="0" u="none" strike="noStrike" kern="0" cap="none" spc="-10" normalizeH="0" baseline="0" noProof="0" dirty="0">
                <a:ln>
                  <a:noFill/>
                </a:ln>
                <a:solidFill>
                  <a:sysClr val="windowText" lastClr="000000"/>
                </a:solidFill>
                <a:effectLst/>
                <a:uLnTx/>
                <a:uFillTx/>
                <a:latin typeface="Tahoma"/>
                <a:cs typeface="Tahoma"/>
              </a:rPr>
              <a:t> In</a:t>
            </a:r>
            <a:r>
              <a:rPr kumimoji="0" sz="2400" b="0" i="0" u="none" strike="noStrike" kern="0" cap="none" spc="-15" normalizeH="0" baseline="0" noProof="0" dirty="0">
                <a:ln>
                  <a:noFill/>
                </a:ln>
                <a:solidFill>
                  <a:sysClr val="windowText" lastClr="000000"/>
                </a:solidFill>
                <a:effectLst/>
                <a:uLnTx/>
                <a:uFillTx/>
                <a:latin typeface="Tahoma"/>
                <a:cs typeface="Tahoma"/>
              </a:rPr>
              <a:t>spec</a:t>
            </a:r>
            <a:r>
              <a:rPr kumimoji="0" sz="2400" b="0" i="0" u="none" strike="noStrike" kern="0" cap="none" spc="-10" normalizeH="0" baseline="0" noProof="0" dirty="0">
                <a:ln>
                  <a:noFill/>
                </a:ln>
                <a:solidFill>
                  <a:sysClr val="windowText" lastClr="000000"/>
                </a:solidFill>
                <a:effectLst/>
                <a:uLnTx/>
                <a:uFillTx/>
                <a:latin typeface="Tahoma"/>
                <a:cs typeface="Tahoma"/>
              </a:rPr>
              <a:t>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peer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 normalizeH="0" baseline="0" noProof="0" dirty="0">
                <a:ln>
                  <a:noFill/>
                </a:ln>
                <a:solidFill>
                  <a:sysClr val="windowText" lastClr="000000"/>
                </a:solidFill>
                <a:effectLst/>
                <a:uLnTx/>
                <a:uFillTx/>
                <a:latin typeface="Tahoma"/>
                <a:cs typeface="Tahoma"/>
              </a:rPr>
              <a:t>mal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rocess</a:t>
            </a:r>
          </a:p>
          <a:p>
            <a:pPr marL="831850" marR="0" lvl="1"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0" normalizeH="0" baseline="0" noProof="0" dirty="0">
                <a:ln>
                  <a:noFill/>
                </a:ln>
                <a:solidFill>
                  <a:sysClr val="windowText" lastClr="000000"/>
                </a:solidFill>
                <a:effectLst/>
                <a:uLnTx/>
                <a:uFillTx/>
                <a:latin typeface="Tahoma"/>
                <a:cs typeface="Tahoma"/>
              </a:rPr>
              <a:t>le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ind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mod</a:t>
            </a:r>
            <a:r>
              <a:rPr kumimoji="0" sz="2400" b="0" i="0" u="none" strike="noStrike" kern="0" cap="none" spc="0" normalizeH="0" baseline="0" noProof="0" dirty="0">
                <a:ln>
                  <a:noFill/>
                </a:ln>
                <a:solidFill>
                  <a:sysClr val="windowText" lastClr="000000"/>
                </a:solidFill>
                <a:effectLst/>
                <a:uLnTx/>
                <a:uFillTx/>
                <a:latin typeface="Tahoma"/>
                <a:cs typeface="Tahoma"/>
              </a:rPr>
              <a:t>er</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tor</a:t>
            </a:r>
          </a:p>
          <a:p>
            <a:pPr marL="831850" marR="0" lvl="1"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5" normalizeH="0" baseline="0" noProof="0" dirty="0">
                <a:ln>
                  <a:noFill/>
                </a:ln>
                <a:solidFill>
                  <a:sysClr val="windowText" lastClr="000000"/>
                </a:solidFill>
                <a:effectLst/>
                <a:uLnTx/>
                <a:uFillTx/>
                <a:latin typeface="Tahoma"/>
                <a:cs typeface="Tahoma"/>
              </a:rPr>
              <a:t>y</a:t>
            </a:r>
            <a:r>
              <a:rPr kumimoji="0" sz="2400" b="0" i="0" u="none" strike="noStrike" kern="0" cap="none" spc="0" normalizeH="0" baseline="0" noProof="0" dirty="0">
                <a:ln>
                  <a:noFill/>
                </a:ln>
                <a:solidFill>
                  <a:sysClr val="windowText" lastClr="000000"/>
                </a:solidFill>
                <a:effectLst/>
                <a:uLnTx/>
                <a:uFillTx/>
                <a:latin typeface="Tahoma"/>
                <a:cs typeface="Tahoma"/>
              </a:rPr>
              <a:t>ste</a:t>
            </a:r>
            <a:r>
              <a:rPr kumimoji="0" sz="2400" b="0" i="0" u="none" strike="noStrike" kern="0" cap="none" spc="-20" normalizeH="0" baseline="0" noProof="0" dirty="0">
                <a:ln>
                  <a:noFill/>
                </a:ln>
                <a:solidFill>
                  <a:sysClr val="windowText" lastClr="000000"/>
                </a:solidFill>
                <a:effectLst/>
                <a:uLnTx/>
                <a:uFillTx/>
                <a:latin typeface="Tahoma"/>
                <a:cs typeface="Tahoma"/>
              </a:rPr>
              <a:t>ma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oll</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foc</a:t>
            </a:r>
            <a:r>
              <a:rPr kumimoji="0" sz="2400" b="0" i="0" u="none" strike="noStrike" kern="0" cap="none" spc="-15" normalizeH="0" baseline="0" noProof="0" dirty="0">
                <a:ln>
                  <a:noFill/>
                </a:ln>
                <a:solidFill>
                  <a:sysClr val="windowText" lastClr="000000"/>
                </a:solidFill>
                <a:effectLst/>
                <a:uLnTx/>
                <a:uFillTx/>
                <a:latin typeface="Tahoma"/>
                <a:cs typeface="Tahoma"/>
              </a:rPr>
              <a:t>us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escr</a:t>
            </a:r>
            <a:r>
              <a:rPr kumimoji="0" sz="2400" b="0" i="0" u="none" strike="noStrike" kern="0" cap="none" spc="-10" normalizeH="0" baseline="0" noProof="0" dirty="0">
                <a:ln>
                  <a:noFill/>
                </a:ln>
                <a:solidFill>
                  <a:sysClr val="windowText" lastClr="000000"/>
                </a:solidFill>
                <a:effectLst/>
                <a:uLnTx/>
                <a:uFillTx/>
                <a:latin typeface="Tahoma"/>
                <a:cs typeface="Tahoma"/>
              </a:rPr>
              <a:t>ip</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process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imp</a:t>
            </a:r>
            <a:r>
              <a:rPr kumimoji="0" sz="2400" b="0" i="0" u="none" strike="noStrike" kern="0" cap="none" spc="0" normalizeH="0" baseline="0" noProof="0" dirty="0">
                <a:ln>
                  <a:noFill/>
                </a:ln>
                <a:solidFill>
                  <a:sysClr val="windowText" lastClr="000000"/>
                </a:solidFill>
                <a:effectLst/>
                <a:uLnTx/>
                <a:uFillTx/>
                <a:latin typeface="Tahoma"/>
                <a:cs typeface="Tahoma"/>
              </a:rPr>
              <a:t>rov</a:t>
            </a:r>
            <a:r>
              <a:rPr kumimoji="0" sz="2400" b="0" i="0" u="none" strike="noStrike" kern="0" cap="none" spc="-5" normalizeH="0" baseline="0" noProof="0" dirty="0">
                <a:ln>
                  <a:noFill/>
                </a:ln>
                <a:solidFill>
                  <a:sysClr val="windowText" lastClr="000000"/>
                </a:solidFill>
                <a:effectLst/>
                <a:uLnTx/>
                <a:uFillTx/>
                <a:latin typeface="Tahoma"/>
                <a:cs typeface="Tahoma"/>
              </a:rPr>
              <a:t>e</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goal</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34</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758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76200"/>
            <a:ext cx="7555579" cy="984885"/>
          </a:xfrm>
          <a:prstGeom prst="rect">
            <a:avLst/>
          </a:prstGeom>
        </p:spPr>
        <p:txBody>
          <a:bodyPr vert="horz" wrap="square" lIns="0" tIns="487680" rIns="0" bIns="0" rtlCol="0">
            <a:spAutoFit/>
          </a:bodyPr>
          <a:lstStyle/>
          <a:p>
            <a:pPr marL="1718310">
              <a:lnSpc>
                <a:spcPct val="100000"/>
              </a:lnSpc>
            </a:pPr>
            <a:r>
              <a:rPr b="1" spc="-20" dirty="0"/>
              <a:t>Ty</a:t>
            </a:r>
            <a:r>
              <a:rPr b="1" spc="-25" dirty="0"/>
              <a:t>p</a:t>
            </a:r>
            <a:r>
              <a:rPr b="1" dirty="0"/>
              <a:t>es</a:t>
            </a:r>
            <a:r>
              <a:rPr b="1" spc="200" dirty="0">
                <a:latin typeface="Times New Roman"/>
                <a:cs typeface="Times New Roman"/>
              </a:rPr>
              <a:t> </a:t>
            </a:r>
            <a:r>
              <a:rPr b="1" dirty="0"/>
              <a:t>of</a:t>
            </a:r>
            <a:r>
              <a:rPr b="1" spc="200" dirty="0">
                <a:latin typeface="Times New Roman"/>
                <a:cs typeface="Times New Roman"/>
              </a:rPr>
              <a:t> </a:t>
            </a:r>
            <a:r>
              <a:rPr b="1" spc="-20" dirty="0"/>
              <a:t>R</a:t>
            </a:r>
            <a:r>
              <a:rPr b="1" dirty="0"/>
              <a:t>e</a:t>
            </a:r>
            <a:r>
              <a:rPr b="1" spc="-25" dirty="0"/>
              <a:t>v</a:t>
            </a:r>
            <a:r>
              <a:rPr b="1" spc="-10" dirty="0"/>
              <a:t>i</a:t>
            </a:r>
            <a:r>
              <a:rPr b="1" dirty="0"/>
              <a:t>ew</a:t>
            </a:r>
            <a:r>
              <a:rPr b="1" spc="195" dirty="0">
                <a:latin typeface="Times New Roman"/>
                <a:cs typeface="Times New Roman"/>
              </a:rPr>
              <a:t> </a:t>
            </a:r>
            <a:r>
              <a:rPr sz="2400" b="1" spc="-10" dirty="0">
                <a:solidFill>
                  <a:srgbClr val="829FF9"/>
                </a:solidFill>
              </a:rPr>
              <a:t>(</a:t>
            </a:r>
            <a:r>
              <a:rPr sz="2400" b="1" dirty="0">
                <a:solidFill>
                  <a:srgbClr val="829FF9"/>
                </a:solidFill>
              </a:rPr>
              <a:t>c</a:t>
            </a:r>
            <a:r>
              <a:rPr sz="2400" b="1" spc="-15" dirty="0">
                <a:solidFill>
                  <a:srgbClr val="829FF9"/>
                </a:solidFill>
              </a:rPr>
              <a:t>on</a:t>
            </a:r>
            <a:r>
              <a:rPr sz="2400" b="1" dirty="0">
                <a:solidFill>
                  <a:srgbClr val="829FF9"/>
                </a:solidFill>
              </a:rPr>
              <a:t>t</a:t>
            </a:r>
            <a:r>
              <a:rPr sz="2400" b="1" spc="-10" dirty="0">
                <a:solidFill>
                  <a:srgbClr val="829FF9"/>
                </a:solidFill>
              </a:rPr>
              <a:t>.)</a:t>
            </a:r>
            <a:endParaRPr sz="2400" b="1" dirty="0">
              <a:latin typeface="Times New Roman"/>
              <a:cs typeface="Times New Roman"/>
            </a:endParaRPr>
          </a:p>
        </p:txBody>
      </p:sp>
      <p:sp>
        <p:nvSpPr>
          <p:cNvPr id="3" name="object 3"/>
          <p:cNvSpPr txBox="1"/>
          <p:nvPr/>
        </p:nvSpPr>
        <p:spPr>
          <a:xfrm>
            <a:off x="905832" y="1525170"/>
            <a:ext cx="5155565" cy="4567917"/>
          </a:xfrm>
          <a:prstGeom prst="rect">
            <a:avLst/>
          </a:prstGeom>
        </p:spPr>
        <p:txBody>
          <a:bodyPr vert="horz" wrap="square" lIns="0" tIns="0" rIns="0" bIns="0" rtlCol="0">
            <a:spAutoFit/>
          </a:bodyPr>
          <a:lstStyle/>
          <a:p>
            <a:pPr marL="371475" marR="0" lvl="0" indent="-358775"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Str</a:t>
            </a:r>
            <a:r>
              <a:rPr kumimoji="0" sz="2400" b="0" i="0" u="none" strike="noStrike" kern="0" cap="none" spc="-15" normalizeH="0" baseline="0" noProof="0" dirty="0">
                <a:ln>
                  <a:noFill/>
                </a:ln>
                <a:solidFill>
                  <a:sysClr val="windowText" lastClr="000000"/>
                </a:solidFill>
                <a:effectLst/>
                <a:uLnTx/>
                <a:uFillTx/>
                <a:latin typeface="Tahoma"/>
                <a:cs typeface="Tahoma"/>
              </a:rPr>
              <a:t>uctured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Wal</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ough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 normalizeH="0" baseline="0" noProof="0" dirty="0">
                <a:ln>
                  <a:noFill/>
                </a:ln>
                <a:solidFill>
                  <a:sysClr val="windowText" lastClr="000000"/>
                </a:solidFill>
                <a:effectLst/>
                <a:uLnTx/>
                <a:uFillTx/>
                <a:latin typeface="Tahoma"/>
                <a:cs typeface="Tahoma"/>
              </a:rPr>
              <a:t>ou</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don)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095"/>
              </a:spcBef>
              <a:spcAft>
                <a:spcPts val="0"/>
              </a:spcAft>
              <a:buClrTx/>
              <a:buSzPct val="60416"/>
              <a:buFont typeface="Wingdings"/>
              <a:buChar char=""/>
              <a:tabLst>
                <a:tab pos="831850" algn="l"/>
              </a:tabLst>
              <a:defRPr/>
            </a:pPr>
            <a:r>
              <a:rPr kumimoji="0" sz="2400" b="0" i="0" u="none" strike="noStrike" kern="0" cap="none" spc="-10" normalizeH="0" baseline="0" noProof="0" dirty="0">
                <a:ln>
                  <a:noFill/>
                </a:ln>
                <a:solidFill>
                  <a:sysClr val="windowText" lastClr="000000"/>
                </a:solidFill>
                <a:effectLst/>
                <a:uLnTx/>
                <a:uFillTx/>
                <a:latin typeface="Tahoma"/>
                <a:cs typeface="Tahoma"/>
              </a:rPr>
              <a:t>less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 normalizeH="0" baseline="0" noProof="0" dirty="0">
                <a:ln>
                  <a:noFill/>
                </a:ln>
                <a:solidFill>
                  <a:sysClr val="windowText" lastClr="000000"/>
                </a:solidFill>
                <a:effectLst/>
                <a:uLnTx/>
                <a:uFillTx/>
                <a:latin typeface="Tahoma"/>
                <a:cs typeface="Tahoma"/>
              </a:rPr>
              <a:t>mal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us</a:t>
            </a:r>
            <a:r>
              <a:rPr kumimoji="0" sz="2400" b="0" i="0" u="none" strike="noStrike" kern="0" cap="none" spc="-10" normalizeH="0" baseline="0" noProof="0" dirty="0">
                <a:ln>
                  <a:noFill/>
                </a:ln>
                <a:solidFill>
                  <a:sysClr val="windowText" lastClr="000000"/>
                </a:solidFill>
                <a:effectLst/>
                <a:uLnTx/>
                <a:uFillTx/>
                <a:latin typeface="Tahoma"/>
                <a:cs typeface="Tahoma"/>
              </a:rPr>
              <a:t>ually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cer</a:t>
            </a:r>
          </a:p>
          <a:p>
            <a:pPr marL="831850" marR="0" lvl="1" indent="-285750" defTabSz="914400" eaLnBrk="1" fontAlgn="auto" latinLnBrk="0" hangingPunct="1">
              <a:lnSpc>
                <a:spcPct val="100000"/>
              </a:lnSpc>
              <a:spcBef>
                <a:spcPts val="122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no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 normalizeH="0" baseline="0" noProof="0" dirty="0">
                <a:ln>
                  <a:noFill/>
                </a:ln>
                <a:solidFill>
                  <a:sysClr val="windowText" lastClr="000000"/>
                </a:solidFill>
                <a:effectLst/>
                <a:uLnTx/>
                <a:uFillTx/>
                <a:latin typeface="Tahoma"/>
                <a:cs typeface="Tahoma"/>
              </a:rPr>
              <a:t>mal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oll</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no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ipan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Audit</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22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exter</a:t>
            </a:r>
            <a:r>
              <a:rPr kumimoji="0" sz="2400" b="0" i="0" u="none" strike="noStrike" kern="0" cap="none" spc="-15" normalizeH="0" baseline="0" noProof="0" dirty="0">
                <a:ln>
                  <a:noFill/>
                </a:ln>
                <a:solidFill>
                  <a:sysClr val="windowText" lastClr="000000"/>
                </a:solidFill>
                <a:effectLst/>
                <a:uLnTx/>
                <a:uFillTx/>
                <a:latin typeface="Tahoma"/>
                <a:cs typeface="Tahoma"/>
              </a:rPr>
              <a:t>nal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work</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ct</a:t>
            </a: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independent</a:t>
            </a:r>
            <a:r>
              <a:rPr kumimoji="0" sz="2400" b="0" i="0" u="none" strike="noStrike" kern="0" cap="none" spc="-10" normalizeH="0" baseline="0" noProof="0" dirty="0">
                <a:ln>
                  <a:noFill/>
                </a:ln>
                <a:solidFill>
                  <a:sysClr val="windowText" lastClr="000000"/>
                </a:solidFill>
                <a:effectLst/>
                <a:uLnTx/>
                <a:uFillTx/>
                <a:latin typeface="Tahoma"/>
                <a:cs typeface="Tahoma"/>
              </a:rPr>
              <a:t>ly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manag</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us</a:t>
            </a:r>
            <a:r>
              <a:rPr kumimoji="0" sz="2400" b="0" i="0" u="none" strike="noStrike" kern="0" cap="none" spc="-10" normalizeH="0" baseline="0" noProof="0" dirty="0">
                <a:ln>
                  <a:noFill/>
                </a:ln>
                <a:solidFill>
                  <a:sysClr val="windowText" lastClr="000000"/>
                </a:solidFill>
                <a:effectLst/>
                <a:uLnTx/>
                <a:uFillTx/>
                <a:latin typeface="Tahoma"/>
                <a:cs typeface="Tahoma"/>
              </a:rPr>
              <a:t>ually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la</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rocess</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35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10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90945"/>
            <a:ext cx="7555579" cy="984885"/>
          </a:xfrm>
          <a:prstGeom prst="rect">
            <a:avLst/>
          </a:prstGeom>
        </p:spPr>
        <p:txBody>
          <a:bodyPr vert="horz" wrap="square" lIns="0" tIns="487680" rIns="0" bIns="0" rtlCol="0">
            <a:spAutoFit/>
          </a:bodyPr>
          <a:lstStyle/>
          <a:p>
            <a:pPr marL="965200">
              <a:lnSpc>
                <a:spcPct val="100000"/>
              </a:lnSpc>
            </a:pPr>
            <a:r>
              <a:rPr b="1" spc="-30" dirty="0">
                <a:latin typeface="Tahoma"/>
                <a:cs typeface="Tahoma"/>
              </a:rPr>
              <a:t>B</a:t>
            </a:r>
            <a:r>
              <a:rPr b="1" spc="-20" dirty="0">
                <a:latin typeface="Tahoma"/>
                <a:cs typeface="Tahoma"/>
              </a:rPr>
              <a:t>a</a:t>
            </a:r>
            <a:r>
              <a:rPr b="1" spc="-25" dirty="0">
                <a:latin typeface="Tahoma"/>
                <a:cs typeface="Tahoma"/>
              </a:rPr>
              <a:t>s</a:t>
            </a:r>
            <a:r>
              <a:rPr b="1" spc="-10" dirty="0">
                <a:latin typeface="Tahoma"/>
                <a:cs typeface="Tahoma"/>
              </a:rPr>
              <a:t>i</a:t>
            </a:r>
            <a:r>
              <a:rPr b="1" dirty="0">
                <a:latin typeface="Tahoma"/>
                <a:cs typeface="Tahoma"/>
              </a:rPr>
              <a:t>c</a:t>
            </a:r>
            <a:r>
              <a:rPr b="1" spc="-10" dirty="0">
                <a:latin typeface="Tahoma"/>
                <a:cs typeface="Tahoma"/>
              </a:rPr>
              <a:t> </a:t>
            </a: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10" dirty="0">
                <a:latin typeface="Tahoma"/>
                <a:cs typeface="Tahoma"/>
              </a:rPr>
              <a:t> </a:t>
            </a:r>
            <a:r>
              <a:rPr b="1" spc="-5" dirty="0">
                <a:latin typeface="Tahoma"/>
                <a:cs typeface="Tahoma"/>
              </a:rPr>
              <a:t>P</a:t>
            </a:r>
            <a:r>
              <a:rPr b="1" spc="-15" dirty="0">
                <a:latin typeface="Tahoma"/>
                <a:cs typeface="Tahoma"/>
              </a:rPr>
              <a:t>ri</a:t>
            </a:r>
            <a:r>
              <a:rPr b="1" dirty="0">
                <a:latin typeface="Tahoma"/>
                <a:cs typeface="Tahoma"/>
              </a:rPr>
              <a:t>nc</a:t>
            </a:r>
            <a:r>
              <a:rPr b="1" spc="-10" dirty="0">
                <a:latin typeface="Tahoma"/>
                <a:cs typeface="Tahoma"/>
              </a:rPr>
              <a:t>i</a:t>
            </a:r>
            <a:r>
              <a:rPr b="1" dirty="0">
                <a:latin typeface="Tahoma"/>
                <a:cs typeface="Tahoma"/>
              </a:rPr>
              <a:t>p</a:t>
            </a:r>
            <a:r>
              <a:rPr b="1" spc="-10" dirty="0">
                <a:latin typeface="Tahoma"/>
                <a:cs typeface="Tahoma"/>
              </a:rPr>
              <a:t>l</a:t>
            </a:r>
            <a:r>
              <a:rPr b="1" spc="-25" dirty="0">
                <a:latin typeface="Tahoma"/>
                <a:cs typeface="Tahoma"/>
              </a:rPr>
              <a:t>e</a:t>
            </a:r>
            <a:r>
              <a:rPr b="1" spc="-20" dirty="0">
                <a:latin typeface="Tahoma"/>
                <a:cs typeface="Tahoma"/>
              </a:rPr>
              <a:t>s</a:t>
            </a:r>
          </a:p>
        </p:txBody>
      </p:sp>
      <p:sp>
        <p:nvSpPr>
          <p:cNvPr id="3" name="object 3"/>
          <p:cNvSpPr txBox="1"/>
          <p:nvPr/>
        </p:nvSpPr>
        <p:spPr>
          <a:xfrm>
            <a:off x="905832" y="1525170"/>
            <a:ext cx="7599680" cy="4307840"/>
          </a:xfrm>
          <a:prstGeom prst="rect">
            <a:avLst/>
          </a:prstGeom>
        </p:spPr>
        <p:txBody>
          <a:bodyPr vert="horz" wrap="square" lIns="0" tIns="0" rIns="0" bIns="0" rtlCol="0">
            <a:spAutoFit/>
          </a:bodyPr>
          <a:lstStyle/>
          <a:p>
            <a:pPr marL="368300" marR="5080" lvl="0" indent="-355600" defTabSz="914400" eaLnBrk="1" fontAlgn="auto" latinLnBrk="0" hangingPunct="1">
              <a:lnSpc>
                <a:spcPts val="2800"/>
              </a:lnSpc>
              <a:spcBef>
                <a:spcPts val="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 normalizeH="0" baseline="0" noProof="0" dirty="0">
                <a:ln>
                  <a:noFill/>
                </a:ln>
                <a:solidFill>
                  <a:sysClr val="windowText" lastClr="000000"/>
                </a:solidFill>
                <a:effectLst/>
                <a:uLnTx/>
                <a:uFillTx/>
                <a:latin typeface="Tahoma"/>
                <a:cs typeface="Tahoma"/>
              </a:rPr>
              <a:t>mal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str</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ct</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rocess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ec</a:t>
            </a:r>
            <a:r>
              <a:rPr kumimoji="0" sz="2400" b="0" i="0" u="none" strike="noStrike" kern="0" cap="none" spc="-20" normalizeH="0" baseline="0" noProof="0" dirty="0">
                <a:ln>
                  <a:noFill/>
                </a:ln>
                <a:solidFill>
                  <a:sysClr val="windowText" lastClr="000000"/>
                </a:solidFill>
                <a:effectLst/>
                <a:uLnTx/>
                <a:uFillTx/>
                <a:latin typeface="Tahoma"/>
                <a:cs typeface="Tahoma"/>
              </a:rPr>
              <a:t>k</a:t>
            </a:r>
            <a:r>
              <a:rPr kumimoji="0" sz="2400" b="0" i="0" u="none" strike="noStrike" kern="0" cap="none" spc="-10" normalizeH="0" baseline="0" noProof="0" dirty="0">
                <a:ln>
                  <a:noFill/>
                </a:ln>
                <a:solidFill>
                  <a:sysClr val="windowText" lastClr="000000"/>
                </a:solidFill>
                <a:effectLst/>
                <a:uLnTx/>
                <a:uFillTx/>
                <a:latin typeface="Tahoma"/>
                <a:cs typeface="Tahoma"/>
              </a:rPr>
              <a:t>li</a:t>
            </a:r>
            <a:r>
              <a:rPr kumimoji="0" sz="2400" b="0" i="0" u="none" strike="noStrike" kern="0" cap="none" spc="0" normalizeH="0" baseline="0" noProof="0" dirty="0">
                <a:ln>
                  <a:noFill/>
                </a:ln>
                <a:solidFill>
                  <a:sysClr val="windowText" lastClr="000000"/>
                </a:solidFill>
                <a:effectLst/>
                <a:uLnTx/>
                <a:uFillTx/>
                <a:latin typeface="Tahoma"/>
                <a:cs typeface="Tahoma"/>
              </a:rPr>
              <a:t>sts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0" normalizeH="0" baseline="0" noProof="0" dirty="0">
                <a:ln>
                  <a:noFill/>
                </a:ln>
                <a:solidFill>
                  <a:sysClr val="windowText" lastClr="000000"/>
                </a:solidFill>
                <a:effectLst/>
                <a:uLnTx/>
                <a:uFillTx/>
                <a:latin typeface="Tahoma"/>
                <a:cs typeface="Tahoma"/>
              </a:rPr>
              <a:t>ol</a:t>
            </a:r>
            <a:r>
              <a:rPr kumimoji="0" sz="2400" b="0" i="0" u="none" strike="noStrike" kern="0" cap="none" spc="0" normalizeH="0" baseline="0" noProof="0" dirty="0">
                <a:ln>
                  <a:noFill/>
                </a:ln>
                <a:solidFill>
                  <a:sysClr val="windowText" lastClr="000000"/>
                </a:solidFill>
                <a:effectLst/>
                <a:uLnTx/>
                <a:uFillTx/>
                <a:latin typeface="Tahoma"/>
                <a:cs typeface="Tahoma"/>
              </a:rPr>
              <a:t>es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ipan</a:t>
            </a:r>
            <a:r>
              <a:rPr kumimoji="0" sz="2400" b="0" i="0" u="none" strike="noStrike" kern="0" cap="none" spc="0" normalizeH="0" baseline="0" noProof="0" dirty="0">
                <a:ln>
                  <a:noFill/>
                </a:ln>
                <a:solidFill>
                  <a:sysClr val="windowText" lastClr="000000"/>
                </a:solidFill>
                <a:effectLst/>
                <a:uLnTx/>
                <a:uFillTx/>
                <a:latin typeface="Tahoma"/>
                <a:cs typeface="Tahoma"/>
              </a:rPr>
              <a:t>ts</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115"/>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P</a:t>
            </a:r>
            <a:r>
              <a:rPr kumimoji="0" sz="2400" b="0" i="0" u="none" strike="noStrike" kern="0" cap="none" spc="-15" normalizeH="0" baseline="0" noProof="0" dirty="0">
                <a:ln>
                  <a:noFill/>
                </a:ln>
                <a:solidFill>
                  <a:sysClr val="windowText" lastClr="000000"/>
                </a:solidFill>
                <a:effectLst/>
                <a:uLnTx/>
                <a:uFillTx/>
                <a:latin typeface="Tahoma"/>
                <a:cs typeface="Tahoma"/>
              </a:rPr>
              <a:t>art</a:t>
            </a:r>
            <a:r>
              <a:rPr kumimoji="0" sz="2400" b="0" i="0" u="none" strike="noStrike" kern="0" cap="none" spc="-10" normalizeH="0" baseline="0" noProof="0" dirty="0">
                <a:ln>
                  <a:noFill/>
                </a:ln>
                <a:solidFill>
                  <a:sysClr val="windowText" lastClr="000000"/>
                </a:solidFill>
                <a:effectLst/>
                <a:uLnTx/>
                <a:uFillTx/>
                <a:latin typeface="Tahoma"/>
                <a:cs typeface="Tahoma"/>
              </a:rPr>
              <a:t>ic</a:t>
            </a:r>
            <a:r>
              <a:rPr kumimoji="0" sz="2400" b="0" i="0" u="none" strike="noStrike" kern="0" cap="none" spc="-15" normalizeH="0" baseline="0" noProof="0" dirty="0">
                <a:ln>
                  <a:noFill/>
                </a:ln>
                <a:solidFill>
                  <a:sysClr val="windowText" lastClr="000000"/>
                </a:solidFill>
                <a:effectLst/>
                <a:uLnTx/>
                <a:uFillTx/>
                <a:latin typeface="Tahoma"/>
                <a:cs typeface="Tahoma"/>
              </a:rPr>
              <a:t>ipants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ad</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0" normalizeH="0" baseline="0" noProof="0" dirty="0">
                <a:ln>
                  <a:noFill/>
                </a:ln>
                <a:solidFill>
                  <a:sysClr val="windowText" lastClr="000000"/>
                </a:solidFill>
                <a:effectLst/>
                <a:uLnTx/>
                <a:uFillTx/>
                <a:latin typeface="Tahoma"/>
                <a:cs typeface="Tahoma"/>
              </a:rPr>
              <a:t>ce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Foc</a:t>
            </a:r>
            <a:r>
              <a:rPr kumimoji="0" sz="2400" b="0" i="0" u="none" strike="noStrike" kern="0" cap="none" spc="-15" normalizeH="0" baseline="0" noProof="0" dirty="0">
                <a:ln>
                  <a:noFill/>
                </a:ln>
                <a:solidFill>
                  <a:sysClr val="windowText" lastClr="000000"/>
                </a:solidFill>
                <a:effectLst/>
                <a:uLnTx/>
                <a:uFillTx/>
                <a:latin typeface="Tahoma"/>
                <a:cs typeface="Tahoma"/>
              </a:rPr>
              <a:t>us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obl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ot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ol</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25" normalizeH="0" baseline="0" noProof="0" dirty="0">
                <a:ln>
                  <a:noFill/>
                </a:ln>
                <a:solidFill>
                  <a:sysClr val="windowText" lastClr="000000"/>
                </a:solidFill>
                <a:effectLst/>
                <a:uLnTx/>
                <a:uFillTx/>
                <a:latin typeface="Tahoma"/>
                <a:cs typeface="Tahoma"/>
              </a:rPr>
              <a:t>m</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22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Conducted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tec</a:t>
            </a:r>
            <a:r>
              <a:rPr kumimoji="0" sz="2400" b="0" i="0" u="none" strike="noStrike" kern="0" cap="none" spc="-15" normalizeH="0" baseline="0" noProof="0" dirty="0">
                <a:ln>
                  <a:noFill/>
                </a:ln>
                <a:solidFill>
                  <a:sysClr val="windowText" lastClr="000000"/>
                </a:solidFill>
                <a:effectLst/>
                <a:uLnTx/>
                <a:uFillTx/>
                <a:latin typeface="Tahoma"/>
                <a:cs typeface="Tahoma"/>
              </a:rPr>
              <a:t>hni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opl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tec</a:t>
            </a:r>
            <a:r>
              <a:rPr kumimoji="0" sz="2400" b="0" i="0" u="none" strike="noStrike" kern="0" cap="none" spc="-15" normalizeH="0" baseline="0" noProof="0" dirty="0">
                <a:ln>
                  <a:noFill/>
                </a:ln>
                <a:solidFill>
                  <a:sysClr val="windowText" lastClr="000000"/>
                </a:solidFill>
                <a:effectLst/>
                <a:uLnTx/>
                <a:uFillTx/>
                <a:latin typeface="Tahoma"/>
                <a:cs typeface="Tahoma"/>
              </a:rPr>
              <a:t>hni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opl</a:t>
            </a:r>
            <a:r>
              <a:rPr kumimoji="0" sz="2400" b="0" i="0" u="none" strike="noStrike" kern="0" cap="none" spc="0" normalizeH="0" baseline="0" noProof="0" dirty="0">
                <a:ln>
                  <a:noFill/>
                </a:ln>
                <a:solidFill>
                  <a:sysClr val="windowText" lastClr="000000"/>
                </a:solidFill>
                <a:effectLst/>
                <a:uLnTx/>
                <a:uFillTx/>
                <a:latin typeface="Tahoma"/>
                <a:cs typeface="Tahoma"/>
              </a:rPr>
              <a:t>e</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recor</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moni</a:t>
            </a:r>
            <a:r>
              <a:rPr kumimoji="0" sz="2400" b="0" i="0" u="none" strike="noStrike" kern="0" cap="none" spc="0" normalizeH="0" baseline="0" noProof="0" dirty="0">
                <a:ln>
                  <a:noFill/>
                </a:ln>
                <a:solidFill>
                  <a:sysClr val="windowText" lastClr="000000"/>
                </a:solidFill>
                <a:effectLst/>
                <a:uLnTx/>
                <a:uFillTx/>
                <a:latin typeface="Tahoma"/>
                <a:cs typeface="Tahoma"/>
              </a:rPr>
              <a:t>tor</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effect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ess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rocess</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0" normalizeH="0" baseline="0" noProof="0" dirty="0">
                <a:ln>
                  <a:noFill/>
                </a:ln>
                <a:solidFill>
                  <a:sysClr val="windowText" lastClr="000000"/>
                </a:solidFill>
                <a:effectLst/>
                <a:uLnTx/>
                <a:uFillTx/>
                <a:latin typeface="Tahoma"/>
                <a:cs typeface="Tahoma"/>
              </a:rPr>
              <a:t>lat</a:t>
            </a:r>
            <a:r>
              <a:rPr kumimoji="0" sz="2400" b="0" i="0" u="none" strike="noStrike" kern="0" cap="none" spc="-15" normalizeH="0" baseline="0" noProof="0" dirty="0">
                <a:ln>
                  <a:noFill/>
                </a:ln>
                <a:solidFill>
                  <a:sysClr val="windowText" lastClr="000000"/>
                </a:solidFill>
                <a:effectLst/>
                <a:uLnTx/>
                <a:uFillTx/>
                <a:latin typeface="Tahoma"/>
                <a:cs typeface="Tahoma"/>
              </a:rPr>
              <a:t>ionships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quali</a:t>
            </a:r>
            <a:r>
              <a:rPr kumimoji="0" sz="2400" b="0" i="0" u="none" strike="noStrike" kern="0" cap="none" spc="0" normalizeH="0" baseline="0" noProof="0" dirty="0">
                <a:ln>
                  <a:noFill/>
                </a:ln>
                <a:solidFill>
                  <a:sysClr val="windowText" lastClr="000000"/>
                </a:solidFill>
                <a:effectLst/>
                <a:uLnTx/>
                <a:uFillTx/>
                <a:latin typeface="Tahoma"/>
                <a:cs typeface="Tahoma"/>
              </a:rPr>
              <a:t>ty</a:t>
            </a:r>
            <a:endParaRPr kumimoji="0" sz="2400" b="0" i="0" u="none" strike="noStrike" kern="0" cap="none" spc="0" normalizeH="0" baseline="0" noProof="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22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Looking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ct</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ot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lop</a:t>
            </a:r>
            <a:r>
              <a:rPr kumimoji="0" sz="2400" b="0" i="0" u="none" strike="noStrike" kern="0" cap="none" spc="0" normalizeH="0" baseline="0" noProof="0" dirty="0">
                <a:ln>
                  <a:noFill/>
                </a:ln>
                <a:solidFill>
                  <a:sysClr val="windowText" lastClr="000000"/>
                </a:solidFill>
                <a:effectLst/>
                <a:uLnTx/>
                <a:uFillTx/>
                <a:latin typeface="Tahoma"/>
                <a:cs typeface="Tahoma"/>
              </a:rPr>
              <a:t>ers</a:t>
            </a:r>
            <a:endParaRPr kumimoji="0" sz="2400" b="0" i="0" u="none" strike="noStrike" kern="0" cap="none" spc="0" normalizeH="0" baseline="0" noProof="0">
              <a:ln>
                <a:noFill/>
              </a:ln>
              <a:solidFill>
                <a:sysClr val="windowText" lastClr="000000"/>
              </a:solidFill>
              <a:effectLst/>
              <a:uLnTx/>
              <a:uFillTx/>
              <a:latin typeface="Tahoma"/>
              <a:cs typeface="Tahoma"/>
            </a:endParaRP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36</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3692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68353"/>
            <a:ext cx="7555579" cy="984885"/>
          </a:xfrm>
          <a:prstGeom prst="rect">
            <a:avLst/>
          </a:prstGeom>
        </p:spPr>
        <p:txBody>
          <a:bodyPr vert="horz" wrap="square" lIns="0" tIns="487680" rIns="0" bIns="0" rtlCol="0">
            <a:spAutoFit/>
          </a:bodyPr>
          <a:lstStyle/>
          <a:p>
            <a:pPr marL="1328420">
              <a:lnSpc>
                <a:spcPct val="100000"/>
              </a:lnSpc>
            </a:pP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10" dirty="0">
                <a:latin typeface="Tahoma"/>
                <a:cs typeface="Tahoma"/>
              </a:rPr>
              <a:t> </a:t>
            </a:r>
            <a:r>
              <a:rPr b="1" spc="-5" dirty="0">
                <a:latin typeface="Tahoma"/>
                <a:cs typeface="Tahoma"/>
              </a:rPr>
              <a:t>P</a:t>
            </a:r>
            <a:r>
              <a:rPr b="1" spc="-25" dirty="0">
                <a:latin typeface="Tahoma"/>
                <a:cs typeface="Tahoma"/>
              </a:rPr>
              <a:t>a</a:t>
            </a:r>
            <a:r>
              <a:rPr b="1" spc="-15" dirty="0">
                <a:latin typeface="Tahoma"/>
                <a:cs typeface="Tahoma"/>
              </a:rPr>
              <a:t>r</a:t>
            </a:r>
            <a:r>
              <a:rPr b="1" spc="-20" dirty="0">
                <a:latin typeface="Tahoma"/>
                <a:cs typeface="Tahoma"/>
              </a:rPr>
              <a:t>t</a:t>
            </a:r>
            <a:r>
              <a:rPr b="1" spc="-10" dirty="0">
                <a:latin typeface="Tahoma"/>
                <a:cs typeface="Tahoma"/>
              </a:rPr>
              <a:t>i</a:t>
            </a:r>
            <a:r>
              <a:rPr b="1" dirty="0">
                <a:latin typeface="Tahoma"/>
                <a:cs typeface="Tahoma"/>
              </a:rPr>
              <a:t>c</a:t>
            </a:r>
            <a:r>
              <a:rPr b="1" spc="-10" dirty="0">
                <a:latin typeface="Tahoma"/>
                <a:cs typeface="Tahoma"/>
              </a:rPr>
              <a:t>i</a:t>
            </a:r>
            <a:r>
              <a:rPr b="1" dirty="0">
                <a:latin typeface="Tahoma"/>
                <a:cs typeface="Tahoma"/>
              </a:rPr>
              <a:t>p</a:t>
            </a:r>
            <a:r>
              <a:rPr b="1" spc="-25" dirty="0">
                <a:latin typeface="Tahoma"/>
                <a:cs typeface="Tahoma"/>
              </a:rPr>
              <a:t>a</a:t>
            </a:r>
            <a:r>
              <a:rPr b="1" dirty="0">
                <a:latin typeface="Tahoma"/>
                <a:cs typeface="Tahoma"/>
              </a:rPr>
              <a:t>n</a:t>
            </a:r>
            <a:r>
              <a:rPr b="1" spc="-20" dirty="0">
                <a:latin typeface="Tahoma"/>
                <a:cs typeface="Tahoma"/>
              </a:rPr>
              <a:t>ts</a:t>
            </a:r>
          </a:p>
        </p:txBody>
      </p:sp>
      <p:sp>
        <p:nvSpPr>
          <p:cNvPr id="3" name="object 3"/>
          <p:cNvSpPr txBox="1"/>
          <p:nvPr/>
        </p:nvSpPr>
        <p:spPr>
          <a:xfrm>
            <a:off x="905827" y="1544084"/>
            <a:ext cx="7933373" cy="4093428"/>
          </a:xfrm>
          <a:prstGeom prst="rect">
            <a:avLst/>
          </a:prstGeom>
        </p:spPr>
        <p:txBody>
          <a:bodyPr vert="horz"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Moderator</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25500" marR="973455"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responsible for leading inspection process</a:t>
            </a:r>
          </a:p>
          <a:p>
            <a:pPr marL="825500" marR="973455"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schedules and conducts review</a:t>
            </a:r>
          </a:p>
          <a:p>
            <a:pPr marL="825500" marR="973455"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prepares reports and follows up action</a:t>
            </a:r>
            <a:r>
              <a:rPr kumimoji="0" lang="en-AU" sz="2400" b="0" i="0" u="none" strike="noStrike" kern="0" cap="none" spc="-15" normalizeH="0" baseline="0" noProof="0" dirty="0">
                <a:ln>
                  <a:noFill/>
                </a:ln>
                <a:solidFill>
                  <a:sysClr val="windowText" lastClr="000000"/>
                </a:solidFill>
                <a:effectLst/>
                <a:uLnTx/>
                <a:uFillTx/>
                <a:latin typeface="Tahoma"/>
                <a:cs typeface="Tahoma"/>
              </a:rPr>
              <a:t> items</a:t>
            </a:r>
          </a:p>
          <a:p>
            <a:pPr marL="0" marR="973455" lvl="0" indent="0" defTabSz="914400" eaLnBrk="1" fontAlgn="auto" latinLnBrk="0" hangingPunct="1">
              <a:lnSpc>
                <a:spcPct val="100000"/>
              </a:lnSpc>
              <a:spcBef>
                <a:spcPts val="1200"/>
              </a:spcBef>
              <a:spcAft>
                <a:spcPts val="0"/>
              </a:spcAft>
              <a:buClrTx/>
              <a:buSzPct val="60416"/>
              <a:buFontTx/>
              <a:buNone/>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Recorder</a:t>
            </a: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ee</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recor</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all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igni</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res</a:t>
            </a:r>
            <a:r>
              <a:rPr kumimoji="0" sz="2400" b="0" i="0" u="none" strike="noStrike" kern="0" cap="none" spc="-10" normalizeH="0" baseline="0" noProof="0" dirty="0">
                <a:ln>
                  <a:noFill/>
                </a:ln>
                <a:solidFill>
                  <a:sysClr val="windowText" lastClr="000000"/>
                </a:solidFill>
                <a:effectLst/>
                <a:uLnTx/>
                <a:uFillTx/>
                <a:latin typeface="Tahoma"/>
                <a:cs typeface="Tahoma"/>
              </a:rPr>
              <a:t>ul</a:t>
            </a:r>
            <a:r>
              <a:rPr kumimoji="0" sz="2400" b="0" i="0" u="none" strike="noStrike" kern="0" cap="none" spc="0" normalizeH="0" baseline="0" noProof="0" dirty="0">
                <a:ln>
                  <a:noFill/>
                </a:ln>
                <a:solidFill>
                  <a:sysClr val="windowText" lastClr="000000"/>
                </a:solidFill>
                <a:effectLst/>
                <a:uLnTx/>
                <a:uFillTx/>
                <a:latin typeface="Tahoma"/>
                <a:cs typeface="Tahoma"/>
              </a:rPr>
              <a:t>ts</a:t>
            </a:r>
            <a:endParaRPr kumimoji="0" lang="en-AU" sz="2400" b="0" i="0" u="none" strike="noStrike" kern="0" cap="none" spc="0" normalizeH="0" baseline="0" noProof="0" dirty="0">
              <a:ln>
                <a:noFill/>
              </a:ln>
              <a:solidFill>
                <a:sysClr val="windowText" lastClr="000000"/>
              </a:solidFill>
              <a:effectLst/>
              <a:uLnTx/>
              <a:uFillTx/>
              <a:latin typeface="Tahoma"/>
              <a:cs typeface="Tahoma"/>
            </a:endParaRP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he</a:t>
            </a:r>
            <a:r>
              <a:rPr kumimoji="0" sz="2400" b="0" i="0" u="none" strike="noStrike" kern="0" cap="none" spc="-10" normalizeH="0" baseline="0" noProof="0" dirty="0">
                <a:ln>
                  <a:noFill/>
                </a:ln>
                <a:solidFill>
                  <a:sysClr val="windowText" lastClr="000000"/>
                </a:solidFill>
                <a:effectLst/>
                <a:uLnTx/>
                <a:uFillTx/>
                <a:latin typeface="Tahoma"/>
                <a:cs typeface="Tahoma"/>
              </a:rPr>
              <a:t>lps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prepare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orts</a:t>
            </a:r>
            <a:endParaRPr kumimoji="0" lang="en-AU" sz="2400" b="0" i="0" u="none" strike="noStrike" kern="0" cap="none" spc="0" normalizeH="0" baseline="0" noProof="0" dirty="0">
              <a:ln>
                <a:noFill/>
              </a:ln>
              <a:solidFill>
                <a:sysClr val="windowText" lastClr="000000"/>
              </a:solidFill>
              <a:effectLst/>
              <a:uLnTx/>
              <a:uFillTx/>
              <a:latin typeface="Times New Roman"/>
              <a:cs typeface="Times New Roman"/>
            </a:endParaRPr>
          </a:p>
          <a:p>
            <a:pPr marL="0" marR="3610610" lvl="0" indent="0" defTabSz="914400" eaLnBrk="1" fontAlgn="auto" latinLnBrk="0" hangingPunct="1">
              <a:lnSpc>
                <a:spcPct val="100000"/>
              </a:lnSpc>
              <a:spcBef>
                <a:spcPts val="1200"/>
              </a:spcBef>
              <a:spcAft>
                <a:spcPts val="0"/>
              </a:spcAft>
              <a:buClrTx/>
              <a:buSzPct val="60416"/>
              <a:buFontTx/>
              <a:buNone/>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Pr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cer</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5" normalizeH="0" baseline="0" noProof="0" dirty="0">
                <a:ln>
                  <a:noFill/>
                </a:ln>
                <a:solidFill>
                  <a:sysClr val="windowText" lastClr="000000"/>
                </a:solidFill>
                <a:effectLst/>
                <a:uLnTx/>
                <a:uFillTx/>
                <a:latin typeface="Tahoma"/>
                <a:cs typeface="Tahoma"/>
              </a:rPr>
              <a:t>responsible for work under review</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37</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321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52400"/>
            <a:ext cx="7555579" cy="984885"/>
          </a:xfrm>
          <a:prstGeom prst="rect">
            <a:avLst/>
          </a:prstGeom>
        </p:spPr>
        <p:txBody>
          <a:bodyPr vert="horz" wrap="square" lIns="0" tIns="487680" rIns="0" bIns="0" rtlCol="0">
            <a:spAutoFit/>
          </a:bodyPr>
          <a:lstStyle/>
          <a:p>
            <a:pPr marL="747395">
              <a:lnSpc>
                <a:spcPct val="100000"/>
              </a:lnSpc>
            </a:pP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10" dirty="0">
                <a:latin typeface="Tahoma"/>
                <a:cs typeface="Tahoma"/>
              </a:rPr>
              <a:t> </a:t>
            </a:r>
            <a:r>
              <a:rPr b="1" spc="-5" dirty="0">
                <a:latin typeface="Tahoma"/>
                <a:cs typeface="Tahoma"/>
              </a:rPr>
              <a:t>P</a:t>
            </a:r>
            <a:r>
              <a:rPr b="1" spc="-25" dirty="0">
                <a:latin typeface="Tahoma"/>
                <a:cs typeface="Tahoma"/>
              </a:rPr>
              <a:t>a</a:t>
            </a:r>
            <a:r>
              <a:rPr b="1" spc="-15" dirty="0">
                <a:latin typeface="Tahoma"/>
                <a:cs typeface="Tahoma"/>
              </a:rPr>
              <a:t>r</a:t>
            </a:r>
            <a:r>
              <a:rPr b="1" spc="-20" dirty="0">
                <a:latin typeface="Tahoma"/>
                <a:cs typeface="Tahoma"/>
              </a:rPr>
              <a:t>t</a:t>
            </a:r>
            <a:r>
              <a:rPr b="1" spc="-10" dirty="0">
                <a:latin typeface="Tahoma"/>
                <a:cs typeface="Tahoma"/>
              </a:rPr>
              <a:t>i</a:t>
            </a:r>
            <a:r>
              <a:rPr b="1" dirty="0">
                <a:latin typeface="Tahoma"/>
                <a:cs typeface="Tahoma"/>
              </a:rPr>
              <a:t>c</a:t>
            </a:r>
            <a:r>
              <a:rPr b="1" spc="-10" dirty="0">
                <a:latin typeface="Tahoma"/>
                <a:cs typeface="Tahoma"/>
              </a:rPr>
              <a:t>i</a:t>
            </a:r>
            <a:r>
              <a:rPr b="1" dirty="0">
                <a:latin typeface="Tahoma"/>
                <a:cs typeface="Tahoma"/>
              </a:rPr>
              <a:t>p</a:t>
            </a:r>
            <a:r>
              <a:rPr b="1" spc="-25" dirty="0">
                <a:latin typeface="Tahoma"/>
                <a:cs typeface="Tahoma"/>
              </a:rPr>
              <a:t>a</a:t>
            </a:r>
            <a:r>
              <a:rPr b="1" dirty="0">
                <a:latin typeface="Tahoma"/>
                <a:cs typeface="Tahoma"/>
              </a:rPr>
              <a:t>n</a:t>
            </a:r>
            <a:r>
              <a:rPr b="1" spc="-20" dirty="0">
                <a:latin typeface="Tahoma"/>
                <a:cs typeface="Tahoma"/>
              </a:rPr>
              <a:t>t</a:t>
            </a:r>
            <a:r>
              <a:rPr b="1" spc="-15" dirty="0">
                <a:latin typeface="Tahoma"/>
                <a:cs typeface="Tahoma"/>
              </a:rPr>
              <a:t>s </a:t>
            </a:r>
            <a:r>
              <a:rPr sz="2400" b="1" dirty="0">
                <a:latin typeface="Tahoma"/>
                <a:cs typeface="Tahoma"/>
              </a:rPr>
              <a:t>(con</a:t>
            </a:r>
            <a:r>
              <a:rPr sz="2400" b="1" spc="-5" dirty="0">
                <a:latin typeface="Tahoma"/>
                <a:cs typeface="Tahoma"/>
              </a:rPr>
              <a:t>t</a:t>
            </a:r>
            <a:r>
              <a:rPr sz="2400" b="1" spc="-15" dirty="0">
                <a:latin typeface="Tahoma"/>
                <a:cs typeface="Tahoma"/>
              </a:rPr>
              <a:t>.</a:t>
            </a:r>
            <a:r>
              <a:rPr sz="2400" b="1" dirty="0">
                <a:latin typeface="Tahoma"/>
                <a:cs typeface="Tahoma"/>
              </a:rPr>
              <a:t>)</a:t>
            </a:r>
            <a:endParaRPr sz="2400" dirty="0">
              <a:latin typeface="Tahoma"/>
              <a:cs typeface="Tahoma"/>
            </a:endParaRPr>
          </a:p>
        </p:txBody>
      </p:sp>
      <p:sp>
        <p:nvSpPr>
          <p:cNvPr id="3" name="object 3"/>
          <p:cNvSpPr txBox="1"/>
          <p:nvPr/>
        </p:nvSpPr>
        <p:spPr>
          <a:xfrm>
            <a:off x="905827" y="1544084"/>
            <a:ext cx="7933373" cy="4293483"/>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a:t>
            </a:r>
            <a:r>
              <a:rPr kumimoji="0" sz="2400" b="0" i="0" u="none" strike="noStrike" kern="0" cap="none" spc="-5" normalizeH="0" baseline="0" noProof="0" dirty="0">
                <a:ln>
                  <a:noFill/>
                </a:ln>
                <a:solidFill>
                  <a:sysClr val="windowText" lastClr="000000"/>
                </a:solidFill>
                <a:effectLst/>
                <a:uLnTx/>
                <a:uFillTx/>
                <a:latin typeface="Tahoma"/>
                <a:cs typeface="Tahoma"/>
              </a:rPr>
              <a:t>ad</a:t>
            </a:r>
            <a:r>
              <a:rPr kumimoji="0" sz="2400" b="0" i="0" u="none" strike="noStrike" kern="0" cap="none" spc="0" normalizeH="0" baseline="0" noProof="0" dirty="0">
                <a:ln>
                  <a:noFill/>
                </a:ln>
                <a:solidFill>
                  <a:sysClr val="windowText" lastClr="000000"/>
                </a:solidFill>
                <a:effectLst/>
                <a:uLnTx/>
                <a:uFillTx/>
                <a:latin typeface="Tahoma"/>
                <a:cs typeface="Tahoma"/>
              </a:rPr>
              <a:t>er</a:t>
            </a:r>
          </a:p>
          <a:p>
            <a:pPr marL="825500" marR="973455"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presents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work</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li</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odu</a:t>
            </a:r>
            <a:r>
              <a:rPr kumimoji="0" sz="2400" b="0" i="0" u="none" strike="noStrike" kern="0" cap="none" spc="0" normalizeH="0" baseline="0" noProof="0" dirty="0">
                <a:ln>
                  <a:noFill/>
                </a:ln>
                <a:solidFill>
                  <a:sysClr val="windowText" lastClr="000000"/>
                </a:solidFill>
                <a:effectLst/>
                <a:uLnTx/>
                <a:uFillTx/>
                <a:latin typeface="Tahoma"/>
                <a:cs typeface="Tahoma"/>
              </a:rPr>
              <a:t>cer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 normalizeH="0" baseline="0" noProof="0" dirty="0">
                <a:ln>
                  <a:noFill/>
                </a:ln>
                <a:solidFill>
                  <a:sysClr val="windowText" lastClr="000000"/>
                </a:solidFill>
                <a:effectLst/>
                <a:uLnTx/>
                <a:uFillTx/>
                <a:latin typeface="Tahoma"/>
                <a:cs typeface="Tahoma"/>
              </a:rPr>
              <a:t>mal</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12700" marR="0" lvl="0" indent="0" defTabSz="914400" eaLnBrk="1" fontAlgn="auto" latinLnBrk="0" hangingPunct="1">
              <a:lnSpc>
                <a:spcPct val="100000"/>
              </a:lnSpc>
              <a:spcBef>
                <a:spcPts val="180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p>
          <a:p>
            <a:pPr marL="825500" marR="5080"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0" normalizeH="0" baseline="0" noProof="0" dirty="0">
                <a:ln>
                  <a:noFill/>
                </a:ln>
                <a:solidFill>
                  <a:sysClr val="windowText" lastClr="000000"/>
                </a:solidFill>
                <a:effectLst/>
                <a:uLnTx/>
                <a:uFillTx/>
                <a:latin typeface="Tahoma"/>
                <a:cs typeface="Tahoma"/>
              </a:rPr>
              <a:t>directly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0" normalizeH="0" baseline="0" noProof="0" dirty="0">
                <a:ln>
                  <a:noFill/>
                </a:ln>
                <a:solidFill>
                  <a:sysClr val="windowText" lastClr="000000"/>
                </a:solidFill>
                <a:effectLst/>
                <a:uLnTx/>
                <a:uFillTx/>
                <a:latin typeface="Tahoma"/>
                <a:cs typeface="Tahoma"/>
              </a:rPr>
              <a:t>cer</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work</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und</a:t>
            </a:r>
            <a:r>
              <a:rPr kumimoji="0" sz="2400" b="0" i="0" u="none" strike="noStrike" kern="0" cap="none" spc="0" normalizeH="0" baseline="0" noProof="0" dirty="0">
                <a:ln>
                  <a:noFill/>
                </a:ln>
                <a:solidFill>
                  <a:sysClr val="windowText" lastClr="000000"/>
                </a:solidFill>
                <a:effectLst/>
                <a:uLnTx/>
                <a:uFillTx/>
                <a:latin typeface="Tahoma"/>
                <a:cs typeface="Tahoma"/>
              </a:rPr>
              <a:t>er</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quired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hould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obj</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cc</a:t>
            </a:r>
            <a:r>
              <a:rPr kumimoji="0" sz="2400" b="0" i="0" u="none" strike="noStrike" kern="0" cap="none" spc="-15" normalizeH="0" baseline="0" noProof="0" dirty="0">
                <a:ln>
                  <a:noFill/>
                </a:ln>
                <a:solidFill>
                  <a:sysClr val="windowText" lastClr="000000"/>
                </a:solidFill>
                <a:effectLst/>
                <a:uLnTx/>
                <a:uFillTx/>
                <a:latin typeface="Tahoma"/>
                <a:cs typeface="Tahoma"/>
              </a:rPr>
              <a:t>oun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abl</a:t>
            </a:r>
            <a:r>
              <a:rPr kumimoji="0" sz="2400" b="0" i="0" u="none" strike="noStrike" kern="0" cap="none" spc="0" normalizeH="0" baseline="0" noProof="0" dirty="0">
                <a:ln>
                  <a:noFill/>
                </a:ln>
                <a:solidFill>
                  <a:sysClr val="windowText" lastClr="000000"/>
                </a:solidFill>
                <a:effectLst/>
                <a:uLnTx/>
                <a:uFillTx/>
                <a:latin typeface="Tahoma"/>
                <a:cs typeface="Tahoma"/>
              </a:rPr>
              <a:t>e</a:t>
            </a:r>
          </a:p>
          <a:p>
            <a:pPr marL="0" marR="0" lvl="0" indent="0" defTabSz="914400" eaLnBrk="1" fontAlgn="auto" latinLnBrk="0" hangingPunct="1">
              <a:lnSpc>
                <a:spcPct val="100000"/>
              </a:lnSpc>
              <a:spcBef>
                <a:spcPts val="45"/>
              </a:spcBef>
              <a:spcAft>
                <a:spcPts val="0"/>
              </a:spcAft>
              <a:buClrTx/>
              <a:buSzTx/>
              <a:buFontTx/>
              <a:buNone/>
              <a:tabLst/>
              <a:defRPr/>
            </a:pPr>
            <a:endParaRPr kumimoji="0" sz="2800" b="0" i="0" u="none" strike="noStrike" kern="0" cap="none" spc="0" normalizeH="0" baseline="0" noProof="0" dirty="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20" normalizeH="0" baseline="0" noProof="0" dirty="0">
                <a:ln>
                  <a:noFill/>
                </a:ln>
                <a:solidFill>
                  <a:sysClr val="windowText" lastClr="000000"/>
                </a:solidFill>
                <a:effectLst/>
                <a:uLnTx/>
                <a:uFillTx/>
                <a:latin typeface="Tahoma"/>
                <a:cs typeface="Tahoma"/>
              </a:rPr>
              <a:t>am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0" normalizeH="0" baseline="0" noProof="0" dirty="0">
                <a:ln>
                  <a:noFill/>
                </a:ln>
                <a:solidFill>
                  <a:sysClr val="windowText" lastClr="000000"/>
                </a:solidFill>
                <a:effectLst/>
                <a:uLnTx/>
                <a:uFillTx/>
                <a:latin typeface="Tahoma"/>
                <a:cs typeface="Tahoma"/>
              </a:rPr>
              <a:t>pi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all</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etwee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3</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7</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opl</a:t>
            </a:r>
            <a:r>
              <a:rPr kumimoji="0" sz="2400" b="0" i="0" u="none" strike="noStrike" kern="0" cap="none" spc="0" normalizeH="0" baseline="0" noProof="0" dirty="0">
                <a:ln>
                  <a:noFill/>
                </a:ln>
                <a:solidFill>
                  <a:sysClr val="windowText" lastClr="000000"/>
                </a:solidFill>
                <a:effectLst/>
                <a:uLnTx/>
                <a:uFillTx/>
                <a:latin typeface="Tahoma"/>
                <a:cs typeface="Tahoma"/>
              </a:rPr>
              <a:t>e</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38</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318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20904"/>
            <a:ext cx="7555579" cy="984885"/>
          </a:xfrm>
          <a:prstGeom prst="rect">
            <a:avLst/>
          </a:prstGeom>
        </p:spPr>
        <p:txBody>
          <a:bodyPr vert="horz" wrap="square" lIns="0" tIns="487680" rIns="0" bIns="0" rtlCol="0">
            <a:spAutoFit/>
          </a:bodyPr>
          <a:lstStyle/>
          <a:p>
            <a:pPr marL="1770380">
              <a:lnSpc>
                <a:spcPct val="100000"/>
              </a:lnSpc>
            </a:pP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10" dirty="0">
                <a:latin typeface="Tahoma"/>
                <a:cs typeface="Tahoma"/>
              </a:rPr>
              <a:t> </a:t>
            </a:r>
            <a:r>
              <a:rPr b="1" spc="-5" dirty="0">
                <a:latin typeface="Tahoma"/>
                <a:cs typeface="Tahoma"/>
              </a:rPr>
              <a:t>P</a:t>
            </a:r>
            <a:r>
              <a:rPr b="1" spc="-15" dirty="0">
                <a:latin typeface="Tahoma"/>
                <a:cs typeface="Tahoma"/>
              </a:rPr>
              <a:t>r</a:t>
            </a:r>
            <a:r>
              <a:rPr b="1" dirty="0">
                <a:latin typeface="Tahoma"/>
                <a:cs typeface="Tahoma"/>
              </a:rPr>
              <a:t>oc</a:t>
            </a:r>
            <a:r>
              <a:rPr b="1" spc="-25" dirty="0">
                <a:latin typeface="Tahoma"/>
                <a:cs typeface="Tahoma"/>
              </a:rPr>
              <a:t>es</a:t>
            </a:r>
            <a:r>
              <a:rPr b="1" spc="-20" dirty="0">
                <a:latin typeface="Tahoma"/>
                <a:cs typeface="Tahoma"/>
              </a:rPr>
              <a:t>s</a:t>
            </a:r>
          </a:p>
        </p:txBody>
      </p:sp>
      <p:sp>
        <p:nvSpPr>
          <p:cNvPr id="3" name="object 3"/>
          <p:cNvSpPr txBox="1"/>
          <p:nvPr/>
        </p:nvSpPr>
        <p:spPr>
          <a:xfrm>
            <a:off x="905827" y="1544084"/>
            <a:ext cx="7581900" cy="4616648"/>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qu</a:t>
            </a:r>
            <a:r>
              <a:rPr kumimoji="0" sz="2400" b="0" i="0" u="none" strike="noStrike" kern="0" cap="none" spc="-15" normalizeH="0" baseline="0" noProof="0" dirty="0">
                <a:ln>
                  <a:noFill/>
                </a:ln>
                <a:solidFill>
                  <a:sysClr val="windowText" lastClr="000000"/>
                </a:solidFill>
                <a:effectLst/>
                <a:uLnTx/>
                <a:uFillTx/>
                <a:latin typeface="Tahoma"/>
                <a:cs typeface="Tahoma"/>
              </a:rPr>
              <a:t>e</a:t>
            </a:r>
            <a:r>
              <a:rPr kumimoji="0" sz="2400" b="0" i="0" u="none" strike="noStrike" kern="0" cap="none" spc="0" normalizeH="0" baseline="0" noProof="0" dirty="0">
                <a:ln>
                  <a:noFill/>
                </a:ln>
                <a:solidFill>
                  <a:sysClr val="windowText" lastClr="000000"/>
                </a:solidFill>
                <a:effectLst/>
                <a:uLnTx/>
                <a:uFillTx/>
                <a:latin typeface="Tahoma"/>
                <a:cs typeface="Tahoma"/>
              </a:rPr>
              <a:t>st</a:t>
            </a:r>
          </a:p>
          <a:p>
            <a:pPr marL="898525" marR="0" lvl="0" indent="-352425" defTabSz="914400" eaLnBrk="1" fontAlgn="auto" latinLnBrk="0" hangingPunct="1">
              <a:lnSpc>
                <a:spcPct val="100000"/>
              </a:lnSpc>
              <a:spcBef>
                <a:spcPts val="600"/>
              </a:spcBef>
              <a:spcAft>
                <a:spcPts val="0"/>
              </a:spcAft>
              <a:buClrTx/>
              <a:buSzPct val="60416"/>
              <a:buFont typeface="Wingdings"/>
              <a:buChar char=""/>
              <a:tabLst>
                <a:tab pos="92710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producer requests inspection of document</a:t>
            </a:r>
            <a:endParaRPr kumimoji="0" lang="en-AU" sz="2400" b="0" i="0" u="none" strike="noStrike" kern="0" cap="none" spc="-20" normalizeH="0" baseline="0" noProof="0" dirty="0">
              <a:ln>
                <a:noFill/>
              </a:ln>
              <a:solidFill>
                <a:sysClr val="windowText" lastClr="000000"/>
              </a:solidFill>
              <a:effectLst/>
              <a:uLnTx/>
              <a:uFillTx/>
              <a:latin typeface="Tahoma"/>
              <a:cs typeface="Tahoma"/>
            </a:endParaRPr>
          </a:p>
          <a:p>
            <a:pPr marL="898525" marR="0" lvl="0" indent="-352425" defTabSz="914400" eaLnBrk="1" fontAlgn="auto" latinLnBrk="0" hangingPunct="1">
              <a:lnSpc>
                <a:spcPct val="100000"/>
              </a:lnSpc>
              <a:spcBef>
                <a:spcPts val="600"/>
              </a:spcBef>
              <a:spcAft>
                <a:spcPts val="0"/>
              </a:spcAft>
              <a:buClrTx/>
              <a:buSzPct val="60416"/>
              <a:buFont typeface="Wingdings"/>
              <a:buChar char=""/>
              <a:tabLst>
                <a:tab pos="92710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moderator is selected</a:t>
            </a:r>
            <a:endParaRPr kumimoji="0" lang="en-AU" sz="2400" b="0" i="0" u="none" strike="noStrike" kern="0" cap="none" spc="-20" normalizeH="0" baseline="0" noProof="0" dirty="0">
              <a:ln>
                <a:noFill/>
              </a:ln>
              <a:solidFill>
                <a:sysClr val="windowText" lastClr="000000"/>
              </a:solidFill>
              <a:effectLst/>
              <a:uLnTx/>
              <a:uFillTx/>
              <a:latin typeface="Tahoma"/>
              <a:cs typeface="Tahoma"/>
            </a:endParaRPr>
          </a:p>
          <a:p>
            <a:pPr marL="0" marR="0" lvl="0" indent="0" defTabSz="914400" eaLnBrk="1" fontAlgn="auto" latinLnBrk="0" hangingPunct="1">
              <a:lnSpc>
                <a:spcPct val="100000"/>
              </a:lnSpc>
              <a:spcBef>
                <a:spcPts val="1200"/>
              </a:spcBef>
              <a:spcAft>
                <a:spcPts val="0"/>
              </a:spcAft>
              <a:buClrTx/>
              <a:buSzPct val="60416"/>
              <a:buFontTx/>
              <a:buNone/>
              <a:tabLst>
                <a:tab pos="92710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En</a:t>
            </a:r>
            <a:r>
              <a:rPr kumimoji="0" sz="2400" b="0" i="0" u="none" strike="noStrike" kern="0" cap="none" spc="0" normalizeH="0" baseline="0" noProof="0" dirty="0">
                <a:ln>
                  <a:noFill/>
                </a:ln>
                <a:solidFill>
                  <a:sysClr val="windowText" lastClr="000000"/>
                </a:solidFill>
                <a:effectLst/>
                <a:uLnTx/>
                <a:uFillTx/>
                <a:latin typeface="Tahoma"/>
                <a:cs typeface="Tahoma"/>
              </a:rPr>
              <a:t>tr</a:t>
            </a:r>
            <a:r>
              <a:rPr kumimoji="0" sz="2400" b="0" i="0" u="none" strike="noStrike" kern="0" cap="none" spc="-20" normalizeH="0" baseline="0" noProof="0" dirty="0">
                <a:ln>
                  <a:noFill/>
                </a:ln>
                <a:solidFill>
                  <a:sysClr val="windowText" lastClr="000000"/>
                </a:solidFill>
                <a:effectLst/>
                <a:uLnTx/>
                <a:uFillTx/>
                <a:latin typeface="Tahoma"/>
                <a:cs typeface="Tahoma"/>
              </a:rPr>
              <a:t>y</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moder</a:t>
            </a:r>
            <a:r>
              <a:rPr kumimoji="0" sz="2400" b="0" i="0" u="none" strike="noStrike" kern="0" cap="none" spc="-15" normalizeH="0" baseline="0" noProof="0" dirty="0">
                <a:ln>
                  <a:noFill/>
                </a:ln>
                <a:solidFill>
                  <a:sysClr val="windowText" lastClr="000000"/>
                </a:solidFill>
                <a:effectLst/>
                <a:uLnTx/>
                <a:uFillTx/>
                <a:latin typeface="Tahoma"/>
                <a:cs typeface="Tahoma"/>
              </a:rPr>
              <a:t>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ec</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oc</a:t>
            </a:r>
            <a:r>
              <a:rPr kumimoji="0" sz="2400" b="0" i="0" u="none" strike="noStrike" kern="0" cap="none" spc="-20" normalizeH="0" baseline="0" noProof="0" dirty="0">
                <a:ln>
                  <a:noFill/>
                </a:ln>
                <a:solidFill>
                  <a:sysClr val="windowText" lastClr="000000"/>
                </a:solidFill>
                <a:effectLst/>
                <a:uLnTx/>
                <a:uFillTx/>
                <a:latin typeface="Tahoma"/>
                <a:cs typeface="Tahoma"/>
              </a:rPr>
              <a:t>um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ad</a:t>
            </a:r>
            <a:r>
              <a:rPr kumimoji="0" sz="2400" b="0" i="0" u="none" strike="noStrike" kern="0" cap="none" spc="0" normalizeH="0" baseline="0" noProof="0" dirty="0">
                <a:ln>
                  <a:noFill/>
                </a:ln>
                <a:solidFill>
                  <a:sysClr val="windowText" lastClr="000000"/>
                </a:solidFill>
                <a:effectLst/>
                <a:uLnTx/>
                <a:uFillTx/>
                <a:latin typeface="Tahoma"/>
                <a:cs typeface="Tahoma"/>
              </a:rPr>
              <a:t>y</a:t>
            </a:r>
          </a:p>
          <a:p>
            <a:pPr marL="12700" marR="0" lvl="0" indent="0" defTabSz="914400" eaLnBrk="1" fontAlgn="auto" latinLnBrk="0" hangingPunct="1">
              <a:lnSpc>
                <a:spcPct val="100000"/>
              </a:lnSpc>
              <a:spcBef>
                <a:spcPts val="120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Pla</a:t>
            </a:r>
            <a:r>
              <a:rPr kumimoji="0" sz="2400" b="0" i="0" u="none" strike="noStrike" kern="0" cap="none" spc="-20" normalizeH="0" baseline="0" noProof="0" dirty="0">
                <a:ln>
                  <a:noFill/>
                </a:ln>
                <a:solidFill>
                  <a:sysClr val="windowText" lastClr="000000"/>
                </a:solidFill>
                <a:effectLst/>
                <a:uLnTx/>
                <a:uFillTx/>
                <a:latin typeface="Tahoma"/>
                <a:cs typeface="Tahoma"/>
              </a:rPr>
              <a:t>nning</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25500" marR="5080"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moder</a:t>
            </a:r>
            <a:r>
              <a:rPr kumimoji="0" sz="2400" b="0" i="0" u="none" strike="noStrike" kern="0" cap="none" spc="-15" normalizeH="0" baseline="0" noProof="0" dirty="0">
                <a:ln>
                  <a:noFill/>
                </a:ln>
                <a:solidFill>
                  <a:sysClr val="windowText" lastClr="000000"/>
                </a:solidFill>
                <a:effectLst/>
                <a:uLnTx/>
                <a:uFillTx/>
                <a:latin typeface="Tahoma"/>
                <a:cs typeface="Tahoma"/>
              </a:rPr>
              <a:t>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plan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rocess</a:t>
            </a:r>
            <a:endParaRPr kumimoji="0" lang="en-AU" sz="2400" b="0" i="0" u="none" strike="noStrike" kern="0" cap="none" spc="-10" normalizeH="0" baseline="0" noProof="0" dirty="0">
              <a:ln>
                <a:noFill/>
              </a:ln>
              <a:solidFill>
                <a:sysClr val="windowText" lastClr="000000"/>
              </a:solidFill>
              <a:effectLst/>
              <a:uLnTx/>
              <a:uFillTx/>
              <a:latin typeface="Tahoma"/>
              <a:cs typeface="Tahoma"/>
            </a:endParaRPr>
          </a:p>
          <a:p>
            <a:pPr marL="1282700" marR="5080" lvl="1"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200" b="0" i="0" u="none" strike="noStrike" kern="0" cap="none" spc="0" normalizeH="0" baseline="0" noProof="0" dirty="0">
                <a:ln>
                  <a:noFill/>
                </a:ln>
                <a:solidFill>
                  <a:sysClr val="windowText" lastClr="000000"/>
                </a:solidFill>
                <a:effectLst/>
                <a:uLnTx/>
                <a:uFillTx/>
                <a:latin typeface="Tahoma"/>
                <a:cs typeface="Tahoma"/>
              </a:rPr>
              <a:t>e</a:t>
            </a:r>
            <a:r>
              <a:rPr kumimoji="0" sz="2200" b="0" i="0" u="none" strike="noStrike" kern="0" cap="none" spc="-10" normalizeH="0" baseline="0" noProof="0" dirty="0">
                <a:ln>
                  <a:noFill/>
                </a:ln>
                <a:solidFill>
                  <a:sysClr val="windowText" lastClr="000000"/>
                </a:solidFill>
                <a:effectLst/>
                <a:uLnTx/>
                <a:uFillTx/>
                <a:latin typeface="Tahoma"/>
                <a:cs typeface="Tahoma"/>
              </a:rPr>
              <a:t>.g.</a:t>
            </a:r>
            <a:r>
              <a:rPr kumimoji="0" sz="22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ahoma"/>
                <a:cs typeface="Tahoma"/>
              </a:rPr>
              <a:t>w</a:t>
            </a:r>
            <a:r>
              <a:rPr kumimoji="0" sz="2200" b="0" i="0" u="none" strike="noStrike" kern="0" cap="none" spc="-15" normalizeH="0" baseline="0" noProof="0" dirty="0">
                <a:ln>
                  <a:noFill/>
                </a:ln>
                <a:solidFill>
                  <a:sysClr val="windowText" lastClr="000000"/>
                </a:solidFill>
                <a:effectLst/>
                <a:uLnTx/>
                <a:uFillTx/>
                <a:latin typeface="Tahoma"/>
                <a:cs typeface="Tahoma"/>
              </a:rPr>
              <a:t>ho</a:t>
            </a:r>
            <a:r>
              <a:rPr kumimoji="0" sz="22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ahoma"/>
                <a:cs typeface="Tahoma"/>
              </a:rPr>
              <a:t>w</a:t>
            </a:r>
            <a:r>
              <a:rPr kumimoji="0" sz="2200" b="0" i="0" u="none" strike="noStrike" kern="0" cap="none" spc="-10" normalizeH="0" baseline="0" noProof="0" dirty="0">
                <a:ln>
                  <a:noFill/>
                </a:ln>
                <a:solidFill>
                  <a:sysClr val="windowText" lastClr="000000"/>
                </a:solidFill>
                <a:effectLst/>
                <a:uLnTx/>
                <a:uFillTx/>
                <a:latin typeface="Tahoma"/>
                <a:cs typeface="Tahoma"/>
              </a:rPr>
              <a:t>ill</a:t>
            </a:r>
            <a:r>
              <a:rPr kumimoji="0" sz="2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15" normalizeH="0" baseline="0" noProof="0" dirty="0">
                <a:ln>
                  <a:noFill/>
                </a:ln>
                <a:solidFill>
                  <a:sysClr val="windowText" lastClr="000000"/>
                </a:solidFill>
                <a:effectLst/>
                <a:uLnTx/>
                <a:uFillTx/>
                <a:latin typeface="Tahoma"/>
                <a:cs typeface="Tahoma"/>
              </a:rPr>
              <a:t>par</a:t>
            </a:r>
            <a:r>
              <a:rPr kumimoji="0" sz="2200" b="0" i="0" u="none" strike="noStrike" kern="0" cap="none" spc="0" normalizeH="0" baseline="0" noProof="0" dirty="0">
                <a:ln>
                  <a:noFill/>
                </a:ln>
                <a:solidFill>
                  <a:sysClr val="windowText" lastClr="000000"/>
                </a:solidFill>
                <a:effectLst/>
                <a:uLnTx/>
                <a:uFillTx/>
                <a:latin typeface="Tahoma"/>
                <a:cs typeface="Tahoma"/>
              </a:rPr>
              <a:t>t</a:t>
            </a:r>
            <a:r>
              <a:rPr kumimoji="0" sz="2200" b="0" i="0" u="none" strike="noStrike" kern="0" cap="none" spc="-10" normalizeH="0" baseline="0" noProof="0" dirty="0">
                <a:ln>
                  <a:noFill/>
                </a:ln>
                <a:solidFill>
                  <a:sysClr val="windowText" lastClr="000000"/>
                </a:solidFill>
                <a:effectLst/>
                <a:uLnTx/>
                <a:uFillTx/>
                <a:latin typeface="Tahoma"/>
                <a:cs typeface="Tahoma"/>
              </a:rPr>
              <a:t>icipa</a:t>
            </a:r>
            <a:r>
              <a:rPr kumimoji="0" sz="2200" b="0" i="0" u="none" strike="noStrike" kern="0" cap="none" spc="-15" normalizeH="0" baseline="0" noProof="0" dirty="0">
                <a:ln>
                  <a:noFill/>
                </a:ln>
                <a:solidFill>
                  <a:sysClr val="windowText" lastClr="000000"/>
                </a:solidFill>
                <a:effectLst/>
                <a:uLnTx/>
                <a:uFillTx/>
                <a:latin typeface="Tahoma"/>
                <a:cs typeface="Tahoma"/>
              </a:rPr>
              <a:t>t</a:t>
            </a:r>
            <a:r>
              <a:rPr kumimoji="0" sz="2200" b="0" i="0" u="none" strike="noStrike" kern="0" cap="none" spc="0" normalizeH="0" baseline="0" noProof="0" dirty="0">
                <a:ln>
                  <a:noFill/>
                </a:ln>
                <a:solidFill>
                  <a:sysClr val="windowText" lastClr="000000"/>
                </a:solidFill>
                <a:effectLst/>
                <a:uLnTx/>
                <a:uFillTx/>
                <a:latin typeface="Tahoma"/>
                <a:cs typeface="Tahoma"/>
              </a:rPr>
              <a:t>e</a:t>
            </a:r>
          </a:p>
          <a:p>
            <a:pPr marL="12700" marR="0" lvl="0" indent="0" defTabSz="914400" eaLnBrk="1" fontAlgn="auto" latinLnBrk="0" hangingPunct="1">
              <a:lnSpc>
                <a:spcPct val="100000"/>
              </a:lnSpc>
              <a:spcBef>
                <a:spcPts val="1200"/>
              </a:spcBef>
              <a:spcAft>
                <a:spcPts val="0"/>
              </a:spcAft>
              <a:buClrTx/>
              <a:buSzTx/>
              <a:buFontTx/>
              <a:buNone/>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O</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er</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(op</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ional)</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25" normalizeH="0" baseline="0" noProof="0" dirty="0">
                <a:ln>
                  <a:noFill/>
                </a:ln>
                <a:solidFill>
                  <a:sysClr val="windowText" lastClr="000000"/>
                </a:solidFill>
                <a:effectLst/>
                <a:uLnTx/>
                <a:uFillTx/>
                <a:latin typeface="Tahoma"/>
                <a:cs typeface="Tahoma"/>
              </a:rPr>
              <a:t>meet</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di</a:t>
            </a:r>
            <a:r>
              <a:rPr kumimoji="0" sz="2400" b="0" i="0" u="none" strike="noStrike" kern="0" cap="none" spc="0" normalizeH="0" baseline="0" noProof="0" dirty="0">
                <a:ln>
                  <a:noFill/>
                </a:ln>
                <a:solidFill>
                  <a:sysClr val="windowText" lastClr="000000"/>
                </a:solidFill>
                <a:effectLst/>
                <a:uLnTx/>
                <a:uFillTx/>
                <a:latin typeface="Tahoma"/>
                <a:cs typeface="Tahoma"/>
              </a:rPr>
              <a:t>str</a:t>
            </a:r>
            <a:r>
              <a:rPr kumimoji="0" sz="2400" b="0" i="0" u="none" strike="noStrike" kern="0" cap="none" spc="-15" normalizeH="0" baseline="0" noProof="0" dirty="0">
                <a:ln>
                  <a:noFill/>
                </a:ln>
                <a:solidFill>
                  <a:sysClr val="windowText" lastClr="000000"/>
                </a:solidFill>
                <a:effectLst/>
                <a:uLnTx/>
                <a:uFillTx/>
                <a:latin typeface="Tahoma"/>
                <a:cs typeface="Tahoma"/>
              </a:rPr>
              <a:t>ibu</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oc</a:t>
            </a:r>
            <a:r>
              <a:rPr kumimoji="0" sz="2400" b="0" i="0" u="none" strike="noStrike" kern="0" cap="none" spc="-20" normalizeH="0" baseline="0" noProof="0" dirty="0">
                <a:ln>
                  <a:noFill/>
                </a:ln>
                <a:solidFill>
                  <a:sysClr val="windowText" lastClr="000000"/>
                </a:solidFill>
                <a:effectLst/>
                <a:uLnTx/>
                <a:uFillTx/>
                <a:latin typeface="Tahoma"/>
                <a:cs typeface="Tahoma"/>
              </a:rPr>
              <a:t>um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ts</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39</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08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ctrTitle"/>
          </p:nvPr>
        </p:nvSpPr>
        <p:spPr/>
        <p:txBody>
          <a:bodyPr/>
          <a:lstStyle/>
          <a:p>
            <a:pPr algn="ctr"/>
            <a:r>
              <a:rPr lang="en-US" altLang="en-US" sz="4000"/>
              <a:t>1. </a:t>
            </a:r>
            <a:r>
              <a:rPr lang="en-US" altLang="en-US"/>
              <a:t>Quality management </a:t>
            </a:r>
          </a:p>
        </p:txBody>
      </p:sp>
      <p:sp>
        <p:nvSpPr>
          <p:cNvPr id="796675" name="Rectangle 3"/>
          <p:cNvSpPr>
            <a:spLocks noGrp="1" noChangeArrowheads="1"/>
          </p:cNvSpPr>
          <p:nvPr>
            <p:ph type="subTitle" idx="1"/>
          </p:nvPr>
        </p:nvSpPr>
        <p:spPr/>
        <p:txBody>
          <a:bodyPr/>
          <a:lstStyle/>
          <a:p>
            <a:pPr>
              <a:lnSpc>
                <a:spcPct val="90000"/>
              </a:lnSpc>
              <a:buFont typeface="Monotype Sorts" charset="2"/>
              <a:buChar char="n"/>
            </a:pPr>
            <a:r>
              <a:rPr lang="en-US" altLang="en-US" sz="2000"/>
              <a:t> Quality management is part of an overall </a:t>
            </a:r>
            <a:r>
              <a:rPr lang="en-US" altLang="en-US" sz="2000" i="1"/>
              <a:t>software process management</a:t>
            </a:r>
            <a:r>
              <a:rPr lang="en-US" altLang="en-US" sz="2000"/>
              <a:t>, along such other activities as people, risk and change management.</a:t>
            </a:r>
          </a:p>
          <a:p>
            <a:pPr>
              <a:lnSpc>
                <a:spcPct val="90000"/>
              </a:lnSpc>
              <a:buFont typeface="Monotype Sorts" charset="2"/>
              <a:buChar char="n"/>
            </a:pPr>
            <a:r>
              <a:rPr lang="en-US" altLang="en-US" sz="2000"/>
              <a:t>Quality management divides into </a:t>
            </a:r>
            <a:r>
              <a:rPr lang="en-US" altLang="en-US" sz="2000" i="1"/>
              <a:t>quality assurance</a:t>
            </a:r>
            <a:r>
              <a:rPr lang="en-US" altLang="en-US" sz="2000"/>
              <a:t> and </a:t>
            </a:r>
            <a:r>
              <a:rPr lang="en-US" altLang="en-US" sz="2000" i="1"/>
              <a:t>quality control</a:t>
            </a:r>
            <a:r>
              <a:rPr lang="en-US" altLang="en-US" sz="20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52400"/>
            <a:ext cx="7555579" cy="984885"/>
          </a:xfrm>
          <a:prstGeom prst="rect">
            <a:avLst/>
          </a:prstGeom>
        </p:spPr>
        <p:txBody>
          <a:bodyPr vert="horz" wrap="square" lIns="0" tIns="487680" rIns="0" bIns="0" rtlCol="0">
            <a:spAutoFit/>
          </a:bodyPr>
          <a:lstStyle/>
          <a:p>
            <a:pPr marL="1189355">
              <a:lnSpc>
                <a:spcPct val="100000"/>
              </a:lnSpc>
            </a:pP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10" dirty="0">
                <a:latin typeface="Tahoma"/>
                <a:cs typeface="Tahoma"/>
              </a:rPr>
              <a:t> </a:t>
            </a:r>
            <a:r>
              <a:rPr b="1" spc="-5" dirty="0">
                <a:latin typeface="Tahoma"/>
                <a:cs typeface="Tahoma"/>
              </a:rPr>
              <a:t>P</a:t>
            </a:r>
            <a:r>
              <a:rPr b="1" spc="-15" dirty="0">
                <a:latin typeface="Tahoma"/>
                <a:cs typeface="Tahoma"/>
              </a:rPr>
              <a:t>r</a:t>
            </a:r>
            <a:r>
              <a:rPr b="1" dirty="0">
                <a:latin typeface="Tahoma"/>
                <a:cs typeface="Tahoma"/>
              </a:rPr>
              <a:t>oc</a:t>
            </a:r>
            <a:r>
              <a:rPr b="1" spc="-25" dirty="0">
                <a:latin typeface="Tahoma"/>
                <a:cs typeface="Tahoma"/>
              </a:rPr>
              <a:t>es</a:t>
            </a:r>
            <a:r>
              <a:rPr b="1" spc="-15" dirty="0">
                <a:latin typeface="Tahoma"/>
                <a:cs typeface="Tahoma"/>
              </a:rPr>
              <a:t>s </a:t>
            </a:r>
            <a:r>
              <a:rPr sz="2400" b="1" dirty="0">
                <a:latin typeface="Tahoma"/>
                <a:cs typeface="Tahoma"/>
              </a:rPr>
              <a:t>(con</a:t>
            </a:r>
            <a:r>
              <a:rPr sz="2400" b="1" spc="-5" dirty="0">
                <a:latin typeface="Tahoma"/>
                <a:cs typeface="Tahoma"/>
              </a:rPr>
              <a:t>t</a:t>
            </a:r>
            <a:r>
              <a:rPr sz="2400" b="1" spc="-15" dirty="0">
                <a:latin typeface="Tahoma"/>
                <a:cs typeface="Tahoma"/>
              </a:rPr>
              <a:t>.</a:t>
            </a:r>
            <a:r>
              <a:rPr sz="2400" b="1" dirty="0">
                <a:latin typeface="Tahoma"/>
                <a:cs typeface="Tahoma"/>
              </a:rPr>
              <a:t>)</a:t>
            </a:r>
            <a:endParaRPr sz="2400" dirty="0">
              <a:latin typeface="Tahoma"/>
              <a:cs typeface="Tahoma"/>
            </a:endParaRPr>
          </a:p>
        </p:txBody>
      </p:sp>
      <p:sp>
        <p:nvSpPr>
          <p:cNvPr id="3" name="object 3"/>
          <p:cNvSpPr txBox="1"/>
          <p:nvPr/>
        </p:nvSpPr>
        <p:spPr>
          <a:xfrm>
            <a:off x="905828" y="1544084"/>
            <a:ext cx="7626350" cy="2754600"/>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Pre</a:t>
            </a:r>
            <a:r>
              <a:rPr kumimoji="0" sz="2400" b="0" i="0" u="none" strike="noStrike" kern="0" cap="none" spc="-15" normalizeH="0" baseline="0" noProof="0" dirty="0">
                <a:ln>
                  <a:noFill/>
                </a:ln>
                <a:solidFill>
                  <a:sysClr val="windowText" lastClr="000000"/>
                </a:solidFill>
                <a:effectLst/>
                <a:uLnTx/>
                <a:uFillTx/>
                <a:latin typeface="Tahoma"/>
                <a:cs typeface="Tahoma"/>
              </a:rPr>
              <a:t>paration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03275" marR="1478915" lvl="0" indent="-257175"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participants work alone using checklists</a:t>
            </a:r>
            <a:endParaRPr kumimoji="0" lang="en-AU" sz="2400" b="0" i="0" u="none" strike="noStrike" kern="0" cap="none" spc="0" normalizeH="0" baseline="0" noProof="0" dirty="0">
              <a:ln>
                <a:noFill/>
              </a:ln>
              <a:solidFill>
                <a:sysClr val="windowText" lastClr="000000"/>
              </a:solidFill>
              <a:effectLst/>
              <a:uLnTx/>
              <a:uFillTx/>
              <a:latin typeface="Tahoma"/>
              <a:cs typeface="Tahoma"/>
            </a:endParaRPr>
          </a:p>
          <a:p>
            <a:pPr marL="12700" marR="1478915" lvl="0" indent="0" defTabSz="914400" eaLnBrk="1" fontAlgn="auto" latinLnBrk="0" hangingPunct="1">
              <a:lnSpc>
                <a:spcPct val="100000"/>
              </a:lnSpc>
              <a:spcBef>
                <a:spcPts val="1800"/>
              </a:spcBef>
              <a:spcAft>
                <a:spcPts val="0"/>
              </a:spcAft>
              <a:buClrTx/>
              <a:buSzPct val="60416"/>
              <a:buFontTx/>
              <a:buNone/>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olida</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errors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ound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indi</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idual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la</a:t>
            </a:r>
            <a:r>
              <a:rPr kumimoji="0" sz="2400" b="0" i="0" u="none" strike="noStrike" kern="0" cap="none" spc="0" normalizeH="0" baseline="0" noProof="0" dirty="0">
                <a:ln>
                  <a:noFill/>
                </a:ln>
                <a:solidFill>
                  <a:sysClr val="windowText" lastClr="000000"/>
                </a:solidFill>
                <a:effectLst/>
                <a:uLnTx/>
                <a:uFillTx/>
                <a:latin typeface="Tahoma"/>
                <a:cs typeface="Tahoma"/>
              </a:rPr>
              <a:t>ss</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fy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errors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er</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anal</a:t>
            </a:r>
            <a:r>
              <a:rPr kumimoji="0" sz="2400" b="0" i="0" u="none" strike="noStrike" kern="0" cap="none" spc="-5" normalizeH="0" baseline="0" noProof="0" dirty="0">
                <a:ln>
                  <a:noFill/>
                </a:ln>
                <a:solidFill>
                  <a:sysClr val="windowText" lastClr="000000"/>
                </a:solidFill>
                <a:effectLst/>
                <a:uLnTx/>
                <a:uFillTx/>
                <a:latin typeface="Tahoma"/>
                <a:cs typeface="Tahoma"/>
              </a:rPr>
              <a:t>y</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ind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addi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ional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errors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er</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0" normalizeH="0" baseline="0" noProof="0" dirty="0">
                <a:ln>
                  <a:noFill/>
                </a:ln>
                <a:solidFill>
                  <a:sysClr val="windowText" lastClr="000000"/>
                </a:solidFill>
                <a:effectLst/>
                <a:uLnTx/>
                <a:uFillTx/>
                <a:latin typeface="Tahoma"/>
                <a:cs typeface="Tahoma"/>
              </a:rPr>
              <a:t>y</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093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152400"/>
            <a:ext cx="7555579" cy="984885"/>
          </a:xfrm>
          <a:prstGeom prst="rect">
            <a:avLst/>
          </a:prstGeom>
        </p:spPr>
        <p:txBody>
          <a:bodyPr vert="horz" wrap="square" lIns="0" tIns="487680" rIns="0" bIns="0" rtlCol="0">
            <a:spAutoFit/>
          </a:bodyPr>
          <a:lstStyle/>
          <a:p>
            <a:pPr marL="1189355">
              <a:lnSpc>
                <a:spcPct val="100000"/>
              </a:lnSpc>
            </a:pP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10" dirty="0">
                <a:latin typeface="Tahoma"/>
                <a:cs typeface="Tahoma"/>
              </a:rPr>
              <a:t> </a:t>
            </a:r>
            <a:r>
              <a:rPr b="1" spc="-5" dirty="0">
                <a:latin typeface="Tahoma"/>
                <a:cs typeface="Tahoma"/>
              </a:rPr>
              <a:t>P</a:t>
            </a:r>
            <a:r>
              <a:rPr b="1" spc="-15" dirty="0">
                <a:latin typeface="Tahoma"/>
                <a:cs typeface="Tahoma"/>
              </a:rPr>
              <a:t>r</a:t>
            </a:r>
            <a:r>
              <a:rPr b="1" dirty="0">
                <a:latin typeface="Tahoma"/>
                <a:cs typeface="Tahoma"/>
              </a:rPr>
              <a:t>oc</a:t>
            </a:r>
            <a:r>
              <a:rPr b="1" spc="-25" dirty="0">
                <a:latin typeface="Tahoma"/>
                <a:cs typeface="Tahoma"/>
              </a:rPr>
              <a:t>es</a:t>
            </a:r>
            <a:r>
              <a:rPr b="1" spc="-15" dirty="0">
                <a:latin typeface="Tahoma"/>
                <a:cs typeface="Tahoma"/>
              </a:rPr>
              <a:t>s </a:t>
            </a:r>
            <a:r>
              <a:rPr sz="2400" b="1" dirty="0">
                <a:latin typeface="Tahoma"/>
                <a:cs typeface="Tahoma"/>
              </a:rPr>
              <a:t>(con</a:t>
            </a:r>
            <a:r>
              <a:rPr sz="2400" b="1" spc="-5" dirty="0">
                <a:latin typeface="Tahoma"/>
                <a:cs typeface="Tahoma"/>
              </a:rPr>
              <a:t>t</a:t>
            </a:r>
            <a:r>
              <a:rPr sz="2400" b="1" spc="-15" dirty="0">
                <a:latin typeface="Tahoma"/>
                <a:cs typeface="Tahoma"/>
              </a:rPr>
              <a:t>.</a:t>
            </a:r>
            <a:r>
              <a:rPr sz="2400" b="1" dirty="0">
                <a:latin typeface="Tahoma"/>
                <a:cs typeface="Tahoma"/>
              </a:rPr>
              <a:t>)</a:t>
            </a:r>
            <a:endParaRPr sz="2400" dirty="0">
              <a:latin typeface="Tahoma"/>
              <a:cs typeface="Tahoma"/>
            </a:endParaRPr>
          </a:p>
        </p:txBody>
      </p:sp>
      <p:sp>
        <p:nvSpPr>
          <p:cNvPr id="3" name="object 3"/>
          <p:cNvSpPr txBox="1"/>
          <p:nvPr/>
        </p:nvSpPr>
        <p:spPr>
          <a:xfrm>
            <a:off x="905828" y="1544084"/>
            <a:ext cx="7322184" cy="4170372"/>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Rewor</a:t>
            </a:r>
            <a:r>
              <a:rPr kumimoji="0" sz="2400" b="0" i="0" u="none" strike="noStrike" kern="0" cap="none" spc="-20" normalizeH="0" baseline="0" noProof="0" dirty="0">
                <a:ln>
                  <a:noFill/>
                </a:ln>
                <a:solidFill>
                  <a:sysClr val="windowText" lastClr="000000"/>
                </a:solidFill>
                <a:effectLst/>
                <a:uLnTx/>
                <a:uFillTx/>
                <a:latin typeface="Tahoma"/>
                <a:cs typeface="Tahoma"/>
              </a:rPr>
              <a:t>k</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03275" marR="767080" lvl="0" indent="-257175"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producer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res</a:t>
            </a:r>
            <a:r>
              <a:rPr kumimoji="0" sz="2400" b="0" i="0" u="none" strike="noStrike" kern="0" cap="none" spc="-10" normalizeH="0" baseline="0" noProof="0" dirty="0">
                <a:ln>
                  <a:noFill/>
                </a:ln>
                <a:solidFill>
                  <a:sysClr val="windowText" lastClr="000000"/>
                </a:solidFill>
                <a:effectLst/>
                <a:uLnTx/>
                <a:uFillTx/>
                <a:latin typeface="Tahoma"/>
                <a:cs typeface="Tahoma"/>
              </a:rPr>
              <a:t>ol</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ss</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es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fr</a:t>
            </a:r>
            <a:r>
              <a:rPr kumimoji="0" sz="2400" b="0" i="0" u="none" strike="noStrike" kern="0" cap="none" spc="-20" normalizeH="0" baseline="0" noProof="0" dirty="0">
                <a:ln>
                  <a:noFill/>
                </a:ln>
                <a:solidFill>
                  <a:sysClr val="windowText" lastClr="000000"/>
                </a:solidFill>
                <a:effectLst/>
                <a:uLnTx/>
                <a:uFillTx/>
                <a:latin typeface="Tahoma"/>
                <a:cs typeface="Tahoma"/>
              </a:rPr>
              <a:t>om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endParaRPr kumimoji="0" lang="en-AU" sz="2400" b="0" i="0" u="none" strike="noStrike" kern="0" cap="none" spc="-10" normalizeH="0" baseline="0" noProof="0" dirty="0">
              <a:ln>
                <a:noFill/>
              </a:ln>
              <a:solidFill>
                <a:sysClr val="windowText" lastClr="000000"/>
              </a:solidFill>
              <a:effectLst/>
              <a:uLnTx/>
              <a:uFillTx/>
              <a:latin typeface="Times New Roman"/>
              <a:cs typeface="Times New Roman"/>
            </a:endParaRPr>
          </a:p>
          <a:p>
            <a:pPr marL="12700" marR="767080" lvl="0" indent="0" defTabSz="914400" eaLnBrk="1" fontAlgn="auto" latinLnBrk="0" hangingPunct="1">
              <a:lnSpc>
                <a:spcPct val="100000"/>
              </a:lnSpc>
              <a:spcBef>
                <a:spcPts val="1200"/>
              </a:spcBef>
              <a:spcAft>
                <a:spcPts val="0"/>
              </a:spcAft>
              <a:buClrTx/>
              <a:buSzPct val="60416"/>
              <a:buFontTx/>
              <a:buNone/>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oll</a:t>
            </a:r>
            <a:r>
              <a:rPr kumimoji="0" sz="2400" b="0" i="0" u="none" strike="noStrike" kern="0" cap="none" spc="0" normalizeH="0" baseline="0" noProof="0" dirty="0">
                <a:ln>
                  <a:noFill/>
                </a:ln>
                <a:solidFill>
                  <a:sysClr val="windowText" lastClr="000000"/>
                </a:solidFill>
                <a:effectLst/>
                <a:uLnTx/>
                <a:uFillTx/>
                <a:latin typeface="Tahoma"/>
                <a:cs typeface="Tahoma"/>
              </a:rPr>
              <a:t>ow-</a:t>
            </a:r>
            <a:r>
              <a:rPr kumimoji="0" sz="2400" b="0" i="0" u="none" strike="noStrike" kern="0" cap="none" spc="-15" normalizeH="0" baseline="0" noProof="0" dirty="0">
                <a:ln>
                  <a:noFill/>
                </a:ln>
                <a:solidFill>
                  <a:sysClr val="windowText" lastClr="000000"/>
                </a:solidFill>
                <a:effectLst/>
                <a:uLnTx/>
                <a:uFillTx/>
                <a:latin typeface="Tahoma"/>
                <a:cs typeface="Tahoma"/>
              </a:rPr>
              <a:t>up</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moder</a:t>
            </a:r>
            <a:r>
              <a:rPr kumimoji="0" sz="2400" b="0" i="0" u="none" strike="noStrike" kern="0" cap="none" spc="-15" normalizeH="0" baseline="0" noProof="0" dirty="0">
                <a:ln>
                  <a:noFill/>
                </a:ln>
                <a:solidFill>
                  <a:sysClr val="windowText" lastClr="000000"/>
                </a:solidFill>
                <a:effectLst/>
                <a:uLnTx/>
                <a:uFillTx/>
                <a:latin typeface="Tahoma"/>
                <a:cs typeface="Tahoma"/>
              </a:rPr>
              <a:t>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ec</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rework</a:t>
            </a:r>
          </a:p>
          <a:p>
            <a:pPr marL="803275" marR="979169" lvl="0" indent="-257175"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sc</a:t>
            </a:r>
            <a:r>
              <a:rPr kumimoji="0" sz="2400" b="0" i="0" u="none" strike="noStrike" kern="0" cap="none" spc="-15" normalizeH="0" baseline="0" noProof="0" dirty="0">
                <a:ln>
                  <a:noFill/>
                </a:ln>
                <a:solidFill>
                  <a:sysClr val="windowText" lastClr="000000"/>
                </a:solidFill>
                <a:effectLst/>
                <a:uLnTx/>
                <a:uFillTx/>
                <a:latin typeface="Tahoma"/>
                <a:cs typeface="Tahoma"/>
              </a:rPr>
              <a:t>hedules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addi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ional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ee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lang="en-AU" sz="2400" b="0" i="0" u="none" strike="noStrike" kern="0" cap="none" spc="-10" normalizeH="0" baseline="0" noProof="0" dirty="0">
              <a:ln>
                <a:noFill/>
              </a:ln>
              <a:solidFill>
                <a:sysClr val="windowText" lastClr="000000"/>
              </a:solidFill>
              <a:effectLst/>
              <a:uLnTx/>
              <a:uFillTx/>
              <a:latin typeface="Times New Roman"/>
              <a:cs typeface="Times New Roman"/>
            </a:endParaRPr>
          </a:p>
          <a:p>
            <a:pPr marL="12700" marR="979169" lvl="0" indent="0" defTabSz="914400" eaLnBrk="1" fontAlgn="auto" latinLnBrk="0" hangingPunct="1">
              <a:lnSpc>
                <a:spcPct val="100000"/>
              </a:lnSpc>
              <a:spcBef>
                <a:spcPts val="1200"/>
              </a:spcBef>
              <a:spcAft>
                <a:spcPts val="0"/>
              </a:spcAft>
              <a:buClrTx/>
              <a:buSzPct val="60416"/>
              <a:buFontTx/>
              <a:buNone/>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Ex</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p>
          <a:p>
            <a:pPr marL="803275" marR="5080" lvl="0" indent="-257175"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moder</a:t>
            </a:r>
            <a:r>
              <a:rPr kumimoji="0" sz="2400" b="0" i="0" u="none" strike="noStrike" kern="0" cap="none" spc="-15" normalizeH="0" baseline="0" noProof="0" dirty="0">
                <a:ln>
                  <a:noFill/>
                </a:ln>
                <a:solidFill>
                  <a:sysClr val="windowText" lastClr="000000"/>
                </a:solidFill>
                <a:effectLst/>
                <a:uLnTx/>
                <a:uFillTx/>
                <a:latin typeface="Tahoma"/>
                <a:cs typeface="Tahoma"/>
              </a:rPr>
              <a:t>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ec</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oc</a:t>
            </a:r>
            <a:r>
              <a:rPr kumimoji="0" sz="2400" b="0" i="0" u="none" strike="noStrike" kern="0" cap="none" spc="-20" normalizeH="0" baseline="0" noProof="0" dirty="0">
                <a:ln>
                  <a:noFill/>
                </a:ln>
                <a:solidFill>
                  <a:sysClr val="windowText" lastClr="000000"/>
                </a:solidFill>
                <a:effectLst/>
                <a:uLnTx/>
                <a:uFillTx/>
                <a:latin typeface="Tahoma"/>
                <a:cs typeface="Tahoma"/>
              </a:rPr>
              <a:t>um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again</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ex</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cr</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ter</a:t>
            </a:r>
            <a:r>
              <a:rPr kumimoji="0" sz="2400" b="0" i="0" u="none" strike="noStrike" kern="0" cap="none" spc="-10" normalizeH="0" baseline="0" noProof="0" dirty="0">
                <a:ln>
                  <a:noFill/>
                </a:ln>
                <a:solidFill>
                  <a:sysClr val="windowText" lastClr="000000"/>
                </a:solidFill>
                <a:effectLst/>
                <a:uLnTx/>
                <a:uFillTx/>
                <a:latin typeface="Tahoma"/>
                <a:cs typeface="Tahoma"/>
              </a:rPr>
              <a:t>ia</a:t>
            </a:r>
            <a:endParaRPr kumimoji="0" lang="en-AU" sz="2400" b="0" i="0" u="none" strike="noStrike" kern="0" cap="none" spc="-10" normalizeH="0" baseline="0" noProof="0" dirty="0">
              <a:ln>
                <a:noFill/>
              </a:ln>
              <a:solidFill>
                <a:sysClr val="windowText" lastClr="000000"/>
              </a:solidFill>
              <a:effectLst/>
              <a:uLnTx/>
              <a:uFillTx/>
              <a:latin typeface="Times New Roman"/>
              <a:cs typeface="Times New Roman"/>
            </a:endParaRPr>
          </a:p>
          <a:p>
            <a:pPr marL="12700" marR="5080" lvl="0" indent="0" defTabSz="914400" eaLnBrk="1" fontAlgn="auto" latinLnBrk="0" hangingPunct="1">
              <a:lnSpc>
                <a:spcPct val="100000"/>
              </a:lnSpc>
              <a:spcBef>
                <a:spcPts val="1200"/>
              </a:spcBef>
              <a:spcAft>
                <a:spcPts val="0"/>
              </a:spcAft>
              <a:buClrTx/>
              <a:buSzPct val="60416"/>
              <a:buFontTx/>
              <a:buNone/>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Rele</a:t>
            </a:r>
            <a:r>
              <a:rPr kumimoji="0" sz="2400" b="0" i="0" u="none" strike="noStrike" kern="0" cap="none" spc="-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se</a:t>
            </a:r>
          </a:p>
          <a:p>
            <a:pPr marL="831850" marR="0" lvl="0" indent="-28575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doc</a:t>
            </a:r>
            <a:r>
              <a:rPr kumimoji="0" sz="2400" b="0" i="0" u="none" strike="noStrike" kern="0" cap="none" spc="-20" normalizeH="0" baseline="0" noProof="0" dirty="0">
                <a:ln>
                  <a:noFill/>
                </a:ln>
                <a:solidFill>
                  <a:sysClr val="windowText" lastClr="000000"/>
                </a:solidFill>
                <a:effectLst/>
                <a:uLnTx/>
                <a:uFillTx/>
                <a:latin typeface="Tahoma"/>
                <a:cs typeface="Tahoma"/>
              </a:rPr>
              <a:t>ume</a:t>
            </a:r>
            <a:r>
              <a:rPr kumimoji="0" sz="2400" b="0" i="0" u="none" strike="noStrike" kern="0" cap="none" spc="-15" normalizeH="0" baseline="0" noProof="0" dirty="0">
                <a:ln>
                  <a:noFill/>
                </a:ln>
                <a:solidFill>
                  <a:sysClr val="windowText" lastClr="000000"/>
                </a:solidFill>
                <a:effectLst/>
                <a:uLnTx/>
                <a:uFillTx/>
                <a:latin typeface="Tahoma"/>
                <a:cs typeface="Tahoma"/>
              </a:rPr>
              <a:t>nt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41</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3785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555579" cy="984885"/>
          </a:xfrm>
          <a:prstGeom prst="rect">
            <a:avLst/>
          </a:prstGeom>
        </p:spPr>
        <p:txBody>
          <a:bodyPr vert="horz" wrap="square" lIns="0" tIns="487680" rIns="0" bIns="0" rtlCol="0">
            <a:spAutoFit/>
          </a:bodyPr>
          <a:lstStyle/>
          <a:p>
            <a:pPr marL="2010410">
              <a:lnSpc>
                <a:spcPct val="100000"/>
              </a:lnSpc>
            </a:pPr>
            <a:r>
              <a:rPr b="1" spc="-5" dirty="0"/>
              <a:t>I</a:t>
            </a:r>
            <a:r>
              <a:rPr b="1" dirty="0"/>
              <a:t>ss</a:t>
            </a:r>
            <a:r>
              <a:rPr b="1" spc="-20" dirty="0"/>
              <a:t>u</a:t>
            </a:r>
            <a:r>
              <a:rPr b="1" dirty="0"/>
              <a:t>e</a:t>
            </a:r>
            <a:r>
              <a:rPr b="1" spc="200" dirty="0">
                <a:latin typeface="Times New Roman"/>
                <a:cs typeface="Times New Roman"/>
              </a:rPr>
              <a:t> </a:t>
            </a:r>
            <a:r>
              <a:rPr b="1" spc="-15" dirty="0"/>
              <a:t>Cla</a:t>
            </a:r>
            <a:r>
              <a:rPr b="1" dirty="0"/>
              <a:t>ss</a:t>
            </a:r>
            <a:r>
              <a:rPr b="1" spc="-10" dirty="0"/>
              <a:t>i</a:t>
            </a:r>
            <a:r>
              <a:rPr b="1" dirty="0"/>
              <a:t>f</a:t>
            </a:r>
            <a:r>
              <a:rPr b="1" spc="-10" dirty="0"/>
              <a:t>i</a:t>
            </a:r>
            <a:r>
              <a:rPr b="1" dirty="0"/>
              <a:t>c</a:t>
            </a:r>
            <a:r>
              <a:rPr b="1" spc="-20" dirty="0"/>
              <a:t>a</a:t>
            </a:r>
            <a:r>
              <a:rPr b="1" dirty="0"/>
              <a:t>t</a:t>
            </a:r>
            <a:r>
              <a:rPr b="1" spc="-15" dirty="0"/>
              <a:t>ion</a:t>
            </a:r>
          </a:p>
        </p:txBody>
      </p:sp>
      <p:sp>
        <p:nvSpPr>
          <p:cNvPr id="3" name="object 3"/>
          <p:cNvSpPr txBox="1"/>
          <p:nvPr/>
        </p:nvSpPr>
        <p:spPr>
          <a:xfrm>
            <a:off x="905832" y="1544084"/>
            <a:ext cx="7710170" cy="3467100"/>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Major</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25500" marR="0"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defects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li</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1015365" marR="0" lvl="0" indent="0" defTabSz="914400" eaLnBrk="1" fontAlgn="auto" latinLnBrk="0" hangingPunct="1">
              <a:lnSpc>
                <a:spcPct val="100000"/>
              </a:lnSpc>
              <a:spcBef>
                <a:spcPts val="500"/>
              </a:spcBef>
              <a:spcAft>
                <a:spcPts val="0"/>
              </a:spcAft>
              <a:buClrTx/>
              <a:buSzTx/>
              <a:buFontTx/>
              <a:buNone/>
              <a:tabLst>
                <a:tab pos="4886325" algn="l"/>
              </a:tabLst>
              <a:defRPr/>
            </a:pPr>
            <a:r>
              <a:rPr kumimoji="0" sz="2650" b="0" i="0" u="none" strike="noStrike" kern="0" cap="none" spc="254" normalizeH="0" baseline="0" noProof="0" dirty="0">
                <a:ln>
                  <a:noFill/>
                </a:ln>
                <a:solidFill>
                  <a:sysClr val="windowText" lastClr="000000"/>
                </a:solidFill>
                <a:effectLst/>
                <a:uLnTx/>
                <a:uFillTx/>
                <a:latin typeface="Wingdings"/>
                <a:cs typeface="Wingdings"/>
              </a:rPr>
              <a:t></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au</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correct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err="1">
                <a:ln>
                  <a:noFill/>
                </a:ln>
                <a:solidFill>
                  <a:sysClr val="windowText" lastClr="000000"/>
                </a:solidFill>
                <a:effectLst/>
                <a:uLnTx/>
                <a:uFillTx/>
                <a:latin typeface="Tahoma"/>
                <a:cs typeface="Tahoma"/>
              </a:rPr>
              <a:t>b</a:t>
            </a:r>
            <a:r>
              <a:rPr kumimoji="0" sz="2400" b="0" i="0" u="none" strike="noStrike" kern="0" cap="none" spc="0" normalizeH="0" baseline="0" noProof="0" dirty="0" err="1">
                <a:ln>
                  <a:noFill/>
                </a:ln>
                <a:solidFill>
                  <a:sysClr val="windowText" lastClr="000000"/>
                </a:solidFill>
                <a:effectLst/>
                <a:uLnTx/>
                <a:uFillTx/>
                <a:latin typeface="Tahoma"/>
                <a:cs typeface="Tahoma"/>
              </a:rPr>
              <a:t>e</a:t>
            </a:r>
            <a:r>
              <a:rPr kumimoji="0" sz="2400" b="0" i="0" u="none" strike="noStrike" kern="0" cap="none" spc="-15" normalizeH="0" baseline="0" noProof="0" dirty="0" err="1">
                <a:ln>
                  <a:noFill/>
                </a:ln>
                <a:solidFill>
                  <a:sysClr val="windowText" lastClr="000000"/>
                </a:solidFill>
                <a:effectLst/>
                <a:uLnTx/>
                <a:uFillTx/>
                <a:latin typeface="Tahoma"/>
                <a:cs typeface="Tahoma"/>
              </a:rPr>
              <a:t>ha</a:t>
            </a:r>
            <a:r>
              <a:rPr kumimoji="0" sz="2400" b="0" i="0" u="none" strike="noStrike" kern="0" cap="none" spc="-20" normalizeH="0" baseline="0" noProof="0" dirty="0" err="1">
                <a:ln>
                  <a:noFill/>
                </a:ln>
                <a:solidFill>
                  <a:sysClr val="windowText" lastClr="000000"/>
                </a:solidFill>
                <a:effectLst/>
                <a:uLnTx/>
                <a:uFillTx/>
                <a:latin typeface="Tahoma"/>
                <a:cs typeface="Tahoma"/>
              </a:rPr>
              <a:t>v</a:t>
            </a:r>
            <a:r>
              <a:rPr kumimoji="0" sz="2400" b="0" i="0" u="none" strike="noStrike" kern="0" cap="none" spc="-15" normalizeH="0" baseline="0" noProof="0" dirty="0" err="1">
                <a:ln>
                  <a:noFill/>
                </a:ln>
                <a:solidFill>
                  <a:sysClr val="windowText" lastClr="000000"/>
                </a:solidFill>
                <a:effectLst/>
                <a:uLnTx/>
                <a:uFillTx/>
                <a:latin typeface="Tahoma"/>
                <a:cs typeface="Tahoma"/>
              </a:rPr>
              <a:t>iou</a:t>
            </a:r>
            <a:r>
              <a:rPr kumimoji="0" sz="2400" b="0" i="0" u="none" strike="noStrike" kern="0" cap="none" spc="0" normalizeH="0" baseline="0" noProof="0" dirty="0" err="1">
                <a:ln>
                  <a:noFill/>
                </a:ln>
                <a:solidFill>
                  <a:sysClr val="windowText" lastClr="000000"/>
                </a:solidFill>
                <a:effectLst/>
                <a:uLnTx/>
                <a:uFillTx/>
                <a:latin typeface="Tahoma"/>
                <a:cs typeface="Tahoma"/>
              </a:rPr>
              <a:t>r</a:t>
            </a:r>
            <a:r>
              <a:rPr kumimoji="0" lang="en-AU"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or</a:t>
            </a:r>
          </a:p>
          <a:p>
            <a:pPr marL="1243965" marR="131445" lvl="0" indent="-228600" defTabSz="914400" eaLnBrk="1" fontAlgn="auto" latinLnBrk="0" hangingPunct="1">
              <a:lnSpc>
                <a:spcPct val="100000"/>
              </a:lnSpc>
              <a:spcBef>
                <a:spcPts val="500"/>
              </a:spcBef>
              <a:spcAft>
                <a:spcPts val="0"/>
              </a:spcAft>
              <a:buClrTx/>
              <a:buSzTx/>
              <a:buFontTx/>
              <a:buNone/>
              <a:tabLst/>
              <a:defRPr/>
            </a:pPr>
            <a:r>
              <a:rPr kumimoji="0" sz="2650" b="0" i="0" u="none" strike="noStrike" kern="0" cap="none" spc="254" normalizeH="0" baseline="0" noProof="0" dirty="0">
                <a:ln>
                  <a:noFill/>
                </a:ln>
                <a:solidFill>
                  <a:sysClr val="windowText" lastClr="000000"/>
                </a:solidFill>
                <a:effectLst/>
                <a:uLnTx/>
                <a:uFillTx/>
                <a:latin typeface="Wingdings"/>
                <a:cs typeface="Wingdings"/>
              </a:rPr>
              <a:t></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qui</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exter</a:t>
            </a:r>
            <a:r>
              <a:rPr kumimoji="0" sz="2400" b="0" i="0" u="none" strike="noStrike" kern="0" cap="none" spc="-15" normalizeH="0" baseline="0" noProof="0" dirty="0">
                <a:ln>
                  <a:noFill/>
                </a:ln>
                <a:solidFill>
                  <a:sysClr val="windowText" lastClr="000000"/>
                </a:solidFill>
                <a:effectLst/>
                <a:uLnTx/>
                <a:uFillTx/>
                <a:latin typeface="Tahoma"/>
                <a:cs typeface="Tahoma"/>
              </a:rPr>
              <a:t>nal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res</a:t>
            </a:r>
            <a:r>
              <a:rPr kumimoji="0" sz="2400" b="0" i="0" u="none" strike="noStrike" kern="0" cap="none" spc="-15" normalizeH="0" baseline="0" noProof="0" dirty="0">
                <a:ln>
                  <a:noFill/>
                </a:ln>
                <a:solidFill>
                  <a:sysClr val="windowText" lastClr="000000"/>
                </a:solidFill>
                <a:effectLst/>
                <a:uLnTx/>
                <a:uFillTx/>
                <a:latin typeface="Tahoma"/>
                <a:cs typeface="Tahoma"/>
              </a:rPr>
              <a:t>olu</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efore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lopm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ompl</a:t>
            </a:r>
            <a:r>
              <a:rPr kumimoji="0" sz="2400" b="0" i="0" u="none" strike="noStrike" kern="0" cap="none" spc="0" normalizeH="0" baseline="0" noProof="0" dirty="0">
                <a:ln>
                  <a:noFill/>
                </a:ln>
                <a:solidFill>
                  <a:sysClr val="windowText" lastClr="000000"/>
                </a:solidFill>
                <a:effectLst/>
                <a:uLnTx/>
                <a:uFillTx/>
                <a:latin typeface="Tahoma"/>
                <a:cs typeface="Tahoma"/>
              </a:rPr>
              <a:t>ete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12700" marR="0" lvl="0" indent="0" defTabSz="914400" eaLnBrk="1" fontAlgn="auto" latinLnBrk="0" hangingPunct="1">
              <a:lnSpc>
                <a:spcPct val="100000"/>
              </a:lnSpc>
              <a:spcBef>
                <a:spcPts val="1200"/>
              </a:spcBef>
              <a:spcAft>
                <a:spcPts val="0"/>
              </a:spcAft>
              <a:buClrTx/>
              <a:buSzTx/>
              <a:buFontTx/>
              <a:buNone/>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Minor</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25500" marR="5080"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defects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li</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au</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limi</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no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oss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un</a:t>
            </a:r>
            <a:r>
              <a:rPr kumimoji="0" sz="2400" b="0" i="0" u="none" strike="noStrike" kern="0" cap="none" spc="0" normalizeH="0" baseline="0" noProof="0" dirty="0">
                <a:ln>
                  <a:noFill/>
                </a:ln>
                <a:solidFill>
                  <a:sysClr val="windowText" lastClr="000000"/>
                </a:solidFill>
                <a:effectLst/>
                <a:uLnTx/>
                <a:uFillTx/>
                <a:latin typeface="Tahoma"/>
                <a:cs typeface="Tahoma"/>
              </a:rPr>
              <a:t>ct</a:t>
            </a:r>
            <a:r>
              <a:rPr kumimoji="0" sz="2400" b="0" i="0" u="none" strike="noStrike" kern="0" cap="none" spc="-10" normalizeH="0" baseline="0" noProof="0" dirty="0">
                <a:ln>
                  <a:noFill/>
                </a:ln>
                <a:solidFill>
                  <a:sysClr val="windowText" lastClr="000000"/>
                </a:solidFill>
                <a:effectLst/>
                <a:uLnTx/>
                <a:uFillTx/>
                <a:latin typeface="Tahoma"/>
                <a:cs typeface="Tahoma"/>
              </a:rPr>
              <a:t>ionali</a:t>
            </a:r>
            <a:r>
              <a:rPr kumimoji="0" sz="2400" b="0" i="0" u="none" strike="noStrike" kern="0" cap="none" spc="0" normalizeH="0" baseline="0" noProof="0" dirty="0">
                <a:ln>
                  <a:noFill/>
                </a:ln>
                <a:solidFill>
                  <a:sysClr val="windowText" lastClr="000000"/>
                </a:solidFill>
                <a:effectLst/>
                <a:uLnTx/>
                <a:uFillTx/>
                <a:latin typeface="Tahoma"/>
                <a:cs typeface="Tahoma"/>
              </a:rPr>
              <a:t>ty</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42</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1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735" y="-105947"/>
            <a:ext cx="7555579" cy="984885"/>
          </a:xfrm>
          <a:prstGeom prst="rect">
            <a:avLst/>
          </a:prstGeom>
        </p:spPr>
        <p:txBody>
          <a:bodyPr vert="horz" wrap="square" lIns="0" tIns="487680" rIns="0" bIns="0" rtlCol="0">
            <a:spAutoFit/>
          </a:bodyPr>
          <a:lstStyle/>
          <a:p>
            <a:pPr marL="1494790">
              <a:lnSpc>
                <a:spcPct val="100000"/>
              </a:lnSpc>
            </a:pPr>
            <a:r>
              <a:rPr b="1" spc="-5" dirty="0"/>
              <a:t>I</a:t>
            </a:r>
            <a:r>
              <a:rPr b="1" dirty="0"/>
              <a:t>ss</a:t>
            </a:r>
            <a:r>
              <a:rPr b="1" spc="-20" dirty="0"/>
              <a:t>u</a:t>
            </a:r>
            <a:r>
              <a:rPr b="1" dirty="0"/>
              <a:t>e</a:t>
            </a:r>
            <a:r>
              <a:rPr b="1" spc="200" dirty="0">
                <a:latin typeface="Times New Roman"/>
                <a:cs typeface="Times New Roman"/>
              </a:rPr>
              <a:t> </a:t>
            </a:r>
            <a:r>
              <a:rPr b="1" spc="-15" dirty="0"/>
              <a:t>Cla</a:t>
            </a:r>
            <a:r>
              <a:rPr b="1" dirty="0"/>
              <a:t>ss</a:t>
            </a:r>
            <a:r>
              <a:rPr b="1" spc="-10" dirty="0"/>
              <a:t>i</a:t>
            </a:r>
            <a:r>
              <a:rPr b="1" dirty="0"/>
              <a:t>f</a:t>
            </a:r>
            <a:r>
              <a:rPr b="1" spc="-10" dirty="0"/>
              <a:t>i</a:t>
            </a:r>
            <a:r>
              <a:rPr b="1" dirty="0"/>
              <a:t>c</a:t>
            </a:r>
            <a:r>
              <a:rPr b="1" spc="-20" dirty="0"/>
              <a:t>a</a:t>
            </a:r>
            <a:r>
              <a:rPr b="1" dirty="0"/>
              <a:t>t</a:t>
            </a:r>
            <a:r>
              <a:rPr b="1" spc="-15" dirty="0"/>
              <a:t>ion</a:t>
            </a:r>
            <a:r>
              <a:rPr b="1" spc="200" dirty="0">
                <a:latin typeface="Times New Roman"/>
                <a:cs typeface="Times New Roman"/>
              </a:rPr>
              <a:t> </a:t>
            </a:r>
            <a:r>
              <a:rPr sz="2400" b="1" spc="-10" dirty="0">
                <a:solidFill>
                  <a:srgbClr val="829FF9"/>
                </a:solidFill>
              </a:rPr>
              <a:t>(</a:t>
            </a:r>
            <a:r>
              <a:rPr sz="2400" b="1" dirty="0">
                <a:solidFill>
                  <a:srgbClr val="829FF9"/>
                </a:solidFill>
              </a:rPr>
              <a:t>c</a:t>
            </a:r>
            <a:r>
              <a:rPr sz="2400" b="1" spc="-15" dirty="0">
                <a:solidFill>
                  <a:srgbClr val="829FF9"/>
                </a:solidFill>
              </a:rPr>
              <a:t>on</a:t>
            </a:r>
            <a:r>
              <a:rPr sz="2400" b="1" dirty="0">
                <a:solidFill>
                  <a:srgbClr val="829FF9"/>
                </a:solidFill>
              </a:rPr>
              <a:t>t</a:t>
            </a:r>
            <a:r>
              <a:rPr sz="2400" b="1" spc="-10" dirty="0">
                <a:solidFill>
                  <a:srgbClr val="829FF9"/>
                </a:solidFill>
              </a:rPr>
              <a:t>.)</a:t>
            </a:r>
            <a:endParaRPr sz="2400" b="1" dirty="0">
              <a:latin typeface="Times New Roman"/>
              <a:cs typeface="Times New Roman"/>
            </a:endParaRPr>
          </a:p>
        </p:txBody>
      </p:sp>
      <p:sp>
        <p:nvSpPr>
          <p:cNvPr id="3" name="object 3"/>
          <p:cNvSpPr txBox="1"/>
          <p:nvPr/>
        </p:nvSpPr>
        <p:spPr>
          <a:xfrm>
            <a:off x="905832" y="1544084"/>
            <a:ext cx="7646670" cy="3762568"/>
          </a:xfrm>
          <a:prstGeom prst="rect">
            <a:avLst/>
          </a:prstGeom>
        </p:spPr>
        <p:txBody>
          <a:bodyPr vert="horz" wrap="square" lIns="0" tIns="0" rIns="0" bIns="0" rtlCol="0">
            <a:spAutoFit/>
          </a:bodyPr>
          <a:lstStyle/>
          <a:p>
            <a:pPr marL="12700" marR="0" lvl="0" indent="0" defTabSz="914400" eaLnBrk="1" fontAlgn="auto" latinLnBrk="0" hangingPunct="1">
              <a:lnSpc>
                <a:spcPct val="100000"/>
              </a:lnSpc>
              <a:spcBef>
                <a:spcPts val="0"/>
              </a:spcBef>
              <a:spcAft>
                <a:spcPts val="0"/>
              </a:spcAft>
              <a:buClrTx/>
              <a:buSzTx/>
              <a:buFontTx/>
              <a:buNone/>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Gr</a:t>
            </a:r>
            <a:r>
              <a:rPr kumimoji="0" sz="2400" b="0" i="0" u="none" strike="noStrike" kern="0" cap="none" spc="-5" normalizeH="0" baseline="0" noProof="0" dirty="0">
                <a:ln>
                  <a:noFill/>
                </a:ln>
                <a:solidFill>
                  <a:sysClr val="windowText" lastClr="000000"/>
                </a:solidFill>
                <a:effectLst/>
                <a:uLnTx/>
                <a:uFillTx/>
                <a:latin typeface="Tahoma"/>
                <a:cs typeface="Tahoma"/>
              </a:rPr>
              <a:t>a</a:t>
            </a:r>
            <a:r>
              <a:rPr kumimoji="0" sz="2400" b="0" i="0" u="none" strike="noStrike" kern="0" cap="none" spc="-25" normalizeH="0" baseline="0" noProof="0" dirty="0">
                <a:ln>
                  <a:noFill/>
                </a:ln>
                <a:solidFill>
                  <a:sysClr val="windowText" lastClr="000000"/>
                </a:solidFill>
                <a:effectLst/>
                <a:uLnTx/>
                <a:uFillTx/>
                <a:latin typeface="Tahoma"/>
                <a:cs typeface="Tahoma"/>
              </a:rPr>
              <a:t>mma</a:t>
            </a:r>
            <a:r>
              <a:rPr kumimoji="0" sz="2400" b="0" i="0" u="none" strike="noStrike" kern="0" cap="none" spc="-10" normalizeH="0" baseline="0" noProof="0" dirty="0">
                <a:ln>
                  <a:noFill/>
                </a:ln>
                <a:solidFill>
                  <a:sysClr val="windowText" lastClr="000000"/>
                </a:solidFill>
                <a:effectLst/>
                <a:uLnTx/>
                <a:uFillTx/>
                <a:latin typeface="Tahoma"/>
                <a:cs typeface="Tahoma"/>
              </a:rPr>
              <a:t>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5" normalizeH="0" baseline="0" noProof="0" dirty="0">
                <a:ln>
                  <a:noFill/>
                </a:ln>
                <a:solidFill>
                  <a:sysClr val="windowText" lastClr="000000"/>
                </a:solidFill>
                <a:effectLst/>
                <a:uLnTx/>
                <a:uFillTx/>
                <a:latin typeface="Tahoma"/>
                <a:cs typeface="Tahoma"/>
              </a:rPr>
              <a:t>a</a:t>
            </a:r>
            <a:r>
              <a:rPr kumimoji="0" sz="2400" b="0" i="0" u="none" strike="noStrike" kern="0" cap="none" spc="-10" normalizeH="0" baseline="0" noProof="0" dirty="0">
                <a:ln>
                  <a:noFill/>
                </a:ln>
                <a:solidFill>
                  <a:sysClr val="windowText" lastClr="000000"/>
                </a:solidFill>
                <a:effectLst/>
                <a:uLnTx/>
                <a:uFillTx/>
                <a:latin typeface="Tahoma"/>
                <a:cs typeface="Tahoma"/>
              </a:rPr>
              <a:t>l</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25500" marR="0"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defects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p>
          <a:p>
            <a:pPr marL="1015365" marR="0" lvl="0" indent="0" defTabSz="914400" eaLnBrk="1" fontAlgn="auto" latinLnBrk="0" hangingPunct="1">
              <a:lnSpc>
                <a:spcPct val="100000"/>
              </a:lnSpc>
              <a:spcBef>
                <a:spcPts val="600"/>
              </a:spcBef>
              <a:spcAft>
                <a:spcPts val="0"/>
              </a:spcAft>
              <a:buClrTx/>
              <a:buSzTx/>
              <a:buFontTx/>
              <a:buNone/>
              <a:tabLst/>
              <a:defRPr/>
            </a:pPr>
            <a:r>
              <a:rPr kumimoji="0" sz="2650" b="0" i="0" u="none" strike="noStrike" kern="0" cap="none" spc="254" normalizeH="0" baseline="0" noProof="0" dirty="0">
                <a:ln>
                  <a:noFill/>
                </a:ln>
                <a:solidFill>
                  <a:sysClr val="windowText" lastClr="000000"/>
                </a:solidFill>
                <a:effectLst/>
                <a:uLnTx/>
                <a:uFillTx/>
                <a:latin typeface="Wingdings"/>
                <a:cs typeface="Wingdings"/>
              </a:rPr>
              <a:t></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0" normalizeH="0" baseline="0" noProof="0" dirty="0">
                <a:ln>
                  <a:noFill/>
                </a:ln>
                <a:solidFill>
                  <a:sysClr val="windowText" lastClr="000000"/>
                </a:solidFill>
                <a:effectLst/>
                <a:uLnTx/>
                <a:uFillTx/>
                <a:latin typeface="Tahoma"/>
                <a:cs typeface="Tahoma"/>
              </a:rPr>
              <a:t>lling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mi</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5" normalizeH="0" baseline="0" noProof="0" dirty="0">
                <a:ln>
                  <a:noFill/>
                </a:ln>
                <a:solidFill>
                  <a:sysClr val="windowText" lastClr="000000"/>
                </a:solidFill>
                <a:effectLst/>
                <a:uLnTx/>
                <a:uFillTx/>
                <a:latin typeface="Tahoma"/>
                <a:cs typeface="Tahoma"/>
              </a:rPr>
              <a:t>k</a:t>
            </a:r>
            <a:r>
              <a:rPr kumimoji="0" sz="2400" b="0" i="0" u="none" strike="noStrike" kern="0" cap="none" spc="0" normalizeH="0" baseline="0" noProof="0" dirty="0">
                <a:ln>
                  <a:noFill/>
                </a:ln>
                <a:solidFill>
                  <a:sysClr val="windowText" lastClr="000000"/>
                </a:solidFill>
                <a:effectLst/>
                <a:uLnTx/>
                <a:uFillTx/>
                <a:latin typeface="Tahoma"/>
                <a:cs typeface="Tahoma"/>
              </a:rPr>
              <a:t>es</a:t>
            </a:r>
          </a:p>
          <a:p>
            <a:pPr marL="1015365" marR="0" lvl="0" indent="0" defTabSz="914400" eaLnBrk="1" fontAlgn="auto" latinLnBrk="0" hangingPunct="1">
              <a:lnSpc>
                <a:spcPct val="100000"/>
              </a:lnSpc>
              <a:spcBef>
                <a:spcPts val="600"/>
              </a:spcBef>
              <a:spcAft>
                <a:spcPts val="0"/>
              </a:spcAft>
              <a:buClrTx/>
              <a:buSzTx/>
              <a:buFontTx/>
              <a:buNone/>
              <a:tabLst/>
              <a:defRPr/>
            </a:pPr>
            <a:r>
              <a:rPr kumimoji="0" sz="2650" b="0" i="0" u="none" strike="noStrike" kern="0" cap="none" spc="-20" normalizeH="0" baseline="0" noProof="0" dirty="0">
                <a:ln>
                  <a:noFill/>
                </a:ln>
                <a:solidFill>
                  <a:sysClr val="windowText" lastClr="000000"/>
                </a:solidFill>
                <a:effectLst/>
                <a:uLnTx/>
                <a:uFillTx/>
                <a:latin typeface="Wingdings"/>
                <a:cs typeface="Wingdings"/>
              </a:rPr>
              <a:t></a:t>
            </a:r>
            <a:r>
              <a:rPr kumimoji="0" sz="2650" b="0" i="0" u="none" strike="noStrike" kern="0" cap="none" spc="-39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gr</a:t>
            </a:r>
            <a:r>
              <a:rPr kumimoji="0" sz="2400" b="0" i="0" u="none" strike="noStrike" kern="0" cap="none" spc="-25" normalizeH="0" baseline="0" noProof="0" dirty="0">
                <a:ln>
                  <a:noFill/>
                </a:ln>
                <a:solidFill>
                  <a:sysClr val="windowText" lastClr="000000"/>
                </a:solidFill>
                <a:effectLst/>
                <a:uLnTx/>
                <a:uFillTx/>
                <a:latin typeface="Tahoma"/>
                <a:cs typeface="Tahoma"/>
              </a:rPr>
              <a:t>amma</a:t>
            </a:r>
            <a:r>
              <a:rPr kumimoji="0" sz="2400" b="0" i="0" u="none" strike="noStrike" kern="0" cap="none" spc="-10" normalizeH="0" baseline="0" noProof="0" dirty="0">
                <a:ln>
                  <a:noFill/>
                </a:ln>
                <a:solidFill>
                  <a:sysClr val="windowText" lastClr="000000"/>
                </a:solidFill>
                <a:effectLst/>
                <a:uLnTx/>
                <a:uFillTx/>
                <a:latin typeface="Tahoma"/>
                <a:cs typeface="Tahoma"/>
              </a:rPr>
              <a:t>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defects</a:t>
            </a:r>
          </a:p>
          <a:p>
            <a:pPr marL="12700" marR="3759835" lvl="0" indent="1003300" defTabSz="914400" eaLnBrk="1" fontAlgn="auto" latinLnBrk="0" hangingPunct="1">
              <a:lnSpc>
                <a:spcPct val="100000"/>
              </a:lnSpc>
              <a:spcBef>
                <a:spcPts val="1200"/>
              </a:spcBef>
              <a:spcAft>
                <a:spcPts val="0"/>
              </a:spcAft>
              <a:buClrTx/>
              <a:buSzTx/>
              <a:buFontTx/>
              <a:buNone/>
              <a:tabLst/>
              <a:defRPr/>
            </a:pPr>
            <a:r>
              <a:rPr kumimoji="0" sz="2650" b="0" i="0" u="none" strike="noStrike" kern="0" cap="none" spc="254" normalizeH="0" baseline="0" noProof="0" dirty="0">
                <a:ln>
                  <a:noFill/>
                </a:ln>
                <a:solidFill>
                  <a:sysClr val="windowText" lastClr="000000"/>
                </a:solidFill>
                <a:effectLst/>
                <a:uLnTx/>
                <a:uFillTx/>
                <a:latin typeface="Wingdings"/>
                <a:cs typeface="Wingdings"/>
              </a:rPr>
              <a:t></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5" normalizeH="0" baseline="0" noProof="0" dirty="0">
                <a:ln>
                  <a:noFill/>
                </a:ln>
                <a:solidFill>
                  <a:sysClr val="windowText" lastClr="000000"/>
                </a:solidFill>
                <a:effectLst/>
                <a:uLnTx/>
                <a:uFillTx/>
                <a:latin typeface="Tahoma"/>
                <a:cs typeface="Tahoma"/>
              </a:rPr>
              <a:t>pog</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aphi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0" normalizeH="0" baseline="0" noProof="0" dirty="0">
                <a:ln>
                  <a:noFill/>
                </a:ln>
                <a:solidFill>
                  <a:sysClr val="windowText" lastClr="000000"/>
                </a:solidFill>
                <a:effectLst/>
                <a:uLnTx/>
                <a:uFillTx/>
                <a:latin typeface="Tahoma"/>
                <a:cs typeface="Tahoma"/>
              </a:rPr>
              <a:t>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5" normalizeH="0" baseline="0" noProof="0" dirty="0">
                <a:ln>
                  <a:noFill/>
                </a:ln>
                <a:solidFill>
                  <a:sysClr val="windowText" lastClr="000000"/>
                </a:solidFill>
                <a:effectLst/>
                <a:uLnTx/>
                <a:uFillTx/>
                <a:latin typeface="Tahoma"/>
                <a:cs typeface="Tahoma"/>
              </a:rPr>
              <a:t>aul</a:t>
            </a:r>
            <a:r>
              <a:rPr kumimoji="0" sz="2400" b="0" i="0" u="none" strike="noStrike" kern="0" cap="none" spc="0" normalizeH="0" baseline="0" noProof="0" dirty="0">
                <a:ln>
                  <a:noFill/>
                </a:ln>
                <a:solidFill>
                  <a:sysClr val="windowText" lastClr="000000"/>
                </a:solidFill>
                <a:effectLst/>
                <a:uLnTx/>
                <a:uFillTx/>
                <a:latin typeface="Tahoma"/>
                <a:cs typeface="Tahoma"/>
              </a:rPr>
              <a:t>ts</a:t>
            </a:r>
            <a:endParaRPr kumimoji="0" lang="en-AU" sz="2400" b="0" i="0" u="none" strike="noStrike" kern="0" cap="none" spc="0" normalizeH="0" baseline="0" noProof="0" dirty="0">
              <a:ln>
                <a:noFill/>
              </a:ln>
              <a:solidFill>
                <a:sysClr val="windowText" lastClr="000000"/>
              </a:solidFill>
              <a:effectLst/>
              <a:uLnTx/>
              <a:uFillTx/>
              <a:latin typeface="Times New Roman"/>
              <a:cs typeface="Times New Roman"/>
            </a:endParaRPr>
          </a:p>
          <a:p>
            <a:pPr marL="0" marR="3759835" lvl="0" indent="0" defTabSz="914400" eaLnBrk="1" fontAlgn="auto" latinLnBrk="0" hangingPunct="1">
              <a:lnSpc>
                <a:spcPct val="100000"/>
              </a:lnSpc>
              <a:spcBef>
                <a:spcPts val="1800"/>
              </a:spcBef>
              <a:spcAft>
                <a:spcPts val="0"/>
              </a:spcAft>
              <a:buClrTx/>
              <a:buSzTx/>
              <a:buFontTx/>
              <a:buNone/>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Qu</a:t>
            </a:r>
            <a:r>
              <a:rPr kumimoji="0" sz="2400" b="0" i="0" u="none" strike="noStrike" kern="0" cap="none" spc="0" normalizeH="0" baseline="0" noProof="0" dirty="0">
                <a:ln>
                  <a:noFill/>
                </a:ln>
                <a:solidFill>
                  <a:sysClr val="windowText" lastClr="000000"/>
                </a:solidFill>
                <a:effectLst/>
                <a:uLnTx/>
                <a:uFillTx/>
                <a:latin typeface="Tahoma"/>
                <a:cs typeface="Tahoma"/>
              </a:rPr>
              <a:t>est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0" normalizeH="0" baseline="0" noProof="0" dirty="0">
                <a:ln>
                  <a:noFill/>
                </a:ln>
                <a:solidFill>
                  <a:sysClr val="windowText" lastClr="000000"/>
                </a:solidFill>
                <a:effectLst/>
                <a:uLnTx/>
                <a:uFillTx/>
                <a:latin typeface="Tahoma"/>
                <a:cs typeface="Tahoma"/>
              </a:rPr>
              <a:t>s</a:t>
            </a:r>
          </a:p>
          <a:p>
            <a:pPr marL="825500" marR="5080" lvl="0" indent="-279400" defTabSz="91440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potent</a:t>
            </a:r>
            <a:r>
              <a:rPr kumimoji="0" sz="2400" b="0" i="0" u="none" strike="noStrike" kern="0" cap="none" spc="-10" normalizeH="0" baseline="0" noProof="0" dirty="0">
                <a:ln>
                  <a:noFill/>
                </a:ln>
                <a:solidFill>
                  <a:sysClr val="windowText" lastClr="000000"/>
                </a:solidFill>
                <a:effectLst/>
                <a:uLnTx/>
                <a:uFillTx/>
                <a:latin typeface="Tahoma"/>
                <a:cs typeface="Tahoma"/>
              </a:rPr>
              <a:t>ial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un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abou</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hi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0" normalizeH="0" baseline="0" noProof="0" dirty="0">
                <a:ln>
                  <a:noFill/>
                </a:ln>
                <a:solidFill>
                  <a:sysClr val="windowText" lastClr="000000"/>
                </a:solidFill>
                <a:effectLst/>
                <a:uLnTx/>
                <a:uFillTx/>
                <a:latin typeface="Tahoma"/>
                <a:cs typeface="Tahoma"/>
              </a:rPr>
              <a:t>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di</a:t>
            </a:r>
            <a:r>
              <a:rPr kumimoji="0" sz="2400" b="0" i="0" u="none" strike="noStrike" kern="0" cap="none" spc="0" normalizeH="0" baseline="0" noProof="0" dirty="0">
                <a:ln>
                  <a:noFill/>
                </a:ln>
                <a:solidFill>
                  <a:sysClr val="windowText" lastClr="000000"/>
                </a:solidFill>
                <a:effectLst/>
                <a:uLnTx/>
                <a:uFillTx/>
                <a:latin typeface="Tahoma"/>
                <a:cs typeface="Tahoma"/>
              </a:rPr>
              <a:t>sc</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ss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43</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16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735" y="-152400"/>
            <a:ext cx="7555579" cy="984885"/>
          </a:xfrm>
          <a:prstGeom prst="rect">
            <a:avLst/>
          </a:prstGeom>
        </p:spPr>
        <p:txBody>
          <a:bodyPr vert="horz" wrap="square" lIns="0" tIns="487680" rIns="0" bIns="0" rtlCol="0">
            <a:spAutoFit/>
          </a:bodyPr>
          <a:lstStyle/>
          <a:p>
            <a:pPr marL="1680210">
              <a:lnSpc>
                <a:spcPct val="100000"/>
              </a:lnSpc>
            </a:pPr>
            <a:r>
              <a:rPr b="1" spc="-20" dirty="0"/>
              <a:t>In</a:t>
            </a:r>
            <a:r>
              <a:rPr b="1" dirty="0"/>
              <a:t>s</a:t>
            </a:r>
            <a:r>
              <a:rPr b="1" spc="-25" dirty="0"/>
              <a:t>p</a:t>
            </a:r>
            <a:r>
              <a:rPr b="1" dirty="0"/>
              <a:t>ect</a:t>
            </a:r>
            <a:r>
              <a:rPr b="1" spc="-15" dirty="0"/>
              <a:t>ion</a:t>
            </a:r>
            <a:r>
              <a:rPr b="1" spc="200" dirty="0">
                <a:latin typeface="Times New Roman"/>
                <a:cs typeface="Times New Roman"/>
              </a:rPr>
              <a:t> </a:t>
            </a:r>
            <a:r>
              <a:rPr b="1" dirty="0"/>
              <a:t>Pre</a:t>
            </a:r>
            <a:r>
              <a:rPr b="1" spc="-25" dirty="0"/>
              <a:t>p</a:t>
            </a:r>
            <a:r>
              <a:rPr b="1" spc="-20" dirty="0"/>
              <a:t>a</a:t>
            </a:r>
            <a:r>
              <a:rPr b="1" dirty="0"/>
              <a:t>r</a:t>
            </a:r>
            <a:r>
              <a:rPr b="1" spc="-20" dirty="0"/>
              <a:t>a</a:t>
            </a:r>
            <a:r>
              <a:rPr b="1" dirty="0"/>
              <a:t>t</a:t>
            </a:r>
            <a:r>
              <a:rPr b="1" spc="-15" dirty="0"/>
              <a:t>ion</a:t>
            </a:r>
          </a:p>
        </p:txBody>
      </p:sp>
      <p:sp>
        <p:nvSpPr>
          <p:cNvPr id="3" name="object 3"/>
          <p:cNvSpPr txBox="1"/>
          <p:nvPr/>
        </p:nvSpPr>
        <p:spPr>
          <a:xfrm>
            <a:off x="905832" y="1525170"/>
            <a:ext cx="7394575" cy="3174972"/>
          </a:xfrm>
          <a:prstGeom prst="rect">
            <a:avLst/>
          </a:prstGeom>
        </p:spPr>
        <p:txBody>
          <a:bodyPr vert="horz" wrap="square" lIns="0" tIns="0" rIns="0" bIns="0" rtlCol="0">
            <a:spAutoFit/>
          </a:bodyPr>
          <a:lstStyle/>
          <a:p>
            <a:pPr marL="368300" marR="0" lvl="0" indent="-355600" defTabSz="914400" eaLnBrk="1" fontAlgn="auto" latinLnBrk="0" hangingPunct="1">
              <a:lnSpc>
                <a:spcPct val="100000"/>
              </a:lnSpc>
              <a:spcBef>
                <a:spcPts val="120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Pr</a:t>
            </a:r>
            <a:r>
              <a:rPr kumimoji="0" sz="2400" b="0" i="0" u="none" strike="noStrike" kern="0" cap="none" spc="-15" normalizeH="0" baseline="0" noProof="0" dirty="0">
                <a:ln>
                  <a:noFill/>
                </a:ln>
                <a:solidFill>
                  <a:sysClr val="windowText" lastClr="000000"/>
                </a:solidFill>
                <a:effectLst/>
                <a:uLnTx/>
                <a:uFillTx/>
                <a:latin typeface="Tahoma"/>
                <a:cs typeface="Tahoma"/>
              </a:rPr>
              <a:t>oduct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mu</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ad</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try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cr</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ter</a:t>
            </a:r>
            <a:r>
              <a:rPr kumimoji="0" sz="2400" b="0" i="0" u="none" strike="noStrike" kern="0" cap="none" spc="-10" normalizeH="0" baseline="0" noProof="0" dirty="0">
                <a:ln>
                  <a:noFill/>
                </a:ln>
                <a:solidFill>
                  <a:sysClr val="windowText" lastClr="000000"/>
                </a:solidFill>
                <a:effectLst/>
                <a:uLnTx/>
                <a:uFillTx/>
                <a:latin typeface="Tahoma"/>
                <a:cs typeface="Tahoma"/>
              </a:rPr>
              <a:t>ia)</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68300" marR="752475" lvl="0" indent="-355600" defTabSz="914400" eaLnBrk="1" fontAlgn="auto" latinLnBrk="0" hangingPunct="1">
              <a:lnSpc>
                <a:spcPct val="101499"/>
              </a:lnSpc>
              <a:spcBef>
                <a:spcPts val="105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In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20" normalizeH="0" baseline="0" noProof="0" dirty="0">
                <a:ln>
                  <a:noFill/>
                </a:ln>
                <a:solidFill>
                  <a:sysClr val="windowText" lastClr="000000"/>
                </a:solidFill>
                <a:effectLst/>
                <a:uLnTx/>
                <a:uFillTx/>
                <a:latin typeface="Tahoma"/>
                <a:cs typeface="Tahoma"/>
              </a:rPr>
              <a:t>am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mu</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ecte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efe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uppli</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ou</a:t>
            </a:r>
            <a:r>
              <a:rPr kumimoji="0" sz="2400" b="0" i="0" u="none" strike="noStrike" kern="0" cap="none" spc="0" normalizeH="0" baseline="0" noProof="0" dirty="0">
                <a:ln>
                  <a:noFill/>
                </a:ln>
                <a:solidFill>
                  <a:sysClr val="windowText" lastClr="000000"/>
                </a:solidFill>
                <a:effectLst/>
                <a:uLnTx/>
                <a:uFillTx/>
                <a:latin typeface="Tahoma"/>
                <a:cs typeface="Tahoma"/>
              </a:rPr>
              <a:t>rce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oc</a:t>
            </a:r>
            <a:r>
              <a:rPr kumimoji="0" sz="2400" b="0" i="0" u="none" strike="noStrike" kern="0" cap="none" spc="-20" normalizeH="0" baseline="0" noProof="0" dirty="0">
                <a:ln>
                  <a:noFill/>
                </a:ln>
                <a:solidFill>
                  <a:sysClr val="windowText" lastClr="000000"/>
                </a:solidFill>
                <a:effectLst/>
                <a:uLnTx/>
                <a:uFillTx/>
                <a:latin typeface="Tahoma"/>
                <a:cs typeface="Tahoma"/>
              </a:rPr>
              <a:t>um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ts</a:t>
            </a:r>
          </a:p>
          <a:p>
            <a:pPr marL="371475" marR="0" lvl="0" indent="-358775" defTabSz="914400" eaLnBrk="1" fontAlgn="auto" latinLnBrk="0" hangingPunct="1">
              <a:lnSpc>
                <a:spcPct val="100000"/>
              </a:lnSpc>
              <a:spcBef>
                <a:spcPts val="1095"/>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Chec</a:t>
            </a:r>
            <a:r>
              <a:rPr kumimoji="0" sz="2400" b="0" i="0" u="none" strike="noStrike" kern="0" cap="none" spc="-20" normalizeH="0" baseline="0" noProof="0" dirty="0">
                <a:ln>
                  <a:noFill/>
                </a:ln>
                <a:solidFill>
                  <a:sysClr val="windowText" lastClr="000000"/>
                </a:solidFill>
                <a:effectLst/>
                <a:uLnTx/>
                <a:uFillTx/>
                <a:latin typeface="Tahoma"/>
                <a:cs typeface="Tahoma"/>
              </a:rPr>
              <a:t>k</a:t>
            </a:r>
            <a:r>
              <a:rPr kumimoji="0" sz="2400" b="0" i="0" u="none" strike="noStrike" kern="0" cap="none" spc="-10" normalizeH="0" baseline="0" noProof="0" dirty="0">
                <a:ln>
                  <a:noFill/>
                </a:ln>
                <a:solidFill>
                  <a:sysClr val="windowText" lastClr="000000"/>
                </a:solidFill>
                <a:effectLst/>
                <a:uLnTx/>
                <a:uFillTx/>
                <a:latin typeface="Tahoma"/>
                <a:cs typeface="Tahoma"/>
              </a:rPr>
              <a:t>li</a:t>
            </a:r>
            <a:r>
              <a:rPr kumimoji="0" sz="2400" b="0" i="0" u="none" strike="noStrike" kern="0" cap="none" spc="0" normalizeH="0" baseline="0" noProof="0" dirty="0">
                <a:ln>
                  <a:noFill/>
                </a:ln>
                <a:solidFill>
                  <a:sysClr val="windowText" lastClr="000000"/>
                </a:solidFill>
                <a:effectLst/>
                <a:uLnTx/>
                <a:uFillTx/>
                <a:latin typeface="Tahoma"/>
                <a:cs typeface="Tahoma"/>
              </a:rPr>
              <a:t>sts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 normalizeH="0" baseline="0" noProof="0" dirty="0">
                <a:ln>
                  <a:noFill/>
                </a:ln>
                <a:solidFill>
                  <a:sysClr val="windowText" lastClr="000000"/>
                </a:solidFill>
                <a:effectLst/>
                <a:uLnTx/>
                <a:uFillTx/>
                <a:latin typeface="Tahoma"/>
                <a:cs typeface="Tahoma"/>
              </a:rPr>
              <a:t>anda</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gi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guidan</a:t>
            </a:r>
            <a:r>
              <a:rPr kumimoji="0" sz="2400" b="0" i="0" u="none" strike="noStrike" kern="0" cap="none" spc="0" normalizeH="0" baseline="0" noProof="0" dirty="0">
                <a:ln>
                  <a:noFill/>
                </a:ln>
                <a:solidFill>
                  <a:sysClr val="windowText" lastClr="000000"/>
                </a:solidFill>
                <a:effectLst/>
                <a:uLnTx/>
                <a:uFillTx/>
                <a:latin typeface="Tahoma"/>
                <a:cs typeface="Tahoma"/>
              </a:rPr>
              <a:t>ce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p>
          <a:p>
            <a:pPr marL="368300" marR="41275" lvl="0" indent="-355600" defTabSz="914400" eaLnBrk="1" fontAlgn="auto" latinLnBrk="0" hangingPunct="1">
              <a:lnSpc>
                <a:spcPts val="2820"/>
              </a:lnSpc>
              <a:spcBef>
                <a:spcPts val="1365"/>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mu</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indi</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iduall</a:t>
            </a:r>
            <a:r>
              <a:rPr kumimoji="0" sz="2400" b="0" i="0" u="none" strike="noStrike" kern="0" cap="none" spc="-20" normalizeH="0" baseline="0" noProof="0" dirty="0">
                <a:ln>
                  <a:noFill/>
                </a:ln>
                <a:solidFill>
                  <a:sysClr val="windowText" lastClr="000000"/>
                </a:solidFill>
                <a:effectLst/>
                <a:uLnTx/>
                <a:uFillTx/>
                <a:latin typeface="Tahoma"/>
                <a:cs typeface="Tahoma"/>
              </a:rPr>
              <a:t>y</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recor</a:t>
            </a:r>
            <a:r>
              <a:rPr kumimoji="0" sz="2400" b="0" i="0" u="none" strike="noStrike" kern="0" cap="none" spc="-15" normalizeH="0" baseline="0" noProof="0" dirty="0">
                <a:ln>
                  <a:noFill/>
                </a:ln>
                <a:solidFill>
                  <a:sysClr val="windowText" lastClr="000000"/>
                </a:solidFill>
                <a:effectLst/>
                <a:uLnTx/>
                <a:uFillTx/>
                <a:latin typeface="Tahoma"/>
                <a:cs typeface="Tahoma"/>
              </a:rPr>
              <a:t>ding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errors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11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ma</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gi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ec</a:t>
            </a:r>
            <a:r>
              <a:rPr kumimoji="0" sz="2400" b="0" i="0" u="none" strike="noStrike" kern="0" cap="none" spc="-10" normalizeH="0" baseline="0" noProof="0" dirty="0">
                <a:ln>
                  <a:noFill/>
                </a:ln>
                <a:solidFill>
                  <a:sysClr val="windowText" lastClr="000000"/>
                </a:solidFill>
                <a:effectLst/>
                <a:uLnTx/>
                <a:uFillTx/>
                <a:latin typeface="Tahoma"/>
                <a:cs typeface="Tahoma"/>
              </a:rPr>
              <a:t>ial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0" normalizeH="0" baseline="0" noProof="0" dirty="0">
                <a:ln>
                  <a:noFill/>
                </a:ln>
                <a:solidFill>
                  <a:sysClr val="windowText" lastClr="000000"/>
                </a:solidFill>
                <a:effectLst/>
                <a:uLnTx/>
                <a:uFillTx/>
                <a:latin typeface="Tahoma"/>
                <a:cs typeface="Tahoma"/>
              </a:rPr>
              <a:t>ol</a:t>
            </a:r>
            <a:r>
              <a:rPr kumimoji="0" sz="2400" b="0" i="0" u="none" strike="noStrike" kern="0" cap="none" spc="0" normalizeH="0" baseline="0" noProof="0" dirty="0">
                <a:ln>
                  <a:noFill/>
                </a:ln>
                <a:solidFill>
                  <a:sysClr val="windowText" lastClr="000000"/>
                </a:solidFill>
                <a:effectLst/>
                <a:uLnTx/>
                <a:uFillTx/>
                <a:latin typeface="Tahoma"/>
                <a:cs typeface="Tahoma"/>
              </a:rPr>
              <a:t>es</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44</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273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7450"/>
            <a:ext cx="7555579" cy="984885"/>
          </a:xfrm>
          <a:prstGeom prst="rect">
            <a:avLst/>
          </a:prstGeom>
        </p:spPr>
        <p:txBody>
          <a:bodyPr vert="horz" wrap="square" lIns="0" tIns="487680" rIns="0" bIns="0" rtlCol="0">
            <a:spAutoFit/>
          </a:bodyPr>
          <a:lstStyle/>
          <a:p>
            <a:pPr marL="1014094">
              <a:lnSpc>
                <a:spcPct val="100000"/>
              </a:lnSpc>
            </a:pPr>
            <a:r>
              <a:rPr b="1" spc="-20" dirty="0"/>
              <a:t>In</a:t>
            </a:r>
            <a:r>
              <a:rPr b="1" dirty="0"/>
              <a:t>s</a:t>
            </a:r>
            <a:r>
              <a:rPr b="1" spc="-25" dirty="0"/>
              <a:t>p</a:t>
            </a:r>
            <a:r>
              <a:rPr b="1" dirty="0"/>
              <a:t>ect</a:t>
            </a:r>
            <a:r>
              <a:rPr b="1" spc="-15" dirty="0"/>
              <a:t>ion</a:t>
            </a:r>
            <a:r>
              <a:rPr b="1" spc="200" dirty="0">
                <a:latin typeface="Times New Roman"/>
                <a:cs typeface="Times New Roman"/>
              </a:rPr>
              <a:t> </a:t>
            </a:r>
            <a:r>
              <a:rPr b="1" dirty="0"/>
              <a:t>Pre</a:t>
            </a:r>
            <a:r>
              <a:rPr b="1" spc="-25" dirty="0"/>
              <a:t>p</a:t>
            </a:r>
            <a:r>
              <a:rPr b="1" spc="-20" dirty="0"/>
              <a:t>a</a:t>
            </a:r>
            <a:r>
              <a:rPr b="1" dirty="0"/>
              <a:t>r</a:t>
            </a:r>
            <a:r>
              <a:rPr b="1" spc="-20" dirty="0"/>
              <a:t>a</a:t>
            </a:r>
            <a:r>
              <a:rPr b="1" dirty="0"/>
              <a:t>t</a:t>
            </a:r>
            <a:r>
              <a:rPr b="1" spc="-15" dirty="0"/>
              <a:t>ion</a:t>
            </a:r>
            <a:r>
              <a:rPr b="1" spc="200" dirty="0">
                <a:latin typeface="Times New Roman"/>
                <a:cs typeface="Times New Roman"/>
              </a:rPr>
              <a:t> </a:t>
            </a:r>
            <a:r>
              <a:rPr b="1" spc="-15" dirty="0"/>
              <a:t>(</a:t>
            </a:r>
            <a:r>
              <a:rPr b="1" dirty="0"/>
              <a:t>c</a:t>
            </a:r>
            <a:r>
              <a:rPr b="1" spc="-20" dirty="0"/>
              <a:t>on</a:t>
            </a:r>
            <a:r>
              <a:rPr b="1" dirty="0"/>
              <a:t>t</a:t>
            </a:r>
            <a:r>
              <a:rPr b="1" spc="-15" dirty="0"/>
              <a:t>.)</a:t>
            </a:r>
          </a:p>
        </p:txBody>
      </p:sp>
      <p:sp>
        <p:nvSpPr>
          <p:cNvPr id="3" name="object 3"/>
          <p:cNvSpPr txBox="1">
            <a:spLocks noGrp="1"/>
          </p:cNvSpPr>
          <p:nvPr>
            <p:ph type="body" idx="1"/>
          </p:nvPr>
        </p:nvSpPr>
        <p:spPr>
          <a:xfrm>
            <a:off x="460687" y="1525170"/>
            <a:ext cx="8222624" cy="3903120"/>
          </a:xfrm>
          <a:prstGeom prst="rect">
            <a:avLst/>
          </a:prstGeom>
        </p:spPr>
        <p:txBody>
          <a:bodyPr vert="horz" wrap="square" lIns="0" tIns="0" rIns="0" bIns="0" rtlCol="0">
            <a:spAutoFit/>
          </a:bodyPr>
          <a:lstStyle/>
          <a:p>
            <a:pPr marL="813435" marR="757555" indent="-355600">
              <a:buSzPct val="110416"/>
              <a:buFont typeface="Wingdings"/>
              <a:buChar char=""/>
              <a:tabLst>
                <a:tab pos="816610" algn="l"/>
              </a:tabLst>
            </a:pPr>
            <a:r>
              <a:rPr spc="-15" dirty="0"/>
              <a:t>Re</a:t>
            </a:r>
            <a:r>
              <a:rPr spc="-20" dirty="0"/>
              <a:t>v</a:t>
            </a:r>
            <a:r>
              <a:rPr spc="-10" dirty="0"/>
              <a:t>i</a:t>
            </a:r>
            <a:r>
              <a:rPr dirty="0"/>
              <a:t>ewers</a:t>
            </a:r>
            <a:r>
              <a:rPr spc="150" dirty="0">
                <a:latin typeface="Times New Roman"/>
                <a:cs typeface="Times New Roman"/>
              </a:rPr>
              <a:t> </a:t>
            </a:r>
            <a:r>
              <a:rPr spc="-15" dirty="0"/>
              <a:t>a</a:t>
            </a:r>
            <a:r>
              <a:rPr dirty="0"/>
              <a:t>re</a:t>
            </a:r>
            <a:r>
              <a:rPr spc="150" dirty="0">
                <a:latin typeface="Times New Roman"/>
                <a:cs typeface="Times New Roman"/>
              </a:rPr>
              <a:t> </a:t>
            </a:r>
            <a:r>
              <a:rPr dirty="0"/>
              <a:t>see</a:t>
            </a:r>
            <a:r>
              <a:rPr spc="-20" dirty="0"/>
              <a:t>k</a:t>
            </a:r>
            <a:r>
              <a:rPr spc="-15" dirty="0"/>
              <a:t>ing</a:t>
            </a:r>
            <a:r>
              <a:rPr spc="150" dirty="0">
                <a:latin typeface="Times New Roman"/>
                <a:cs typeface="Times New Roman"/>
              </a:rPr>
              <a:t> </a:t>
            </a:r>
            <a:r>
              <a:rPr dirty="0"/>
              <a:t>t</a:t>
            </a:r>
            <a:r>
              <a:rPr spc="-15" dirty="0"/>
              <a:t>o</a:t>
            </a:r>
            <a:r>
              <a:rPr spc="150" dirty="0">
                <a:latin typeface="Times New Roman"/>
                <a:cs typeface="Times New Roman"/>
              </a:rPr>
              <a:t> </a:t>
            </a:r>
            <a:r>
              <a:rPr dirty="0"/>
              <a:t>f</a:t>
            </a:r>
            <a:r>
              <a:rPr spc="-15" dirty="0"/>
              <a:t>ind</a:t>
            </a:r>
            <a:r>
              <a:rPr spc="150" dirty="0">
                <a:latin typeface="Times New Roman"/>
                <a:cs typeface="Times New Roman"/>
              </a:rPr>
              <a:t> </a:t>
            </a:r>
            <a:r>
              <a:rPr spc="-15" dirty="0"/>
              <a:t>a</a:t>
            </a:r>
            <a:r>
              <a:rPr dirty="0"/>
              <a:t>s</a:t>
            </a:r>
            <a:r>
              <a:rPr spc="150" dirty="0">
                <a:latin typeface="Times New Roman"/>
                <a:cs typeface="Times New Roman"/>
              </a:rPr>
              <a:t> </a:t>
            </a:r>
            <a:r>
              <a:rPr spc="-20" dirty="0"/>
              <a:t>man</a:t>
            </a:r>
            <a:r>
              <a:rPr dirty="0"/>
              <a:t>y</a:t>
            </a:r>
            <a:r>
              <a:rPr spc="150" dirty="0">
                <a:latin typeface="Times New Roman"/>
                <a:cs typeface="Times New Roman"/>
              </a:rPr>
              <a:t> </a:t>
            </a:r>
            <a:r>
              <a:rPr spc="-15" dirty="0"/>
              <a:t>d</a:t>
            </a:r>
            <a:r>
              <a:rPr dirty="0"/>
              <a:t>efects</a:t>
            </a:r>
            <a:r>
              <a:rPr spc="150" dirty="0">
                <a:latin typeface="Times New Roman"/>
                <a:cs typeface="Times New Roman"/>
              </a:rPr>
              <a:t> </a:t>
            </a:r>
            <a:r>
              <a:rPr spc="-15" dirty="0"/>
              <a:t>a</a:t>
            </a:r>
            <a:r>
              <a:rPr dirty="0"/>
              <a:t>s</a:t>
            </a:r>
            <a:r>
              <a:rPr dirty="0">
                <a:latin typeface="Times New Roman"/>
                <a:cs typeface="Times New Roman"/>
              </a:rPr>
              <a:t> </a:t>
            </a:r>
            <a:r>
              <a:rPr spc="-15" dirty="0"/>
              <a:t>p</a:t>
            </a:r>
            <a:r>
              <a:rPr dirty="0"/>
              <a:t>oss</a:t>
            </a:r>
            <a:r>
              <a:rPr spc="-10" dirty="0"/>
              <a:t>ibl</a:t>
            </a:r>
            <a:r>
              <a:rPr dirty="0"/>
              <a:t>e</a:t>
            </a:r>
          </a:p>
          <a:p>
            <a:pPr marL="813435" marR="5080" indent="-355600">
              <a:spcBef>
                <a:spcPts val="1200"/>
              </a:spcBef>
              <a:buSzPct val="110416"/>
              <a:buFont typeface="Wingdings"/>
              <a:buChar char=""/>
              <a:tabLst>
                <a:tab pos="816610" algn="l"/>
              </a:tabLst>
            </a:pPr>
            <a:r>
              <a:rPr spc="-15" dirty="0"/>
              <a:t>Re</a:t>
            </a:r>
            <a:r>
              <a:rPr spc="-20" dirty="0"/>
              <a:t>v</a:t>
            </a:r>
            <a:r>
              <a:rPr spc="-10" dirty="0"/>
              <a:t>i</a:t>
            </a:r>
            <a:r>
              <a:rPr dirty="0"/>
              <a:t>ewers</a:t>
            </a:r>
            <a:r>
              <a:rPr spc="150" dirty="0">
                <a:latin typeface="Times New Roman"/>
                <a:cs typeface="Times New Roman"/>
              </a:rPr>
              <a:t> </a:t>
            </a:r>
            <a:r>
              <a:rPr dirty="0"/>
              <a:t>s</a:t>
            </a:r>
            <a:r>
              <a:rPr spc="-15" dirty="0"/>
              <a:t>hould</a:t>
            </a:r>
            <a:r>
              <a:rPr spc="150" dirty="0">
                <a:latin typeface="Times New Roman"/>
                <a:cs typeface="Times New Roman"/>
              </a:rPr>
              <a:t> </a:t>
            </a:r>
            <a:r>
              <a:rPr dirty="0"/>
              <a:t>c</a:t>
            </a:r>
            <a:r>
              <a:rPr spc="-15" dirty="0"/>
              <a:t>on</a:t>
            </a:r>
            <a:r>
              <a:rPr dirty="0"/>
              <a:t>ce</a:t>
            </a:r>
            <a:r>
              <a:rPr spc="-15" dirty="0"/>
              <a:t>n</a:t>
            </a:r>
            <a:r>
              <a:rPr dirty="0"/>
              <a:t>tr</a:t>
            </a:r>
            <a:r>
              <a:rPr spc="-15" dirty="0"/>
              <a:t>a</a:t>
            </a:r>
            <a:r>
              <a:rPr dirty="0"/>
              <a:t>te</a:t>
            </a:r>
            <a:r>
              <a:rPr spc="150" dirty="0">
                <a:latin typeface="Times New Roman"/>
                <a:cs typeface="Times New Roman"/>
              </a:rPr>
              <a:t> </a:t>
            </a:r>
            <a:r>
              <a:rPr spc="-15" dirty="0"/>
              <a:t>on</a:t>
            </a:r>
            <a:r>
              <a:rPr spc="150" dirty="0">
                <a:latin typeface="Times New Roman"/>
                <a:cs typeface="Times New Roman"/>
              </a:rPr>
              <a:t> </a:t>
            </a:r>
            <a:r>
              <a:rPr spc="-15" dirty="0"/>
              <a:t>maj</a:t>
            </a:r>
            <a:r>
              <a:rPr dirty="0"/>
              <a:t>or</a:t>
            </a:r>
            <a:r>
              <a:rPr spc="150" dirty="0">
                <a:latin typeface="Times New Roman"/>
                <a:cs typeface="Times New Roman"/>
              </a:rPr>
              <a:t> </a:t>
            </a:r>
            <a:r>
              <a:rPr spc="-15" dirty="0"/>
              <a:t>d</a:t>
            </a:r>
            <a:r>
              <a:rPr dirty="0"/>
              <a:t>efects</a:t>
            </a:r>
            <a:endParaRPr lang="en-AU" dirty="0"/>
          </a:p>
          <a:p>
            <a:pPr marL="1270635" marR="5080" lvl="1" indent="-355600">
              <a:spcBef>
                <a:spcPts val="600"/>
              </a:spcBef>
              <a:buSzPct val="110416"/>
              <a:buFont typeface="Wingdings" panose="05000000000000000000" pitchFamily="2" charset="2"/>
              <a:buChar char="§"/>
              <a:tabLst>
                <a:tab pos="816610" algn="l"/>
              </a:tabLst>
            </a:pPr>
            <a:r>
              <a:rPr sz="2200" spc="-15" dirty="0">
                <a:latin typeface="Tahoma" panose="020B0604030504040204" pitchFamily="34" charset="0"/>
                <a:ea typeface="Tahoma" panose="020B0604030504040204" pitchFamily="34" charset="0"/>
                <a:cs typeface="Tahoma" panose="020B0604030504040204" pitchFamily="34" charset="0"/>
              </a:rPr>
              <a:t>a</a:t>
            </a:r>
            <a:r>
              <a:rPr sz="2200" dirty="0">
                <a:latin typeface="Tahoma" panose="020B0604030504040204" pitchFamily="34" charset="0"/>
                <a:ea typeface="Tahoma" panose="020B0604030504040204" pitchFamily="34" charset="0"/>
                <a:cs typeface="Tahoma" panose="020B0604030504040204" pitchFamily="34" charset="0"/>
              </a:rPr>
              <a:t>ct</a:t>
            </a:r>
            <a:r>
              <a:rPr sz="2200" spc="-15" dirty="0">
                <a:latin typeface="Tahoma" panose="020B0604030504040204" pitchFamily="34" charset="0"/>
                <a:ea typeface="Tahoma" panose="020B0604030504040204" pitchFamily="34" charset="0"/>
                <a:cs typeface="Tahoma" panose="020B0604030504040204" pitchFamily="34" charset="0"/>
              </a:rPr>
              <a:t>ual</a:t>
            </a:r>
            <a:r>
              <a:rPr sz="2200" spc="-10" dirty="0">
                <a:latin typeface="Tahoma" panose="020B0604030504040204" pitchFamily="34" charset="0"/>
                <a:ea typeface="Tahoma" panose="020B0604030504040204" pitchFamily="34" charset="0"/>
                <a:cs typeface="Tahoma" panose="020B0604030504040204" pitchFamily="34" charset="0"/>
              </a:rPr>
              <a:t> </a:t>
            </a:r>
            <a:r>
              <a:rPr sz="2200" dirty="0">
                <a:latin typeface="Tahoma" panose="020B0604030504040204" pitchFamily="34" charset="0"/>
                <a:ea typeface="Tahoma" panose="020B0604030504040204" pitchFamily="34" charset="0"/>
                <a:cs typeface="Tahoma" panose="020B0604030504040204" pitchFamily="34" charset="0"/>
              </a:rPr>
              <a:t>c</a:t>
            </a:r>
            <a:r>
              <a:rPr sz="2200" spc="-10" dirty="0">
                <a:latin typeface="Tahoma" panose="020B0604030504040204" pitchFamily="34" charset="0"/>
                <a:ea typeface="Tahoma" panose="020B0604030504040204" pitchFamily="34" charset="0"/>
                <a:cs typeface="Tahoma" panose="020B0604030504040204" pitchFamily="34" charset="0"/>
              </a:rPr>
              <a:t>la</a:t>
            </a:r>
            <a:r>
              <a:rPr sz="2200" dirty="0">
                <a:latin typeface="Tahoma" panose="020B0604030504040204" pitchFamily="34" charset="0"/>
                <a:ea typeface="Tahoma" panose="020B0604030504040204" pitchFamily="34" charset="0"/>
                <a:cs typeface="Tahoma" panose="020B0604030504040204" pitchFamily="34" charset="0"/>
              </a:rPr>
              <a:t>ss</a:t>
            </a:r>
            <a:r>
              <a:rPr sz="2200" spc="-10" dirty="0">
                <a:latin typeface="Tahoma" panose="020B0604030504040204" pitchFamily="34" charset="0"/>
                <a:ea typeface="Tahoma" panose="020B0604030504040204" pitchFamily="34" charset="0"/>
                <a:cs typeface="Tahoma" panose="020B0604030504040204" pitchFamily="34" charset="0"/>
              </a:rPr>
              <a:t>i</a:t>
            </a:r>
            <a:r>
              <a:rPr sz="2200" dirty="0">
                <a:latin typeface="Tahoma" panose="020B0604030504040204" pitchFamily="34" charset="0"/>
                <a:ea typeface="Tahoma" panose="020B0604030504040204" pitchFamily="34" charset="0"/>
                <a:cs typeface="Tahoma" panose="020B0604030504040204" pitchFamily="34" charset="0"/>
              </a:rPr>
              <a:t>f</a:t>
            </a:r>
            <a:r>
              <a:rPr sz="2200" spc="-10" dirty="0">
                <a:latin typeface="Tahoma" panose="020B0604030504040204" pitchFamily="34" charset="0"/>
                <a:ea typeface="Tahoma" panose="020B0604030504040204" pitchFamily="34" charset="0"/>
                <a:cs typeface="Tahoma" panose="020B0604030504040204" pitchFamily="34" charset="0"/>
              </a:rPr>
              <a:t>i</a:t>
            </a:r>
            <a:r>
              <a:rPr sz="2200" dirty="0">
                <a:latin typeface="Tahoma" panose="020B0604030504040204" pitchFamily="34" charset="0"/>
                <a:ea typeface="Tahoma" panose="020B0604030504040204" pitchFamily="34" charset="0"/>
                <a:cs typeface="Tahoma" panose="020B0604030504040204" pitchFamily="34" charset="0"/>
              </a:rPr>
              <a:t>c</a:t>
            </a:r>
            <a:r>
              <a:rPr sz="2200" spc="-15" dirty="0">
                <a:latin typeface="Tahoma" panose="020B0604030504040204" pitchFamily="34" charset="0"/>
                <a:ea typeface="Tahoma" panose="020B0604030504040204" pitchFamily="34" charset="0"/>
                <a:cs typeface="Tahoma" panose="020B0604030504040204" pitchFamily="34" charset="0"/>
              </a:rPr>
              <a:t>a</a:t>
            </a:r>
            <a:r>
              <a:rPr sz="2200" dirty="0">
                <a:latin typeface="Tahoma" panose="020B0604030504040204" pitchFamily="34" charset="0"/>
                <a:ea typeface="Tahoma" panose="020B0604030504040204" pitchFamily="34" charset="0"/>
                <a:cs typeface="Tahoma" panose="020B0604030504040204" pitchFamily="34" charset="0"/>
              </a:rPr>
              <a:t>t</a:t>
            </a:r>
            <a:r>
              <a:rPr sz="2200" spc="-15" dirty="0">
                <a:latin typeface="Tahoma" panose="020B0604030504040204" pitchFamily="34" charset="0"/>
                <a:ea typeface="Tahoma" panose="020B0604030504040204" pitchFamily="34" charset="0"/>
                <a:cs typeface="Tahoma" panose="020B0604030504040204" pitchFamily="34" charset="0"/>
              </a:rPr>
              <a:t>ion</a:t>
            </a:r>
            <a:r>
              <a:rPr sz="2200" spc="150" dirty="0">
                <a:latin typeface="Tahoma" panose="020B0604030504040204" pitchFamily="34" charset="0"/>
                <a:ea typeface="Tahoma" panose="020B0604030504040204" pitchFamily="34" charset="0"/>
                <a:cs typeface="Tahoma" panose="020B0604030504040204" pitchFamily="34" charset="0"/>
              </a:rPr>
              <a:t> </a:t>
            </a:r>
            <a:r>
              <a:rPr sz="2200" spc="-10" dirty="0">
                <a:latin typeface="Tahoma" panose="020B0604030504040204" pitchFamily="34" charset="0"/>
                <a:ea typeface="Tahoma" panose="020B0604030504040204" pitchFamily="34" charset="0"/>
                <a:cs typeface="Tahoma" panose="020B0604030504040204" pitchFamily="34" charset="0"/>
              </a:rPr>
              <a:t>i</a:t>
            </a:r>
            <a:r>
              <a:rPr sz="2200" dirty="0">
                <a:latin typeface="Tahoma" panose="020B0604030504040204" pitchFamily="34" charset="0"/>
                <a:ea typeface="Tahoma" panose="020B0604030504040204" pitchFamily="34" charset="0"/>
                <a:cs typeface="Tahoma" panose="020B0604030504040204" pitchFamily="34" charset="0"/>
              </a:rPr>
              <a:t>s</a:t>
            </a:r>
            <a:r>
              <a:rPr sz="2200" spc="150" dirty="0">
                <a:latin typeface="Tahoma" panose="020B0604030504040204" pitchFamily="34" charset="0"/>
                <a:ea typeface="Tahoma" panose="020B0604030504040204" pitchFamily="34" charset="0"/>
                <a:cs typeface="Tahoma" panose="020B0604030504040204" pitchFamily="34" charset="0"/>
              </a:rPr>
              <a:t> </a:t>
            </a:r>
            <a:r>
              <a:rPr sz="2200" spc="-15" dirty="0">
                <a:latin typeface="Tahoma" panose="020B0604030504040204" pitchFamily="34" charset="0"/>
                <a:ea typeface="Tahoma" panose="020B0604030504040204" pitchFamily="34" charset="0"/>
                <a:cs typeface="Tahoma" panose="020B0604030504040204" pitchFamily="34" charset="0"/>
              </a:rPr>
              <a:t>n</a:t>
            </a:r>
            <a:r>
              <a:rPr sz="2200" dirty="0">
                <a:latin typeface="Tahoma" panose="020B0604030504040204" pitchFamily="34" charset="0"/>
                <a:ea typeface="Tahoma" panose="020B0604030504040204" pitchFamily="34" charset="0"/>
                <a:cs typeface="Tahoma" panose="020B0604030504040204" pitchFamily="34" charset="0"/>
              </a:rPr>
              <a:t>ot</a:t>
            </a:r>
            <a:r>
              <a:rPr sz="2200" spc="150" dirty="0">
                <a:latin typeface="Tahoma" panose="020B0604030504040204" pitchFamily="34" charset="0"/>
                <a:ea typeface="Tahoma" panose="020B0604030504040204" pitchFamily="34" charset="0"/>
                <a:cs typeface="Tahoma" panose="020B0604030504040204" pitchFamily="34" charset="0"/>
              </a:rPr>
              <a:t> </a:t>
            </a:r>
            <a:r>
              <a:rPr sz="2200" dirty="0">
                <a:latin typeface="Tahoma" panose="020B0604030504040204" pitchFamily="34" charset="0"/>
                <a:ea typeface="Tahoma" panose="020B0604030504040204" pitchFamily="34" charset="0"/>
                <a:cs typeface="Tahoma" panose="020B0604030504040204" pitchFamily="34" charset="0"/>
              </a:rPr>
              <a:t>cr</a:t>
            </a:r>
            <a:r>
              <a:rPr sz="2200" spc="-10" dirty="0">
                <a:latin typeface="Tahoma" panose="020B0604030504040204" pitchFamily="34" charset="0"/>
                <a:ea typeface="Tahoma" panose="020B0604030504040204" pitchFamily="34" charset="0"/>
                <a:cs typeface="Tahoma" panose="020B0604030504040204" pitchFamily="34" charset="0"/>
              </a:rPr>
              <a:t>i</a:t>
            </a:r>
            <a:r>
              <a:rPr sz="2200" dirty="0">
                <a:latin typeface="Tahoma" panose="020B0604030504040204" pitchFamily="34" charset="0"/>
                <a:ea typeface="Tahoma" panose="020B0604030504040204" pitchFamily="34" charset="0"/>
                <a:cs typeface="Tahoma" panose="020B0604030504040204" pitchFamily="34" charset="0"/>
              </a:rPr>
              <a:t>t</a:t>
            </a:r>
            <a:r>
              <a:rPr sz="2200" spc="-10" dirty="0">
                <a:latin typeface="Tahoma" panose="020B0604030504040204" pitchFamily="34" charset="0"/>
                <a:ea typeface="Tahoma" panose="020B0604030504040204" pitchFamily="34" charset="0"/>
                <a:cs typeface="Tahoma" panose="020B0604030504040204" pitchFamily="34" charset="0"/>
              </a:rPr>
              <a:t>i</a:t>
            </a:r>
            <a:r>
              <a:rPr sz="2200" dirty="0">
                <a:latin typeface="Tahoma" panose="020B0604030504040204" pitchFamily="34" charset="0"/>
                <a:ea typeface="Tahoma" panose="020B0604030504040204" pitchFamily="34" charset="0"/>
                <a:cs typeface="Tahoma" panose="020B0604030504040204" pitchFamily="34" charset="0"/>
              </a:rPr>
              <a:t>c</a:t>
            </a:r>
            <a:r>
              <a:rPr sz="2200" spc="-10" dirty="0">
                <a:latin typeface="Tahoma" panose="020B0604030504040204" pitchFamily="34" charset="0"/>
                <a:ea typeface="Tahoma" panose="020B0604030504040204" pitchFamily="34" charset="0"/>
                <a:cs typeface="Tahoma" panose="020B0604030504040204" pitchFamily="34" charset="0"/>
              </a:rPr>
              <a:t>al</a:t>
            </a:r>
            <a:r>
              <a:rPr sz="2200" spc="150" dirty="0">
                <a:latin typeface="Tahoma" panose="020B0604030504040204" pitchFamily="34" charset="0"/>
                <a:ea typeface="Tahoma" panose="020B0604030504040204" pitchFamily="34" charset="0"/>
                <a:cs typeface="Tahoma" panose="020B0604030504040204" pitchFamily="34" charset="0"/>
              </a:rPr>
              <a:t> </a:t>
            </a:r>
            <a:r>
              <a:rPr lang="en-AU" sz="2200" dirty="0">
                <a:latin typeface="Tahoma" panose="020B0604030504040204" pitchFamily="34" charset="0"/>
                <a:ea typeface="Tahoma" panose="020B0604030504040204" pitchFamily="34" charset="0"/>
                <a:cs typeface="Tahoma" panose="020B0604030504040204" pitchFamily="34" charset="0"/>
              </a:rPr>
              <a:t>–</a:t>
            </a:r>
            <a:r>
              <a:rPr sz="2200" spc="150" dirty="0">
                <a:latin typeface="Tahoma" panose="020B0604030504040204" pitchFamily="34" charset="0"/>
                <a:ea typeface="Tahoma" panose="020B0604030504040204" pitchFamily="34" charset="0"/>
                <a:cs typeface="Tahoma" panose="020B0604030504040204" pitchFamily="34" charset="0"/>
              </a:rPr>
              <a:t> </a:t>
            </a:r>
            <a:r>
              <a:rPr sz="2200" dirty="0">
                <a:latin typeface="Tahoma" panose="020B0604030504040204" pitchFamily="34" charset="0"/>
                <a:ea typeface="Tahoma" panose="020B0604030504040204" pitchFamily="34" charset="0"/>
                <a:cs typeface="Tahoma" panose="020B0604030504040204" pitchFamily="34" charset="0"/>
              </a:rPr>
              <a:t>re-</a:t>
            </a:r>
            <a:r>
              <a:rPr sz="2200" spc="-15" dirty="0">
                <a:latin typeface="Tahoma" panose="020B0604030504040204" pitchFamily="34" charset="0"/>
                <a:ea typeface="Tahoma" panose="020B0604030504040204" pitchFamily="34" charset="0"/>
                <a:cs typeface="Tahoma" panose="020B0604030504040204" pitchFamily="34" charset="0"/>
              </a:rPr>
              <a:t>a</a:t>
            </a:r>
            <a:r>
              <a:rPr sz="2200" dirty="0">
                <a:latin typeface="Tahoma" panose="020B0604030504040204" pitchFamily="34" charset="0"/>
                <a:ea typeface="Tahoma" panose="020B0604030504040204" pitchFamily="34" charset="0"/>
                <a:cs typeface="Tahoma" panose="020B0604030504040204" pitchFamily="34" charset="0"/>
              </a:rPr>
              <a:t>ssesse</a:t>
            </a:r>
            <a:r>
              <a:rPr sz="2200" spc="-15" dirty="0">
                <a:latin typeface="Tahoma" panose="020B0604030504040204" pitchFamily="34" charset="0"/>
                <a:ea typeface="Tahoma" panose="020B0604030504040204" pitchFamily="34" charset="0"/>
                <a:cs typeface="Tahoma" panose="020B0604030504040204" pitchFamily="34" charset="0"/>
              </a:rPr>
              <a:t>d</a:t>
            </a:r>
            <a:r>
              <a:rPr sz="2200" spc="150" dirty="0">
                <a:latin typeface="Tahoma" panose="020B0604030504040204" pitchFamily="34" charset="0"/>
                <a:ea typeface="Tahoma" panose="020B0604030504040204" pitchFamily="34" charset="0"/>
                <a:cs typeface="Tahoma" panose="020B0604030504040204" pitchFamily="34" charset="0"/>
              </a:rPr>
              <a:t> </a:t>
            </a:r>
            <a:r>
              <a:rPr sz="2200" spc="-15" dirty="0">
                <a:latin typeface="Tahoma" panose="020B0604030504040204" pitchFamily="34" charset="0"/>
                <a:ea typeface="Tahoma" panose="020B0604030504040204" pitchFamily="34" charset="0"/>
                <a:cs typeface="Tahoma" panose="020B0604030504040204" pitchFamily="34" charset="0"/>
              </a:rPr>
              <a:t>a</a:t>
            </a:r>
            <a:r>
              <a:rPr sz="2200" dirty="0">
                <a:latin typeface="Tahoma" panose="020B0604030504040204" pitchFamily="34" charset="0"/>
                <a:ea typeface="Tahoma" panose="020B0604030504040204" pitchFamily="34" charset="0"/>
                <a:cs typeface="Tahoma" panose="020B0604030504040204" pitchFamily="34" charset="0"/>
              </a:rPr>
              <a:t>t</a:t>
            </a:r>
            <a:r>
              <a:rPr sz="2200" spc="150" dirty="0">
                <a:latin typeface="Tahoma" panose="020B0604030504040204" pitchFamily="34" charset="0"/>
                <a:ea typeface="Tahoma" panose="020B0604030504040204" pitchFamily="34" charset="0"/>
                <a:cs typeface="Tahoma" panose="020B0604030504040204" pitchFamily="34" charset="0"/>
              </a:rPr>
              <a:t> </a:t>
            </a:r>
            <a:r>
              <a:rPr sz="2200" spc="-25" dirty="0">
                <a:latin typeface="Tahoma" panose="020B0604030504040204" pitchFamily="34" charset="0"/>
                <a:ea typeface="Tahoma" panose="020B0604030504040204" pitchFamily="34" charset="0"/>
                <a:cs typeface="Tahoma" panose="020B0604030504040204" pitchFamily="34" charset="0"/>
              </a:rPr>
              <a:t>m</a:t>
            </a:r>
            <a:r>
              <a:rPr sz="2200" dirty="0">
                <a:latin typeface="Tahoma" panose="020B0604030504040204" pitchFamily="34" charset="0"/>
                <a:ea typeface="Tahoma" panose="020B0604030504040204" pitchFamily="34" charset="0"/>
                <a:cs typeface="Tahoma" panose="020B0604030504040204" pitchFamily="34" charset="0"/>
              </a:rPr>
              <a:t>eet</a:t>
            </a:r>
            <a:r>
              <a:rPr sz="2200" spc="-15" dirty="0">
                <a:latin typeface="Tahoma" panose="020B0604030504040204" pitchFamily="34" charset="0"/>
                <a:ea typeface="Tahoma" panose="020B0604030504040204" pitchFamily="34" charset="0"/>
                <a:cs typeface="Tahoma" panose="020B0604030504040204" pitchFamily="34" charset="0"/>
              </a:rPr>
              <a:t>ing</a:t>
            </a:r>
          </a:p>
          <a:p>
            <a:pPr marL="813435" marR="277495" indent="-355600">
              <a:spcBef>
                <a:spcPts val="1200"/>
              </a:spcBef>
              <a:buSzPct val="110416"/>
              <a:buFont typeface="Wingdings"/>
              <a:buChar char=""/>
              <a:tabLst>
                <a:tab pos="816610" algn="l"/>
              </a:tabLst>
            </a:pPr>
            <a:r>
              <a:rPr spc="-20" dirty="0"/>
              <a:t>Quer</a:t>
            </a:r>
            <a:r>
              <a:rPr spc="-10" dirty="0"/>
              <a:t>ies</a:t>
            </a:r>
            <a:r>
              <a:rPr spc="150" dirty="0">
                <a:latin typeface="Times New Roman"/>
                <a:cs typeface="Times New Roman"/>
              </a:rPr>
              <a:t> </a:t>
            </a:r>
            <a:r>
              <a:rPr spc="-15" dirty="0"/>
              <a:t>abou</a:t>
            </a:r>
            <a:r>
              <a:rPr dirty="0"/>
              <a:t>t</a:t>
            </a:r>
            <a:r>
              <a:rPr spc="150" dirty="0">
                <a:latin typeface="Times New Roman"/>
                <a:cs typeface="Times New Roman"/>
              </a:rPr>
              <a:t> </a:t>
            </a:r>
            <a:r>
              <a:rPr dirty="0"/>
              <a:t>t</a:t>
            </a:r>
            <a:r>
              <a:rPr spc="-15" dirty="0"/>
              <a:t>h</a:t>
            </a:r>
            <a:r>
              <a:rPr dirty="0"/>
              <a:t>e</a:t>
            </a:r>
            <a:r>
              <a:rPr spc="150" dirty="0">
                <a:latin typeface="Times New Roman"/>
                <a:cs typeface="Times New Roman"/>
              </a:rPr>
              <a:t> </a:t>
            </a:r>
            <a:r>
              <a:rPr spc="-15" dirty="0"/>
              <a:t>d</a:t>
            </a:r>
            <a:r>
              <a:rPr dirty="0"/>
              <a:t>oc</a:t>
            </a:r>
            <a:r>
              <a:rPr spc="-20" dirty="0"/>
              <a:t>um</a:t>
            </a:r>
            <a:r>
              <a:rPr dirty="0"/>
              <a:t>e</a:t>
            </a:r>
            <a:r>
              <a:rPr spc="-15" dirty="0"/>
              <a:t>n</a:t>
            </a:r>
            <a:r>
              <a:rPr dirty="0"/>
              <a:t>ts</a:t>
            </a:r>
            <a:r>
              <a:rPr spc="150" dirty="0">
                <a:latin typeface="Times New Roman"/>
                <a:cs typeface="Times New Roman"/>
              </a:rPr>
              <a:t> </a:t>
            </a:r>
            <a:r>
              <a:rPr dirty="0"/>
              <a:t>s</a:t>
            </a:r>
            <a:r>
              <a:rPr spc="-15" dirty="0"/>
              <a:t>hould</a:t>
            </a:r>
            <a:r>
              <a:rPr spc="150" dirty="0">
                <a:latin typeface="Times New Roman"/>
                <a:cs typeface="Times New Roman"/>
              </a:rPr>
              <a:t> </a:t>
            </a:r>
            <a:r>
              <a:rPr spc="-15" dirty="0"/>
              <a:t>b</a:t>
            </a:r>
            <a:r>
              <a:rPr dirty="0"/>
              <a:t>e</a:t>
            </a:r>
            <a:r>
              <a:rPr spc="150" dirty="0">
                <a:latin typeface="Times New Roman"/>
                <a:cs typeface="Times New Roman"/>
              </a:rPr>
              <a:t> </a:t>
            </a:r>
            <a:r>
              <a:rPr dirty="0"/>
              <a:t>recor</a:t>
            </a:r>
            <a:r>
              <a:rPr spc="-15" dirty="0"/>
              <a:t>d</a:t>
            </a:r>
            <a:r>
              <a:rPr dirty="0"/>
              <a:t>e</a:t>
            </a:r>
            <a:r>
              <a:rPr spc="-15" dirty="0"/>
              <a:t>d</a:t>
            </a:r>
            <a:r>
              <a:rPr spc="150" dirty="0">
                <a:latin typeface="Times New Roman"/>
                <a:cs typeface="Times New Roman"/>
              </a:rPr>
              <a:t> </a:t>
            </a:r>
            <a:r>
              <a:rPr dirty="0"/>
              <a:t>for</a:t>
            </a:r>
            <a:r>
              <a:rPr dirty="0">
                <a:latin typeface="Times New Roman"/>
                <a:cs typeface="Times New Roman"/>
              </a:rPr>
              <a:t> </a:t>
            </a:r>
            <a:r>
              <a:rPr spc="-5" dirty="0"/>
              <a:t>m</a:t>
            </a:r>
            <a:r>
              <a:rPr dirty="0"/>
              <a:t>eet</a:t>
            </a:r>
            <a:r>
              <a:rPr spc="-15" dirty="0"/>
              <a:t>ing</a:t>
            </a:r>
          </a:p>
          <a:p>
            <a:pPr marL="813435" marR="76835" indent="-355600">
              <a:spcBef>
                <a:spcPts val="1200"/>
              </a:spcBef>
              <a:buSzPct val="110416"/>
              <a:buFont typeface="Wingdings"/>
              <a:buChar char=""/>
              <a:tabLst>
                <a:tab pos="816610" algn="l"/>
              </a:tabLst>
            </a:pPr>
            <a:r>
              <a:rPr dirty="0"/>
              <a:t>Ex</a:t>
            </a:r>
            <a:r>
              <a:rPr spc="-15" dirty="0"/>
              <a:t>per</a:t>
            </a:r>
            <a:r>
              <a:rPr spc="-10" dirty="0"/>
              <a:t>ie</a:t>
            </a:r>
            <a:r>
              <a:rPr spc="-15" dirty="0"/>
              <a:t>nce</a:t>
            </a:r>
            <a:r>
              <a:rPr spc="150" dirty="0">
                <a:latin typeface="Times New Roman"/>
                <a:cs typeface="Times New Roman"/>
              </a:rPr>
              <a:t> </a:t>
            </a:r>
            <a:r>
              <a:rPr dirty="0"/>
              <a:t>s</a:t>
            </a:r>
            <a:r>
              <a:rPr spc="-15" dirty="0"/>
              <a:t>h</a:t>
            </a:r>
            <a:r>
              <a:rPr dirty="0"/>
              <a:t>ows</a:t>
            </a:r>
            <a:r>
              <a:rPr spc="150" dirty="0">
                <a:latin typeface="Times New Roman"/>
                <a:cs typeface="Times New Roman"/>
              </a:rPr>
              <a:t> </a:t>
            </a:r>
            <a:r>
              <a:rPr spc="-15" dirty="0"/>
              <a:t>abou</a:t>
            </a:r>
            <a:r>
              <a:rPr dirty="0"/>
              <a:t>t</a:t>
            </a:r>
            <a:r>
              <a:rPr spc="150" dirty="0">
                <a:latin typeface="Times New Roman"/>
                <a:cs typeface="Times New Roman"/>
              </a:rPr>
              <a:t> </a:t>
            </a:r>
            <a:r>
              <a:rPr spc="-20" dirty="0"/>
              <a:t>75%</a:t>
            </a:r>
            <a:r>
              <a:rPr spc="150" dirty="0">
                <a:latin typeface="Times New Roman"/>
                <a:cs typeface="Times New Roman"/>
              </a:rPr>
              <a:t> </a:t>
            </a:r>
            <a:r>
              <a:rPr dirty="0"/>
              <a:t>of</a:t>
            </a:r>
            <a:r>
              <a:rPr spc="150" dirty="0">
                <a:latin typeface="Times New Roman"/>
                <a:cs typeface="Times New Roman"/>
              </a:rPr>
              <a:t> </a:t>
            </a:r>
            <a:r>
              <a:rPr spc="-10" dirty="0"/>
              <a:t>all</a:t>
            </a:r>
            <a:r>
              <a:rPr spc="150" dirty="0">
                <a:latin typeface="Times New Roman"/>
                <a:cs typeface="Times New Roman"/>
              </a:rPr>
              <a:t> </a:t>
            </a:r>
            <a:r>
              <a:rPr dirty="0"/>
              <a:t>errors</a:t>
            </a:r>
            <a:r>
              <a:rPr spc="150" dirty="0">
                <a:latin typeface="Times New Roman"/>
                <a:cs typeface="Times New Roman"/>
              </a:rPr>
              <a:t> </a:t>
            </a:r>
            <a:r>
              <a:rPr spc="-15" dirty="0"/>
              <a:t>a</a:t>
            </a:r>
            <a:r>
              <a:rPr dirty="0"/>
              <a:t>re</a:t>
            </a:r>
            <a:r>
              <a:rPr spc="150" dirty="0">
                <a:latin typeface="Times New Roman"/>
                <a:cs typeface="Times New Roman"/>
              </a:rPr>
              <a:t> </a:t>
            </a:r>
            <a:r>
              <a:rPr dirty="0"/>
              <a:t>t</a:t>
            </a:r>
            <a:r>
              <a:rPr spc="-20" dirty="0"/>
              <a:t>y</a:t>
            </a:r>
            <a:r>
              <a:rPr spc="-10" dirty="0"/>
              <a:t>pi</a:t>
            </a:r>
            <a:r>
              <a:rPr dirty="0"/>
              <a:t>c</a:t>
            </a:r>
            <a:r>
              <a:rPr spc="-10" dirty="0"/>
              <a:t>all</a:t>
            </a:r>
            <a:r>
              <a:rPr dirty="0"/>
              <a:t>y</a:t>
            </a:r>
            <a:r>
              <a:rPr dirty="0">
                <a:latin typeface="Times New Roman"/>
                <a:cs typeface="Times New Roman"/>
              </a:rPr>
              <a:t> </a:t>
            </a:r>
            <a:r>
              <a:rPr spc="-10" dirty="0"/>
              <a:t>l</a:t>
            </a:r>
            <a:r>
              <a:rPr dirty="0"/>
              <a:t>oc</a:t>
            </a:r>
            <a:r>
              <a:rPr spc="-15" dirty="0"/>
              <a:t>a</a:t>
            </a:r>
            <a:r>
              <a:rPr dirty="0"/>
              <a:t>te</a:t>
            </a:r>
            <a:r>
              <a:rPr spc="-15" dirty="0"/>
              <a:t>d</a:t>
            </a:r>
            <a:r>
              <a:rPr spc="150" dirty="0">
                <a:latin typeface="Times New Roman"/>
                <a:cs typeface="Times New Roman"/>
              </a:rPr>
              <a:t> </a:t>
            </a:r>
            <a:r>
              <a:rPr spc="-15" dirty="0"/>
              <a:t>du</a:t>
            </a:r>
            <a:r>
              <a:rPr dirty="0"/>
              <a:t>r</a:t>
            </a:r>
            <a:r>
              <a:rPr spc="-15" dirty="0"/>
              <a:t>ing</a:t>
            </a:r>
            <a:r>
              <a:rPr spc="150" dirty="0">
                <a:latin typeface="Times New Roman"/>
                <a:cs typeface="Times New Roman"/>
              </a:rPr>
              <a:t> </a:t>
            </a:r>
            <a:r>
              <a:rPr spc="-10" dirty="0"/>
              <a:t>indi</a:t>
            </a:r>
            <a:r>
              <a:rPr spc="-20" dirty="0"/>
              <a:t>v</a:t>
            </a:r>
            <a:r>
              <a:rPr spc="-10" dirty="0"/>
              <a:t>idual</a:t>
            </a:r>
            <a:r>
              <a:rPr spc="150" dirty="0">
                <a:latin typeface="Times New Roman"/>
                <a:cs typeface="Times New Roman"/>
              </a:rPr>
              <a:t> </a:t>
            </a:r>
            <a:r>
              <a:rPr spc="-15" dirty="0"/>
              <a:t>p</a:t>
            </a:r>
            <a:r>
              <a:rPr dirty="0"/>
              <a:t>re</a:t>
            </a:r>
            <a:r>
              <a:rPr spc="-15" dirty="0"/>
              <a:t>pa</a:t>
            </a:r>
            <a:r>
              <a:rPr dirty="0"/>
              <a:t>r</a:t>
            </a:r>
            <a:r>
              <a:rPr spc="-15" dirty="0"/>
              <a:t>a</a:t>
            </a:r>
            <a:r>
              <a:rPr dirty="0"/>
              <a:t>t</a:t>
            </a:r>
            <a:r>
              <a:rPr spc="-15" dirty="0"/>
              <a:t>ion</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194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10" y="304800"/>
            <a:ext cx="7555579" cy="685800"/>
          </a:xfrm>
        </p:spPr>
        <p:txBody>
          <a:bodyPr/>
          <a:lstStyle/>
          <a:p>
            <a:pPr algn="ctr"/>
            <a:r>
              <a:rPr lang="en-AU" b="1" dirty="0"/>
              <a:t>Inspection Checklists</a:t>
            </a:r>
          </a:p>
        </p:txBody>
      </p:sp>
      <p:sp>
        <p:nvSpPr>
          <p:cNvPr id="3" name="Text Placeholder 2"/>
          <p:cNvSpPr>
            <a:spLocks noGrp="1"/>
          </p:cNvSpPr>
          <p:nvPr>
            <p:ph type="body" idx="1"/>
          </p:nvPr>
        </p:nvSpPr>
        <p:spPr>
          <a:xfrm>
            <a:off x="460686" y="1525170"/>
            <a:ext cx="8988114" cy="4801314"/>
          </a:xfrm>
        </p:spPr>
        <p:txBody>
          <a:bodyPr/>
          <a:lstStyle/>
          <a:p>
            <a:pPr marL="813435" marR="757555" indent="-355600">
              <a:spcBef>
                <a:spcPts val="1200"/>
              </a:spcBef>
              <a:buSzPct val="110416"/>
              <a:buFont typeface="Wingdings"/>
              <a:buChar char=""/>
              <a:tabLst>
                <a:tab pos="816610" algn="l"/>
              </a:tabLst>
            </a:pPr>
            <a:r>
              <a:rPr lang="en-GB" spc="-15" dirty="0"/>
              <a:t>Checklist of common errors used to drive inspection</a:t>
            </a:r>
          </a:p>
          <a:p>
            <a:pPr marL="1270635" marR="757555" lvl="1" indent="-355600">
              <a:spcBef>
                <a:spcPts val="600"/>
              </a:spcBef>
              <a:buSzPct val="110416"/>
              <a:buFont typeface="Wingdings" panose="05000000000000000000" pitchFamily="2" charset="2"/>
              <a:buChar char="§"/>
              <a:tabLst>
                <a:tab pos="816610" algn="l"/>
              </a:tabLst>
            </a:pPr>
            <a:r>
              <a:rPr lang="en-GB" sz="2200" spc="-15" dirty="0">
                <a:latin typeface="Tahoma" panose="020B0604030504040204" pitchFamily="34" charset="0"/>
                <a:ea typeface="Tahoma" panose="020B0604030504040204" pitchFamily="34" charset="0"/>
                <a:cs typeface="Tahoma" panose="020B0604030504040204" pitchFamily="34" charset="0"/>
              </a:rPr>
              <a:t>Checklists are more useful with documents in a formal language</a:t>
            </a:r>
          </a:p>
          <a:p>
            <a:pPr marL="1727835" marR="757555" lvl="2" indent="-355600">
              <a:spcBef>
                <a:spcPts val="600"/>
              </a:spcBef>
              <a:buSzPct val="110416"/>
              <a:buFont typeface="Wingdings" panose="05000000000000000000" pitchFamily="2" charset="2"/>
              <a:buChar char="§"/>
              <a:tabLst>
                <a:tab pos="816610" algn="l"/>
              </a:tabLst>
            </a:pPr>
            <a:r>
              <a:rPr lang="en-GB" sz="2200" spc="-15" dirty="0">
                <a:latin typeface="Tahoma" panose="020B0604030504040204" pitchFamily="34" charset="0"/>
                <a:ea typeface="Tahoma" panose="020B0604030504040204" pitchFamily="34" charset="0"/>
                <a:cs typeface="Tahoma" panose="020B0604030504040204" pitchFamily="34" charset="0"/>
              </a:rPr>
              <a:t>e.g. code, structured specifications, formal diagrams, mathematical specifications, …</a:t>
            </a:r>
          </a:p>
          <a:p>
            <a:pPr marL="813435" marR="757555" indent="-355600">
              <a:spcBef>
                <a:spcPts val="1200"/>
              </a:spcBef>
              <a:buSzPct val="110416"/>
              <a:buFont typeface="Wingdings"/>
              <a:buChar char=""/>
              <a:tabLst>
                <a:tab pos="816610" algn="l"/>
              </a:tabLst>
            </a:pPr>
            <a:r>
              <a:rPr lang="en-GB" spc="-15" dirty="0"/>
              <a:t>Error checklists are notation dependent</a:t>
            </a:r>
          </a:p>
          <a:p>
            <a:pPr marL="1270635" marR="757555" lvl="1" indent="-355600">
              <a:spcBef>
                <a:spcPts val="600"/>
              </a:spcBef>
              <a:buSzPct val="110416"/>
              <a:buFont typeface="Wingdings" panose="05000000000000000000" pitchFamily="2" charset="2"/>
              <a:buChar char="§"/>
              <a:tabLst>
                <a:tab pos="816610" algn="l"/>
              </a:tabLst>
            </a:pPr>
            <a:r>
              <a:rPr lang="en-GB" sz="2200" spc="-15" dirty="0">
                <a:latin typeface="Tahoma" panose="020B0604030504040204" pitchFamily="34" charset="0"/>
                <a:ea typeface="Tahoma" panose="020B0604030504040204" pitchFamily="34" charset="0"/>
                <a:cs typeface="Tahoma" panose="020B0604030504040204" pitchFamily="34" charset="0"/>
              </a:rPr>
              <a:t>reflect characteristic errors that are likely to arise in the language</a:t>
            </a:r>
          </a:p>
          <a:p>
            <a:pPr marL="813435" marR="757555" indent="-355600">
              <a:spcBef>
                <a:spcPts val="1200"/>
              </a:spcBef>
              <a:buSzPct val="110416"/>
              <a:buFont typeface="Wingdings"/>
              <a:buChar char=""/>
              <a:tabLst>
                <a:tab pos="816610" algn="l"/>
              </a:tabLst>
            </a:pPr>
            <a:r>
              <a:rPr lang="en-GB" spc="-15" dirty="0"/>
              <a:t>In code, the 'weaker' the type checking, the larger the checklist</a:t>
            </a:r>
          </a:p>
          <a:p>
            <a:pPr marL="1270635" marR="757555" lvl="1" indent="-355600">
              <a:spcBef>
                <a:spcPts val="600"/>
              </a:spcBef>
              <a:buSzPct val="110416"/>
              <a:buFont typeface="Wingdings" panose="05000000000000000000" pitchFamily="2" charset="2"/>
              <a:buChar char="§"/>
              <a:tabLst>
                <a:tab pos="816610" algn="l"/>
              </a:tabLst>
            </a:pPr>
            <a:r>
              <a:rPr lang="en-GB" sz="2200" spc="-15" dirty="0">
                <a:latin typeface="Tahoma" panose="020B0604030504040204" pitchFamily="34" charset="0"/>
                <a:ea typeface="Tahoma" panose="020B0604030504040204" pitchFamily="34" charset="0"/>
                <a:cs typeface="Tahoma" panose="020B0604030504040204" pitchFamily="34" charset="0"/>
              </a:rPr>
              <a:t>e.g. Initialisation, Constant naming, loop termination, array bounds, etc.</a:t>
            </a:r>
          </a:p>
        </p:txBody>
      </p:sp>
      <p:sp>
        <p:nvSpPr>
          <p:cNvPr id="5" name="Slide Number Placeholder 4"/>
          <p:cNvSpPr>
            <a:spLocks noGrp="1"/>
          </p:cNvSpPr>
          <p:nvPr>
            <p:ph type="sldNum" sz="quarter" idx="4294967295"/>
          </p:nvPr>
        </p:nvSpPr>
        <p:spPr>
          <a:xfrm>
            <a:off x="8460432" y="662871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46</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148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381000"/>
            <a:ext cx="7555579" cy="492443"/>
          </a:xfrm>
          <a:prstGeom prst="rect">
            <a:avLst/>
          </a:prstGeom>
        </p:spPr>
        <p:txBody>
          <a:bodyPr vert="horz" wrap="square" lIns="0" tIns="0" rIns="0" bIns="0" rtlCol="0">
            <a:spAutoFit/>
          </a:bodyPr>
          <a:lstStyle/>
          <a:p>
            <a:pPr algn="ctr">
              <a:lnSpc>
                <a:spcPct val="100000"/>
              </a:lnSpc>
            </a:pPr>
            <a:r>
              <a:rPr b="1" spc="-5" dirty="0"/>
              <a:t>E</a:t>
            </a:r>
            <a:r>
              <a:rPr b="1" dirty="0"/>
              <a:t>x</a:t>
            </a:r>
            <a:r>
              <a:rPr b="1" spc="-20" dirty="0"/>
              <a:t>a</a:t>
            </a:r>
            <a:r>
              <a:rPr b="1" spc="-30" dirty="0"/>
              <a:t>mp</a:t>
            </a:r>
            <a:r>
              <a:rPr b="1" spc="-10" dirty="0"/>
              <a:t>l</a:t>
            </a:r>
            <a:r>
              <a:rPr b="1" dirty="0"/>
              <a:t>es</a:t>
            </a:r>
            <a:r>
              <a:rPr b="1" spc="200" dirty="0">
                <a:latin typeface="Times New Roman"/>
                <a:cs typeface="Times New Roman"/>
              </a:rPr>
              <a:t> </a:t>
            </a:r>
            <a:r>
              <a:rPr b="1" dirty="0"/>
              <a:t>of</a:t>
            </a:r>
            <a:r>
              <a:rPr b="1" spc="200" dirty="0">
                <a:latin typeface="Times New Roman"/>
                <a:cs typeface="Times New Roman"/>
              </a:rPr>
              <a:t> </a:t>
            </a:r>
            <a:r>
              <a:rPr b="1" spc="-20" dirty="0"/>
              <a:t>a</a:t>
            </a:r>
            <a:r>
              <a:rPr b="1" spc="200" dirty="0">
                <a:latin typeface="Times New Roman"/>
                <a:cs typeface="Times New Roman"/>
              </a:rPr>
              <a:t> </a:t>
            </a:r>
            <a:r>
              <a:rPr b="1" spc="-20" dirty="0"/>
              <a:t>Ch</a:t>
            </a:r>
            <a:r>
              <a:rPr b="1" dirty="0"/>
              <a:t>ec</a:t>
            </a:r>
            <a:r>
              <a:rPr b="1" spc="-25" dirty="0"/>
              <a:t>k</a:t>
            </a:r>
            <a:r>
              <a:rPr b="1" spc="-10" dirty="0"/>
              <a:t>li</a:t>
            </a:r>
            <a:r>
              <a:rPr b="1" dirty="0"/>
              <a:t>st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47</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25170"/>
            <a:ext cx="8466768" cy="4723216"/>
          </a:xfrm>
          <a:prstGeom prst="rect">
            <a:avLst/>
          </a:prstGeom>
        </p:spPr>
        <p:txBody>
          <a:bodyPr vert="horz" wrap="square" lIns="0" tIns="0" rIns="0" bIns="0" rtlCol="0">
            <a:spAutoFit/>
          </a:bodyPr>
          <a:lstStyle/>
          <a:p>
            <a:pPr marL="371475" marR="0" lvl="0" indent="-358775" algn="l" defTabSz="914400" rtl="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B</a:t>
            </a:r>
            <a:r>
              <a:rPr kumimoji="0" sz="2400" b="0" i="0" u="none" strike="noStrike" kern="1200" cap="none" spc="-5" normalizeH="0" baseline="0" noProof="0" dirty="0">
                <a:ln>
                  <a:noFill/>
                </a:ln>
                <a:solidFill>
                  <a:prstClr val="black"/>
                </a:solidFill>
                <a:effectLst/>
                <a:uLnTx/>
                <a:uFillTx/>
                <a:latin typeface="Tahoma"/>
                <a:ea typeface="+mn-ea"/>
                <a:cs typeface="Tahoma"/>
              </a:rPr>
              <a:t>a</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4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ex</a:t>
            </a:r>
            <a:r>
              <a:rPr kumimoji="0" sz="2400" b="0" i="0" u="none" strike="noStrike" kern="1200" cap="none" spc="-5" normalizeH="0" baseline="0" noProof="0" dirty="0">
                <a:ln>
                  <a:noFill/>
                </a:ln>
                <a:solidFill>
                  <a:prstClr val="black"/>
                </a:solidFill>
                <a:effectLst/>
                <a:uLnTx/>
                <a:uFillTx/>
                <a:latin typeface="Tahoma"/>
                <a:ea typeface="+mn-ea"/>
                <a:cs typeface="Tahoma"/>
              </a:rPr>
              <a:t>a</a:t>
            </a:r>
            <a:r>
              <a:rPr kumimoji="0" sz="2400" b="0" i="0" u="none" strike="noStrike" kern="1200" cap="none" spc="-30" normalizeH="0" baseline="0" noProof="0" dirty="0">
                <a:ln>
                  <a:noFill/>
                </a:ln>
                <a:solidFill>
                  <a:prstClr val="black"/>
                </a:solidFill>
                <a:effectLst/>
                <a:uLnTx/>
                <a:uFillTx/>
                <a:latin typeface="Tahoma"/>
                <a:ea typeface="+mn-ea"/>
                <a:cs typeface="Tahoma"/>
              </a:rPr>
              <a:t>m</a:t>
            </a:r>
            <a:r>
              <a:rPr kumimoji="0" sz="2400" b="0" i="0" u="none" strike="noStrike" kern="1200" cap="none" spc="-20" normalizeH="0" baseline="0" noProof="0" dirty="0">
                <a:ln>
                  <a:noFill/>
                </a:ln>
                <a:solidFill>
                  <a:prstClr val="black"/>
                </a:solidFill>
                <a:effectLst/>
                <a:uLnTx/>
                <a:uFillTx/>
                <a:latin typeface="Tahoma"/>
                <a:ea typeface="+mn-ea"/>
                <a:cs typeface="Tahoma"/>
              </a:rPr>
              <a:t>p</a:t>
            </a:r>
            <a:r>
              <a:rPr kumimoji="0" sz="2400" b="0" i="0" u="none" strike="noStrike" kern="1200" cap="none" spc="-15" normalizeH="0" baseline="0" noProof="0" dirty="0">
                <a:ln>
                  <a:noFill/>
                </a:ln>
                <a:solidFill>
                  <a:prstClr val="black"/>
                </a:solidFill>
                <a:effectLst/>
                <a:uLnTx/>
                <a:uFillTx/>
                <a:latin typeface="Tahoma"/>
                <a:ea typeface="+mn-ea"/>
                <a:cs typeface="Tahoma"/>
              </a:rPr>
              <a:t>le</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825500" marR="505459" lvl="1" indent="-279400" algn="l" defTabSz="914400" rtl="0" eaLnBrk="1" fontAlgn="auto" latinLnBrk="0" hangingPunct="1">
              <a:lnSpc>
                <a:spcPct val="100699"/>
              </a:lnSpc>
              <a:spcBef>
                <a:spcPts val="500"/>
              </a:spcBef>
              <a:spcAft>
                <a:spcPts val="0"/>
              </a:spcAft>
              <a:buClrTx/>
              <a:buSzPct val="60416"/>
              <a:buFont typeface="Wingdings"/>
              <a:buChar char=""/>
              <a:tabLst>
                <a:tab pos="831850"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H</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5" normalizeH="0" baseline="0" noProof="0" dirty="0">
                <a:ln>
                  <a:noFill/>
                </a:ln>
                <a:solidFill>
                  <a:prstClr val="black"/>
                </a:solidFill>
                <a:effectLst/>
                <a:uLnTx/>
                <a:uFillTx/>
                <a:latin typeface="Tahoma"/>
                <a:ea typeface="+mn-ea"/>
                <a:cs typeface="Tahoma"/>
              </a:rPr>
              <a:t>v</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ov</a:t>
            </a:r>
            <a:r>
              <a:rPr kumimoji="0" sz="2400" b="0" i="0" u="none" strike="noStrike" kern="1200" cap="none" spc="-5" normalizeH="0" baseline="0" noProof="0" dirty="0">
                <a:ln>
                  <a:noFill/>
                </a:ln>
                <a:solidFill>
                  <a:prstClr val="black"/>
                </a:solidFill>
                <a:effectLst/>
                <a:uLnTx/>
                <a:uFillTx/>
                <a:latin typeface="Tahoma"/>
                <a:ea typeface="+mn-ea"/>
                <a:cs typeface="Tahoma"/>
              </a:rPr>
              <a:t>e</a:t>
            </a:r>
            <a:r>
              <a:rPr kumimoji="0" sz="2400" b="0" i="0" u="none" strike="noStrike" kern="1200" cap="none" spc="0" normalizeH="0" baseline="0" noProof="0" dirty="0">
                <a:ln>
                  <a:noFill/>
                </a:ln>
                <a:solidFill>
                  <a:prstClr val="black"/>
                </a:solidFill>
                <a:effectLst/>
                <a:uLnTx/>
                <a:uFillTx/>
                <a:latin typeface="Tahoma"/>
                <a:ea typeface="+mn-ea"/>
                <a:cs typeface="Tahoma"/>
              </a:rPr>
              <a:t>rf</a:t>
            </a:r>
            <a:r>
              <a:rPr kumimoji="0" sz="2400" b="0" i="0" u="none" strike="noStrike" kern="1200" cap="none" spc="-10" normalizeH="0" baseline="0" noProof="0" dirty="0">
                <a:ln>
                  <a:noFill/>
                </a:ln>
                <a:solidFill>
                  <a:prstClr val="black"/>
                </a:solidFill>
                <a:effectLst/>
                <a:uLnTx/>
                <a:uFillTx/>
                <a:latin typeface="Tahoma"/>
                <a:ea typeface="+mn-ea"/>
                <a:cs typeface="Tahoma"/>
              </a:rPr>
              <a:t>l</a:t>
            </a:r>
            <a:r>
              <a:rPr kumimoji="0" sz="2400" b="0" i="0" u="none" strike="noStrike" kern="1200" cap="none" spc="0" normalizeH="0" baseline="0" noProof="0" dirty="0">
                <a:ln>
                  <a:noFill/>
                </a:ln>
                <a:solidFill>
                  <a:prstClr val="black"/>
                </a:solidFill>
                <a:effectLst/>
                <a:uLnTx/>
                <a:uFillTx/>
                <a:latin typeface="Tahoma"/>
                <a:ea typeface="+mn-ea"/>
                <a:cs typeface="Tahoma"/>
              </a:rPr>
              <a:t>ow</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and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und</a:t>
            </a:r>
            <a:r>
              <a:rPr kumimoji="0" sz="2400" b="0" i="0" u="none" strike="noStrike" kern="1200" cap="none" spc="0" normalizeH="0" baseline="0" noProof="0" dirty="0">
                <a:ln>
                  <a:noFill/>
                </a:ln>
                <a:solidFill>
                  <a:prstClr val="black"/>
                </a:solidFill>
                <a:effectLst/>
                <a:uLnTx/>
                <a:uFillTx/>
                <a:latin typeface="Tahoma"/>
                <a:ea typeface="+mn-ea"/>
                <a:cs typeface="Tahoma"/>
              </a:rPr>
              <a:t>erf</a:t>
            </a:r>
            <a:r>
              <a:rPr kumimoji="0" sz="2400" b="0" i="0" u="none" strike="noStrike" kern="1200" cap="none" spc="-10" normalizeH="0" baseline="0" noProof="0" dirty="0">
                <a:ln>
                  <a:noFill/>
                </a:ln>
                <a:solidFill>
                  <a:prstClr val="black"/>
                </a:solidFill>
                <a:effectLst/>
                <a:uLnTx/>
                <a:uFillTx/>
                <a:latin typeface="Tahoma"/>
                <a:ea typeface="+mn-ea"/>
                <a:cs typeface="Tahoma"/>
              </a:rPr>
              <a:t>l</a:t>
            </a:r>
            <a:r>
              <a:rPr kumimoji="0" sz="2400" b="0" i="0" u="none" strike="noStrike" kern="1200" cap="none" spc="0" normalizeH="0" baseline="0" noProof="0" dirty="0">
                <a:ln>
                  <a:noFill/>
                </a:ln>
                <a:solidFill>
                  <a:prstClr val="black"/>
                </a:solidFill>
                <a:effectLst/>
                <a:uLnTx/>
                <a:uFillTx/>
                <a:latin typeface="Tahoma"/>
                <a:ea typeface="+mn-ea"/>
                <a:cs typeface="Tahoma"/>
              </a:rPr>
              <a:t>ow</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b</a:t>
            </a:r>
            <a:r>
              <a:rPr kumimoji="0" sz="2400" b="0" i="0" u="none" strike="noStrike" kern="1200" cap="none" spc="0" normalizeH="0" baseline="0" noProof="0" dirty="0">
                <a:ln>
                  <a:noFill/>
                </a:ln>
                <a:solidFill>
                  <a:prstClr val="black"/>
                </a:solidFill>
                <a:effectLst/>
                <a:uLnTx/>
                <a:uFillTx/>
                <a:latin typeface="Tahoma"/>
                <a:ea typeface="+mn-ea"/>
                <a:cs typeface="Tahoma"/>
              </a:rPr>
              <a:t>ee</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on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0" normalizeH="0" baseline="0" noProof="0" dirty="0">
                <a:ln>
                  <a:noFill/>
                </a:ln>
                <a:solidFill>
                  <a:prstClr val="black"/>
                </a:solidFill>
                <a:effectLst/>
                <a:uLnTx/>
                <a:uFillTx/>
                <a:latin typeface="Tahoma"/>
                <a:ea typeface="+mn-ea"/>
                <a:cs typeface="Tahoma"/>
              </a:rPr>
              <a:t>id</a:t>
            </a:r>
            <a:r>
              <a:rPr kumimoji="0" sz="2400" b="0" i="0" u="none" strike="noStrike" kern="1200" cap="none" spc="0" normalizeH="0" baseline="0" noProof="0" dirty="0">
                <a:ln>
                  <a:noFill/>
                </a:ln>
                <a:solidFill>
                  <a:prstClr val="black"/>
                </a:solidFill>
                <a:effectLst/>
                <a:uLnTx/>
                <a:uFillTx/>
                <a:latin typeface="Tahoma"/>
                <a:ea typeface="+mn-ea"/>
                <a:cs typeface="Tahoma"/>
              </a:rPr>
              <a:t>ere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0" normalizeH="0" baseline="0" noProof="0" dirty="0">
                <a:ln>
                  <a:noFill/>
                </a:ln>
                <a:solidFill>
                  <a:prstClr val="black"/>
                </a:solidFill>
                <a:effectLst/>
                <a:uLnTx/>
                <a:uFillTx/>
                <a:latin typeface="Tahoma"/>
                <a:ea typeface="+mn-ea"/>
                <a:cs typeface="Tahoma"/>
              </a:rPr>
              <a:t>al</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ula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62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G</a:t>
            </a:r>
            <a:r>
              <a:rPr kumimoji="0" sz="2400" b="0" i="0" u="none" strike="noStrike" kern="1200" cap="none" spc="-15" normalizeH="0" baseline="0" noProof="0" dirty="0">
                <a:ln>
                  <a:noFill/>
                </a:ln>
                <a:solidFill>
                  <a:prstClr val="black"/>
                </a:solidFill>
                <a:effectLst/>
                <a:uLnTx/>
                <a:uFillTx/>
                <a:latin typeface="Tahoma"/>
                <a:ea typeface="+mn-ea"/>
                <a:cs typeface="Tahoma"/>
              </a:rPr>
              <a:t>ood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ex</a:t>
            </a:r>
            <a:r>
              <a:rPr kumimoji="0" sz="2400" b="0" i="0" u="none" strike="noStrike" kern="1200" cap="none" spc="-15" normalizeH="0" baseline="0" noProof="0" dirty="0">
                <a:ln>
                  <a:noFill/>
                </a:ln>
                <a:solidFill>
                  <a:prstClr val="black"/>
                </a:solidFill>
                <a:effectLst/>
                <a:uLnTx/>
                <a:uFillTx/>
                <a:latin typeface="Tahoma"/>
                <a:ea typeface="+mn-ea"/>
                <a:cs typeface="Tahoma"/>
              </a:rPr>
              <a:t>ampl</a:t>
            </a:r>
            <a:r>
              <a:rPr kumimoji="0" sz="2400" b="0" i="0" u="none" strike="noStrike" kern="1200" cap="none" spc="0" normalizeH="0" baseline="0" noProof="0" dirty="0">
                <a:ln>
                  <a:noFill/>
                </a:ln>
                <a:solidFill>
                  <a:prstClr val="black"/>
                </a:solidFill>
                <a:effectLst/>
                <a:uLnTx/>
                <a:uFillTx/>
                <a:latin typeface="Tahoma"/>
                <a:ea typeface="+mn-ea"/>
                <a:cs typeface="Tahoma"/>
              </a:rPr>
              <a:t>e</a:t>
            </a:r>
          </a:p>
          <a:p>
            <a:pPr marL="825500" marR="5080" lvl="1" indent="-279400" algn="l" defTabSz="914400" rtl="0" eaLnBrk="1" fontAlgn="auto" latinLnBrk="0" hangingPunct="1">
              <a:lnSpc>
                <a:spcPct val="99000"/>
              </a:lnSpc>
              <a:spcBef>
                <a:spcPts val="645"/>
              </a:spcBef>
              <a:spcAft>
                <a:spcPts val="0"/>
              </a:spcAft>
              <a:buClrTx/>
              <a:buSzPct val="60416"/>
              <a:buFont typeface="Wingdings"/>
              <a:buChar char=""/>
              <a:tabLst>
                <a:tab pos="831850"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For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5" normalizeH="0" baseline="0" noProof="0" dirty="0">
                <a:ln>
                  <a:noFill/>
                </a:ln>
                <a:solidFill>
                  <a:prstClr val="black"/>
                </a:solidFill>
                <a:effectLst/>
                <a:uLnTx/>
                <a:uFillTx/>
                <a:latin typeface="Tahoma"/>
                <a:ea typeface="+mn-ea"/>
                <a:cs typeface="Tahoma"/>
              </a:rPr>
              <a:t>v</a:t>
            </a:r>
            <a:r>
              <a:rPr kumimoji="0" sz="2400" b="0" i="0" u="none" strike="noStrike" kern="1200" cap="none" spc="0" normalizeH="0" baseline="0" noProof="0" dirty="0">
                <a:ln>
                  <a:noFill/>
                </a:ln>
                <a:solidFill>
                  <a:prstClr val="black"/>
                </a:solidFill>
                <a:effectLst/>
                <a:uLnTx/>
                <a:uFillTx/>
                <a:latin typeface="Tahoma"/>
                <a:ea typeface="+mn-ea"/>
                <a:cs typeface="Tahoma"/>
              </a:rPr>
              <a:t>ery</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0" normalizeH="0" baseline="0" noProof="0" dirty="0">
                <a:ln>
                  <a:noFill/>
                </a:ln>
                <a:solidFill>
                  <a:prstClr val="black"/>
                </a:solidFill>
                <a:effectLst/>
                <a:uLnTx/>
                <a:uFillTx/>
                <a:latin typeface="Tahoma"/>
                <a:ea typeface="+mn-ea"/>
                <a:cs typeface="Tahoma"/>
              </a:rPr>
              <a:t>iabl</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0" normalizeH="0" baseline="0" noProof="0" dirty="0">
                <a:ln>
                  <a:noFill/>
                </a:ln>
                <a:solidFill>
                  <a:prstClr val="black"/>
                </a:solidFill>
                <a:effectLst/>
                <a:uLnTx/>
                <a:uFillTx/>
                <a:latin typeface="Tahoma"/>
                <a:ea typeface="+mn-ea"/>
                <a:cs typeface="Tahoma"/>
              </a:rPr>
              <a:t>al</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ula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(mul</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0" normalizeH="0" baseline="0" noProof="0" dirty="0">
                <a:ln>
                  <a:noFill/>
                </a:ln>
                <a:solidFill>
                  <a:prstClr val="black"/>
                </a:solidFill>
                <a:effectLst/>
                <a:uLnTx/>
                <a:uFillTx/>
                <a:latin typeface="Tahoma"/>
                <a:ea typeface="+mn-ea"/>
                <a:cs typeface="Tahoma"/>
              </a:rPr>
              <a:t>ipli</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0" normalizeH="0" baseline="0" noProof="0" dirty="0">
                <a:ln>
                  <a:noFill/>
                </a:ln>
                <a:solidFill>
                  <a:prstClr val="black"/>
                </a:solidFill>
                <a:effectLst/>
                <a:uLnTx/>
                <a:uFillTx/>
                <a:latin typeface="Tahoma"/>
                <a:ea typeface="+mn-ea"/>
                <a:cs typeface="Tahoma"/>
              </a:rPr>
              <a:t>ion,</a:t>
            </a:r>
            <a:b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br>
            <a:r>
              <a:rPr kumimoji="0" sz="2400" b="0" i="0" u="none" strike="noStrike" kern="1200" cap="none" spc="-15" normalizeH="0" baseline="0" noProof="0" dirty="0">
                <a:ln>
                  <a:noFill/>
                </a:ln>
                <a:solidFill>
                  <a:prstClr val="black"/>
                </a:solidFill>
                <a:effectLst/>
                <a:uLnTx/>
                <a:uFillTx/>
                <a:latin typeface="Tahoma"/>
                <a:ea typeface="+mn-ea"/>
                <a:cs typeface="Tahoma"/>
              </a:rPr>
              <a:t>addi</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ub</a:t>
            </a:r>
            <a:r>
              <a:rPr kumimoji="0" sz="2400" b="0" i="0" u="none" strike="noStrike" kern="1200" cap="none" spc="0" normalizeH="0" baseline="0" noProof="0" dirty="0">
                <a:ln>
                  <a:noFill/>
                </a:ln>
                <a:solidFill>
                  <a:prstClr val="black"/>
                </a:solidFill>
                <a:effectLst/>
                <a:uLnTx/>
                <a:uFillTx/>
                <a:latin typeface="Tahoma"/>
                <a:ea typeface="+mn-ea"/>
                <a:cs typeface="Tahoma"/>
              </a:rPr>
              <a:t>tr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ct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ob</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ain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0" normalizeH="0" baseline="0" noProof="0" dirty="0">
                <a:ln>
                  <a:noFill/>
                </a:ln>
                <a:solidFill>
                  <a:prstClr val="black"/>
                </a:solidFill>
                <a:effectLst/>
                <a:uLnTx/>
                <a:uFillTx/>
                <a:latin typeface="Tahoma"/>
                <a:ea typeface="+mn-ea"/>
                <a:cs typeface="Tahoma"/>
              </a:rPr>
              <a:t>for</a:t>
            </a:r>
            <a:r>
              <a:rPr kumimoji="0" sz="2400" b="0" i="0" u="none" strike="noStrike" kern="1200" cap="none" spc="-20" normalizeH="0" baseline="0" noProof="0" dirty="0">
                <a:ln>
                  <a:noFill/>
                </a:ln>
                <a:solidFill>
                  <a:prstClr val="black"/>
                </a:solidFill>
                <a:effectLst/>
                <a:uLnTx/>
                <a:uFillTx/>
                <a:latin typeface="Tahoma"/>
                <a:ea typeface="+mn-ea"/>
                <a:cs typeface="Tahoma"/>
              </a:rPr>
              <a:t>ma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abou</a:t>
            </a:r>
            <a:r>
              <a:rPr kumimoji="0" sz="2400" b="0" i="0" u="none" strike="noStrike" kern="1200" cap="none" spc="0" normalizeH="0" baseline="0" noProof="0" dirty="0">
                <a:ln>
                  <a:noFill/>
                </a:ln>
                <a:solidFill>
                  <a:prstClr val="black"/>
                </a:solidFill>
                <a:effectLst/>
                <a:uLnTx/>
                <a:uFillTx/>
                <a:latin typeface="Tahoma"/>
                <a:ea typeface="+mn-ea"/>
                <a:cs typeface="Tahoma"/>
              </a:rPr>
              <a:t>t</a:t>
            </a:r>
            <a:br>
              <a:rPr kumimoji="0" lang="en-AU" sz="2400" b="0" i="0" u="none" strike="noStrike" kern="1200" cap="none" spc="150" normalizeH="0" baseline="0" noProof="0" dirty="0">
                <a:ln>
                  <a:noFill/>
                </a:ln>
                <a:solidFill>
                  <a:prstClr val="black"/>
                </a:solidFill>
                <a:effectLst/>
                <a:uLnTx/>
                <a:uFillTx/>
                <a:latin typeface="Times New Roman"/>
                <a:ea typeface="+mn-ea"/>
                <a:cs typeface="Times New Roman"/>
              </a:rPr>
            </a:b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0" normalizeH="0" baseline="0" noProof="0" dirty="0">
                <a:ln>
                  <a:noFill/>
                </a:ln>
                <a:solidFill>
                  <a:prstClr val="black"/>
                </a:solidFill>
                <a:effectLst/>
                <a:uLnTx/>
                <a:uFillTx/>
                <a:latin typeface="Tahoma"/>
                <a:ea typeface="+mn-ea"/>
                <a:cs typeface="Tahoma"/>
              </a:rPr>
              <a:t>ma</a:t>
            </a:r>
            <a:r>
              <a:rPr kumimoji="0" sz="2400" b="0" i="0" u="none" strike="noStrike" kern="1200" cap="none" spc="0" normalizeH="0" baseline="0" noProof="0" dirty="0">
                <a:ln>
                  <a:noFill/>
                </a:ln>
                <a:solidFill>
                  <a:prstClr val="black"/>
                </a:solidFill>
                <a:effectLst/>
                <a:uLnTx/>
                <a:uFillTx/>
                <a:latin typeface="Tahoma"/>
                <a:ea typeface="+mn-ea"/>
                <a:cs typeface="Tahoma"/>
              </a:rPr>
              <a:t>x</a:t>
            </a:r>
            <a:r>
              <a:rPr kumimoji="0" sz="2400" b="0" i="0" u="none" strike="noStrike" kern="1200" cap="none" spc="-15" normalizeH="0" baseline="0" noProof="0" dirty="0">
                <a:ln>
                  <a:noFill/>
                </a:ln>
                <a:solidFill>
                  <a:prstClr val="black"/>
                </a:solidFill>
                <a:effectLst/>
                <a:uLnTx/>
                <a:uFillTx/>
                <a:latin typeface="Tahoma"/>
                <a:ea typeface="+mn-ea"/>
                <a:cs typeface="Tahoma"/>
              </a:rPr>
              <a:t>imum</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5" normalizeH="0" baseline="0" noProof="0" dirty="0">
                <a:ln>
                  <a:noFill/>
                </a:ln>
                <a:solidFill>
                  <a:prstClr val="black"/>
                </a:solidFill>
                <a:effectLst/>
                <a:uLnTx/>
                <a:uFillTx/>
                <a:latin typeface="Tahoma"/>
                <a:ea typeface="+mn-ea"/>
                <a:cs typeface="Tahoma"/>
              </a:rPr>
              <a:t>alu</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w</a:t>
            </a:r>
            <a:r>
              <a:rPr kumimoji="0" sz="2400" b="0" i="0" u="none" strike="noStrike" kern="1200" cap="none" spc="-10" normalizeH="0" baseline="0" noProof="0" dirty="0">
                <a:ln>
                  <a:noFill/>
                </a:ln>
                <a:solidFill>
                  <a:prstClr val="black"/>
                </a:solidFill>
                <a:effectLst/>
                <a:uLnTx/>
                <a:uFillTx/>
                <a:latin typeface="Tahoma"/>
                <a:ea typeface="+mn-ea"/>
                <a:cs typeface="Tahoma"/>
              </a:rPr>
              <a:t>hi</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oss</a:t>
            </a:r>
            <a:r>
              <a:rPr kumimoji="0" sz="2400" b="0" i="0" u="none" strike="noStrike" kern="1200" cap="none" spc="-10" normalizeH="0" baseline="0" noProof="0" dirty="0">
                <a:ln>
                  <a:noFill/>
                </a:ln>
                <a:solidFill>
                  <a:prstClr val="black"/>
                </a:solidFill>
                <a:effectLst/>
                <a:uLnTx/>
                <a:uFillTx/>
                <a:latin typeface="Tahoma"/>
                <a:ea typeface="+mn-ea"/>
                <a:cs typeface="Tahoma"/>
              </a:rPr>
              <a:t>ibl</a:t>
            </a:r>
            <a:r>
              <a:rPr kumimoji="0" sz="2400" b="0" i="0" u="none" strike="noStrike" kern="1200" cap="none" spc="0" normalizeH="0" baseline="0" noProof="0" dirty="0">
                <a:ln>
                  <a:noFill/>
                </a:ln>
                <a:solidFill>
                  <a:prstClr val="black"/>
                </a:solidFill>
                <a:effectLst/>
                <a:uLnTx/>
                <a:uFillTx/>
                <a:latin typeface="Tahoma"/>
                <a:ea typeface="+mn-ea"/>
                <a:cs typeface="Tahoma"/>
              </a:rPr>
              <a:t>y</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an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ha</a:t>
            </a:r>
            <a:r>
              <a:rPr kumimoji="0" sz="2400" b="0" i="0" u="none" strike="noStrike" kern="1200" cap="none" spc="-5" normalizeH="0" baseline="0" noProof="0" dirty="0">
                <a:ln>
                  <a:noFill/>
                </a:ln>
                <a:solidFill>
                  <a:prstClr val="black"/>
                </a:solidFill>
                <a:effectLst/>
                <a:uLnTx/>
                <a:uFillTx/>
                <a:latin typeface="Tahoma"/>
                <a:ea typeface="+mn-ea"/>
                <a:cs typeface="Tahoma"/>
              </a:rPr>
              <a:t>v</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0" normalizeH="0" baseline="0" noProof="0" dirty="0">
                <a:ln>
                  <a:noFill/>
                </a:ln>
                <a:solidFill>
                  <a:prstClr val="black"/>
                </a:solidFill>
                <a:effectLst/>
                <a:uLnTx/>
                <a:uFillTx/>
                <a:latin typeface="Tahoma"/>
                <a:ea typeface="+mn-ea"/>
                <a:cs typeface="Tahoma"/>
              </a:rPr>
              <a:t>.</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1282700" marR="2509520" lvl="1" indent="-279400" algn="l" defTabSz="914400" rtl="0" eaLnBrk="1" fontAlgn="auto" latinLnBrk="0" hangingPunct="1">
              <a:lnSpc>
                <a:spcPct val="100000"/>
              </a:lnSpc>
              <a:spcBef>
                <a:spcPts val="620"/>
              </a:spcBef>
              <a:spcAft>
                <a:spcPts val="0"/>
              </a:spcAft>
              <a:buClrTx/>
              <a:buSzPct val="60000"/>
              <a:buFont typeface="Wingdings"/>
              <a:buChar char=""/>
              <a:tabLst>
                <a:tab pos="3586163" algn="l"/>
              </a:tabLst>
              <a:defRPr/>
            </a:pPr>
            <a:r>
              <a:rPr kumimoji="0" sz="2000" b="0" i="0" u="none" strike="noStrike" kern="1200" cap="none" spc="-15" normalizeH="0" baseline="0" noProof="0" dirty="0">
                <a:ln>
                  <a:noFill/>
                </a:ln>
                <a:solidFill>
                  <a:prstClr val="black"/>
                </a:solidFill>
                <a:effectLst/>
                <a:uLnTx/>
                <a:uFillTx/>
                <a:latin typeface="Tahoma"/>
                <a:ea typeface="+mn-ea"/>
                <a:cs typeface="Tahoma"/>
              </a:rPr>
              <a:t>uns</a:t>
            </a:r>
            <a:r>
              <a:rPr kumimoji="0" sz="2000" b="0" i="0" u="none" strike="noStrike" kern="1200" cap="none" spc="-10" normalizeH="0" baseline="0" noProof="0" dirty="0">
                <a:ln>
                  <a:noFill/>
                </a:ln>
                <a:solidFill>
                  <a:prstClr val="black"/>
                </a:solidFill>
                <a:effectLst/>
                <a:uLnTx/>
                <a:uFillTx/>
                <a:latin typeface="Tahoma"/>
                <a:ea typeface="+mn-ea"/>
                <a:cs typeface="Tahoma"/>
              </a:rPr>
              <a:t>igne</a:t>
            </a:r>
            <a:r>
              <a:rPr kumimoji="0" sz="2000" b="0" i="0" u="none" strike="noStrike" kern="1200" cap="none" spc="-15" normalizeH="0" baseline="0" noProof="0" dirty="0">
                <a:ln>
                  <a:noFill/>
                </a:ln>
                <a:solidFill>
                  <a:prstClr val="black"/>
                </a:solidFill>
                <a:effectLst/>
                <a:uLnTx/>
                <a:uFillTx/>
                <a:latin typeface="Tahoma"/>
                <a:ea typeface="+mn-ea"/>
                <a:cs typeface="Tahoma"/>
              </a:rPr>
              <a:t>d</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c</a:t>
            </a:r>
            <a:r>
              <a:rPr kumimoji="0" sz="2000" b="0" i="0" u="none" strike="noStrike" kern="1200" cap="none" spc="-15" normalizeH="0" baseline="0" noProof="0" dirty="0">
                <a:ln>
                  <a:noFill/>
                </a:ln>
                <a:solidFill>
                  <a:prstClr val="black"/>
                </a:solidFill>
                <a:effectLst/>
                <a:uLnTx/>
                <a:uFillTx/>
                <a:latin typeface="Tahoma"/>
                <a:ea typeface="+mn-ea"/>
                <a:cs typeface="Tahoma"/>
              </a:rPr>
              <a:t>ha</a:t>
            </a:r>
            <a:r>
              <a:rPr kumimoji="0" sz="2000" b="0" i="0" u="none" strike="noStrike" kern="1200" cap="none" spc="0" normalizeH="0" baseline="0" noProof="0" dirty="0">
                <a:ln>
                  <a:noFill/>
                </a:ln>
                <a:solidFill>
                  <a:prstClr val="black"/>
                </a:solidFill>
                <a:effectLst/>
                <a:uLnTx/>
                <a:uFillTx/>
                <a:latin typeface="Tahoma"/>
                <a:ea typeface="+mn-ea"/>
                <a:cs typeface="Tahoma"/>
              </a:rPr>
              <a:t>r</a:t>
            </a:r>
            <a:r>
              <a:rPr kumimoji="0" sz="2000" b="0" i="0" u="none" strike="noStrike" kern="1200" cap="none" spc="-10" normalizeH="0" baseline="0" noProof="0" dirty="0">
                <a:ln>
                  <a:noFill/>
                </a:ln>
                <a:solidFill>
                  <a:prstClr val="black"/>
                </a:solidFill>
                <a:effectLst/>
                <a:uLnTx/>
                <a:uFillTx/>
                <a:latin typeface="Tahoma"/>
                <a:ea typeface="+mn-ea"/>
                <a:cs typeface="Tahoma"/>
              </a:rPr>
              <a:t>:</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5" normalizeH="0" baseline="0" noProof="0" dirty="0">
                <a:ln>
                  <a:noFill/>
                </a:ln>
                <a:solidFill>
                  <a:prstClr val="black"/>
                </a:solidFill>
                <a:effectLst/>
                <a:uLnTx/>
                <a:uFillTx/>
                <a:latin typeface="Tahoma"/>
                <a:ea typeface="+mn-ea"/>
                <a:cs typeface="Tahoma"/>
              </a:rPr>
              <a:t>0</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255</a:t>
            </a:r>
            <a:br>
              <a:rPr kumimoji="0" lang="en-AU" sz="2000" b="0" i="0" u="none" strike="noStrike" kern="1200" cap="none" spc="-5" normalizeH="0" baseline="0" noProof="0" dirty="0">
                <a:ln>
                  <a:noFill/>
                </a:ln>
                <a:solidFill>
                  <a:prstClr val="black"/>
                </a:solidFill>
                <a:effectLst/>
                <a:uLnTx/>
                <a:uFillTx/>
                <a:latin typeface="Times New Roman"/>
                <a:ea typeface="+mn-ea"/>
                <a:cs typeface="Times New Roman"/>
              </a:rPr>
            </a:br>
            <a:r>
              <a:rPr kumimoji="0" sz="2000" b="0" i="0" u="none" strike="noStrike" kern="1200" cap="none" spc="0" normalizeH="0" baseline="0" noProof="0" dirty="0">
                <a:ln>
                  <a:noFill/>
                </a:ln>
                <a:solidFill>
                  <a:prstClr val="black"/>
                </a:solidFill>
                <a:effectLst/>
                <a:uLnTx/>
                <a:uFillTx/>
                <a:latin typeface="Tahoma"/>
                <a:ea typeface="+mn-ea"/>
                <a:cs typeface="Tahoma"/>
              </a:rPr>
              <a:t>s</a:t>
            </a:r>
            <a:r>
              <a:rPr kumimoji="0" sz="2000" b="0" i="0" u="none" strike="noStrike" kern="1200" cap="none" spc="-10" normalizeH="0" baseline="0" noProof="0" dirty="0">
                <a:ln>
                  <a:noFill/>
                </a:ln>
                <a:solidFill>
                  <a:prstClr val="black"/>
                </a:solidFill>
                <a:effectLst/>
                <a:uLnTx/>
                <a:uFillTx/>
                <a:latin typeface="Tahoma"/>
                <a:ea typeface="+mn-ea"/>
                <a:cs typeface="Tahoma"/>
              </a:rPr>
              <a:t>ign</a:t>
            </a:r>
            <a:r>
              <a:rPr kumimoji="0" sz="2000" b="0" i="0" u="none" strike="noStrike" kern="1200" cap="none" spc="0" normalizeH="0" baseline="0" noProof="0" dirty="0">
                <a:ln>
                  <a:noFill/>
                </a:ln>
                <a:solidFill>
                  <a:prstClr val="black"/>
                </a:solidFill>
                <a:effectLst/>
                <a:uLnTx/>
                <a:uFillTx/>
                <a:latin typeface="Tahoma"/>
                <a:ea typeface="+mn-ea"/>
                <a:cs typeface="Tahoma"/>
              </a:rPr>
              <a:t>e</a:t>
            </a:r>
            <a:r>
              <a:rPr kumimoji="0" sz="2000" b="0" i="0" u="none" strike="noStrike" kern="1200" cap="none" spc="-15" normalizeH="0" baseline="0" noProof="0" dirty="0">
                <a:ln>
                  <a:noFill/>
                </a:ln>
                <a:solidFill>
                  <a:prstClr val="black"/>
                </a:solidFill>
                <a:effectLst/>
                <a:uLnTx/>
                <a:uFillTx/>
                <a:latin typeface="Tahoma"/>
                <a:ea typeface="+mn-ea"/>
                <a:cs typeface="Tahoma"/>
              </a:rPr>
              <a:t>d</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c</a:t>
            </a:r>
            <a:r>
              <a:rPr kumimoji="0" sz="2000" b="0" i="0" u="none" strike="noStrike" kern="1200" cap="none" spc="-15" normalizeH="0" baseline="0" noProof="0" dirty="0">
                <a:ln>
                  <a:noFill/>
                </a:ln>
                <a:solidFill>
                  <a:prstClr val="black"/>
                </a:solidFill>
                <a:effectLst/>
                <a:uLnTx/>
                <a:uFillTx/>
                <a:latin typeface="Tahoma"/>
                <a:ea typeface="+mn-ea"/>
                <a:cs typeface="Tahoma"/>
              </a:rPr>
              <a:t>ha</a:t>
            </a:r>
            <a:r>
              <a:rPr kumimoji="0" sz="2000" b="0" i="0" u="none" strike="noStrike" kern="1200" cap="none" spc="0" normalizeH="0" baseline="0" noProof="0" dirty="0">
                <a:ln>
                  <a:noFill/>
                </a:ln>
                <a:solidFill>
                  <a:prstClr val="black"/>
                </a:solidFill>
                <a:effectLst/>
                <a:uLnTx/>
                <a:uFillTx/>
                <a:latin typeface="Tahoma"/>
                <a:ea typeface="+mn-ea"/>
                <a:cs typeface="Tahoma"/>
              </a:rPr>
              <a:t>r</a:t>
            </a:r>
            <a:r>
              <a:rPr kumimoji="0" sz="2000" b="0" i="0" u="none" strike="noStrike" kern="1200" cap="none" spc="-10" normalizeH="0" baseline="0" noProof="0" dirty="0">
                <a:ln>
                  <a:noFill/>
                </a:ln>
                <a:solidFill>
                  <a:prstClr val="black"/>
                </a:solidFill>
                <a:effectLst/>
                <a:uLnTx/>
                <a:uFillTx/>
                <a:latin typeface="Tahoma"/>
                <a:ea typeface="+mn-ea"/>
                <a:cs typeface="Tahoma"/>
              </a:rPr>
              <a:t>:</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0" normalizeH="0" baseline="0" noProof="0" dirty="0">
                <a:ln>
                  <a:noFill/>
                </a:ln>
                <a:solidFill>
                  <a:prstClr val="black"/>
                </a:solidFill>
                <a:effectLst/>
                <a:uLnTx/>
                <a:uFillTx/>
                <a:latin typeface="Tahoma"/>
                <a:ea typeface="+mn-ea"/>
                <a:cs typeface="Tahoma"/>
              </a:rPr>
              <a:t>128..127</a:t>
            </a:r>
            <a:br>
              <a:rPr kumimoji="0" lang="en-AU" sz="2000" b="0" i="0" u="none" strike="noStrike" kern="1200" cap="none" spc="-5" normalizeH="0" baseline="0" noProof="0" dirty="0">
                <a:ln>
                  <a:noFill/>
                </a:ln>
                <a:solidFill>
                  <a:prstClr val="black"/>
                </a:solidFill>
                <a:effectLst/>
                <a:uLnTx/>
                <a:uFillTx/>
                <a:latin typeface="Times New Roman"/>
                <a:ea typeface="+mn-ea"/>
                <a:cs typeface="Times New Roman"/>
              </a:rPr>
            </a:br>
            <a:r>
              <a:rPr kumimoji="0" sz="2000" b="0" i="0" u="none" strike="noStrike" kern="1200" cap="none" spc="-15" normalizeH="0" baseline="0" noProof="0" dirty="0">
                <a:ln>
                  <a:noFill/>
                </a:ln>
                <a:solidFill>
                  <a:prstClr val="black"/>
                </a:solidFill>
                <a:effectLst/>
                <a:uLnTx/>
                <a:uFillTx/>
                <a:latin typeface="Tahoma"/>
                <a:ea typeface="+mn-ea"/>
                <a:cs typeface="Tahoma"/>
              </a:rPr>
              <a:t>un</a:t>
            </a:r>
            <a:r>
              <a:rPr kumimoji="0" sz="2000" b="0" i="0" u="none" strike="noStrike" kern="1200" cap="none" spc="0" normalizeH="0" baseline="0" noProof="0" dirty="0">
                <a:ln>
                  <a:noFill/>
                </a:ln>
                <a:solidFill>
                  <a:prstClr val="black"/>
                </a:solidFill>
                <a:effectLst/>
                <a:uLnTx/>
                <a:uFillTx/>
                <a:latin typeface="Tahoma"/>
                <a:ea typeface="+mn-ea"/>
                <a:cs typeface="Tahoma"/>
              </a:rPr>
              <a:t>s</a:t>
            </a:r>
            <a:r>
              <a:rPr kumimoji="0" sz="2000" b="0" i="0" u="none" strike="noStrike" kern="1200" cap="none" spc="-10" normalizeH="0" baseline="0" noProof="0" dirty="0">
                <a:ln>
                  <a:noFill/>
                </a:ln>
                <a:solidFill>
                  <a:prstClr val="black"/>
                </a:solidFill>
                <a:effectLst/>
                <a:uLnTx/>
                <a:uFillTx/>
                <a:latin typeface="Tahoma"/>
                <a:ea typeface="+mn-ea"/>
                <a:cs typeface="Tahoma"/>
              </a:rPr>
              <a:t>ign</a:t>
            </a:r>
            <a:r>
              <a:rPr kumimoji="0" sz="2000" b="0" i="0" u="none" strike="noStrike" kern="1200" cap="none" spc="0" normalizeH="0" baseline="0" noProof="0" dirty="0">
                <a:ln>
                  <a:noFill/>
                </a:ln>
                <a:solidFill>
                  <a:prstClr val="black"/>
                </a:solidFill>
                <a:effectLst/>
                <a:uLnTx/>
                <a:uFillTx/>
                <a:latin typeface="Tahoma"/>
                <a:ea typeface="+mn-ea"/>
                <a:cs typeface="Tahoma"/>
              </a:rPr>
              <a:t>e</a:t>
            </a:r>
            <a:r>
              <a:rPr kumimoji="0" sz="2000" b="0" i="0" u="none" strike="noStrike" kern="1200" cap="none" spc="-15" normalizeH="0" baseline="0" noProof="0" dirty="0">
                <a:ln>
                  <a:noFill/>
                </a:ln>
                <a:solidFill>
                  <a:prstClr val="black"/>
                </a:solidFill>
                <a:effectLst/>
                <a:uLnTx/>
                <a:uFillTx/>
                <a:latin typeface="Tahoma"/>
                <a:ea typeface="+mn-ea"/>
                <a:cs typeface="Tahoma"/>
              </a:rPr>
              <a:t>d</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s</a:t>
            </a:r>
            <a:r>
              <a:rPr kumimoji="0" sz="2000" b="0" i="0" u="none" strike="noStrike" kern="1200" cap="none" spc="-15" normalizeH="0" baseline="0" noProof="0" dirty="0">
                <a:ln>
                  <a:noFill/>
                </a:ln>
                <a:solidFill>
                  <a:prstClr val="black"/>
                </a:solidFill>
                <a:effectLst/>
                <a:uLnTx/>
                <a:uFillTx/>
                <a:latin typeface="Tahoma"/>
                <a:ea typeface="+mn-ea"/>
                <a:cs typeface="Tahoma"/>
              </a:rPr>
              <a:t>h</a:t>
            </a:r>
            <a:r>
              <a:rPr kumimoji="0" sz="2000" b="0" i="0" u="none" strike="noStrike" kern="1200" cap="none" spc="0" normalizeH="0" baseline="0" noProof="0" dirty="0">
                <a:ln>
                  <a:noFill/>
                </a:ln>
                <a:solidFill>
                  <a:prstClr val="black"/>
                </a:solidFill>
                <a:effectLst/>
                <a:uLnTx/>
                <a:uFillTx/>
                <a:latin typeface="Tahoma"/>
                <a:ea typeface="+mn-ea"/>
                <a:cs typeface="Tahoma"/>
              </a:rPr>
              <a:t>ort</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0" normalizeH="0" baseline="0" noProof="0" dirty="0" err="1">
                <a:ln>
                  <a:noFill/>
                </a:ln>
                <a:solidFill>
                  <a:prstClr val="black"/>
                </a:solidFill>
                <a:effectLst/>
                <a:uLnTx/>
                <a:uFillTx/>
                <a:latin typeface="Tahoma"/>
                <a:ea typeface="+mn-ea"/>
                <a:cs typeface="Tahoma"/>
              </a:rPr>
              <a:t>in</a:t>
            </a:r>
            <a:r>
              <a:rPr kumimoji="0" sz="2000" b="0" i="0" u="none" strike="noStrike" kern="1200" cap="none" spc="0" normalizeH="0" baseline="0" noProof="0" dirty="0" err="1">
                <a:ln>
                  <a:noFill/>
                </a:ln>
                <a:solidFill>
                  <a:prstClr val="black"/>
                </a:solidFill>
                <a:effectLst/>
                <a:uLnTx/>
                <a:uFillTx/>
                <a:latin typeface="Tahoma"/>
                <a:ea typeface="+mn-ea"/>
                <a:cs typeface="Tahoma"/>
              </a:rPr>
              <a:t>t</a:t>
            </a:r>
            <a:r>
              <a:rPr kumimoji="0" sz="2000" b="0" i="0" u="none" strike="noStrike" kern="1200" cap="none" spc="-10" normalizeH="0" baseline="0" noProof="0" dirty="0">
                <a:ln>
                  <a:noFill/>
                </a:ln>
                <a:solidFill>
                  <a:prstClr val="black"/>
                </a:solidFill>
                <a:effectLst/>
                <a:uLnTx/>
                <a:uFillTx/>
                <a:latin typeface="Tahoma"/>
                <a:ea typeface="+mn-ea"/>
                <a:cs typeface="Tahoma"/>
              </a:rPr>
              <a:t>:</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5" normalizeH="0" baseline="0" noProof="0" dirty="0">
                <a:ln>
                  <a:noFill/>
                </a:ln>
                <a:solidFill>
                  <a:prstClr val="black"/>
                </a:solidFill>
                <a:effectLst/>
                <a:uLnTx/>
                <a:uFillTx/>
                <a:latin typeface="Tahoma"/>
                <a:ea typeface="+mn-ea"/>
                <a:cs typeface="Tahoma"/>
              </a:rPr>
              <a:t>0</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65535</a:t>
            </a:r>
            <a:br>
              <a:rPr kumimoji="0" lang="en-AU" sz="2000" b="0" i="0" u="none" strike="noStrike" kern="1200" cap="none" spc="-5" normalizeH="0" baseline="0" noProof="0" dirty="0">
                <a:ln>
                  <a:noFill/>
                </a:ln>
                <a:solidFill>
                  <a:prstClr val="black"/>
                </a:solidFill>
                <a:effectLst/>
                <a:uLnTx/>
                <a:uFillTx/>
                <a:latin typeface="Times New Roman"/>
                <a:ea typeface="+mn-ea"/>
                <a:cs typeface="Times New Roman"/>
              </a:rPr>
            </a:br>
            <a:r>
              <a:rPr kumimoji="0" sz="2000" b="0" i="0" u="none" strike="noStrike" kern="1200" cap="none" spc="0" normalizeH="0" baseline="0" noProof="0" dirty="0">
                <a:ln>
                  <a:noFill/>
                </a:ln>
                <a:solidFill>
                  <a:prstClr val="black"/>
                </a:solidFill>
                <a:effectLst/>
                <a:uLnTx/>
                <a:uFillTx/>
                <a:latin typeface="Tahoma"/>
                <a:ea typeface="+mn-ea"/>
                <a:cs typeface="Tahoma"/>
              </a:rPr>
              <a:t>s</a:t>
            </a:r>
            <a:r>
              <a:rPr kumimoji="0" sz="2000" b="0" i="0" u="none" strike="noStrike" kern="1200" cap="none" spc="-15" normalizeH="0" baseline="0" noProof="0" dirty="0">
                <a:ln>
                  <a:noFill/>
                </a:ln>
                <a:solidFill>
                  <a:prstClr val="black"/>
                </a:solidFill>
                <a:effectLst/>
                <a:uLnTx/>
                <a:uFillTx/>
                <a:latin typeface="Tahoma"/>
                <a:ea typeface="+mn-ea"/>
                <a:cs typeface="Tahoma"/>
              </a:rPr>
              <a:t>h</a:t>
            </a:r>
            <a:r>
              <a:rPr kumimoji="0" sz="2000" b="0" i="0" u="none" strike="noStrike" kern="1200" cap="none" spc="0" normalizeH="0" baseline="0" noProof="0" dirty="0">
                <a:ln>
                  <a:noFill/>
                </a:ln>
                <a:solidFill>
                  <a:prstClr val="black"/>
                </a:solidFill>
                <a:effectLst/>
                <a:uLnTx/>
                <a:uFillTx/>
                <a:latin typeface="Tahoma"/>
                <a:ea typeface="+mn-ea"/>
                <a:cs typeface="Tahoma"/>
              </a:rPr>
              <a:t>ort</a:t>
            </a:r>
            <a:r>
              <a:rPr kumimoji="0" lang="en-AU"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0" normalizeH="0" baseline="0" noProof="0" dirty="0">
                <a:ln>
                  <a:noFill/>
                </a:ln>
                <a:solidFill>
                  <a:prstClr val="black"/>
                </a:solidFill>
                <a:effectLst/>
                <a:uLnTx/>
                <a:uFillTx/>
                <a:latin typeface="Tahoma"/>
                <a:ea typeface="+mn-ea"/>
                <a:cs typeface="Tahoma"/>
              </a:rPr>
              <a:t>valu</a:t>
            </a:r>
            <a:r>
              <a:rPr kumimoji="0" sz="2000" b="0" i="0" u="none" strike="noStrike" kern="1200" cap="none" spc="0" normalizeH="0" baseline="0" noProof="0" dirty="0">
                <a:ln>
                  <a:noFill/>
                </a:ln>
                <a:solidFill>
                  <a:prstClr val="black"/>
                </a:solidFill>
                <a:effectLst/>
                <a:uLnTx/>
                <a:uFillTx/>
                <a:latin typeface="Tahoma"/>
                <a:ea typeface="+mn-ea"/>
                <a:cs typeface="Tahoma"/>
              </a:rPr>
              <a:t>e</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r</a:t>
            </a:r>
            <a:r>
              <a:rPr kumimoji="0" sz="2000" b="0" i="0" u="none" strike="noStrike" kern="1200" cap="none" spc="-15" normalizeH="0" baseline="0" noProof="0" dirty="0">
                <a:ln>
                  <a:noFill/>
                </a:ln>
                <a:solidFill>
                  <a:prstClr val="black"/>
                </a:solidFill>
                <a:effectLst/>
                <a:uLnTx/>
                <a:uFillTx/>
                <a:latin typeface="Tahoma"/>
                <a:ea typeface="+mn-ea"/>
                <a:cs typeface="Tahoma"/>
              </a:rPr>
              <a:t>ang</a:t>
            </a:r>
            <a:r>
              <a:rPr kumimoji="0" sz="2000" b="0" i="0" u="none" strike="noStrike" kern="1200" cap="none" spc="0" normalizeH="0" baseline="0" noProof="0" dirty="0">
                <a:ln>
                  <a:noFill/>
                </a:ln>
                <a:solidFill>
                  <a:prstClr val="black"/>
                </a:solidFill>
                <a:effectLst/>
                <a:uLnTx/>
                <a:uFillTx/>
                <a:latin typeface="Tahoma"/>
                <a:ea typeface="+mn-ea"/>
                <a:cs typeface="Tahoma"/>
              </a:rPr>
              <a:t>e</a:t>
            </a:r>
            <a:r>
              <a:rPr kumimoji="0" sz="2000" b="0" i="0" u="none" strike="noStrike" kern="1200" cap="none" spc="-10" normalizeH="0" baseline="0" noProof="0" dirty="0">
                <a:ln>
                  <a:noFill/>
                </a:ln>
                <a:solidFill>
                  <a:prstClr val="black"/>
                </a:solidFill>
                <a:effectLst/>
                <a:uLnTx/>
                <a:uFillTx/>
                <a:latin typeface="Tahoma"/>
                <a:ea typeface="+mn-ea"/>
                <a:cs typeface="Tahoma"/>
              </a:rPr>
              <a:t>:</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32768</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2767</a:t>
            </a:r>
            <a:endParaRPr kumimoji="0" sz="2000" b="0" i="0" u="none" strike="noStrike" kern="1200" cap="none" spc="0" normalizeH="0" baseline="0" noProof="0" dirty="0">
              <a:ln>
                <a:noFill/>
              </a:ln>
              <a:solidFill>
                <a:prstClr val="black"/>
              </a:solidFill>
              <a:effectLst/>
              <a:uLnTx/>
              <a:uFillTx/>
              <a:latin typeface="Tahoma"/>
              <a:ea typeface="+mn-ea"/>
              <a:cs typeface="Tahoma"/>
            </a:endParaRPr>
          </a:p>
          <a:p>
            <a:pPr marL="1282065" marR="1737360" lvl="1" indent="0" algn="l" defTabSz="914400" rtl="0" eaLnBrk="1" fontAlgn="auto" latinLnBrk="0" hangingPunct="1">
              <a:lnSpc>
                <a:spcPct val="100000"/>
              </a:lnSpc>
              <a:spcBef>
                <a:spcPts val="0"/>
              </a:spcBef>
              <a:spcAft>
                <a:spcPts val="0"/>
              </a:spcAft>
              <a:buClrTx/>
              <a:buSzTx/>
              <a:buFontTx/>
              <a:buNone/>
              <a:tabLst>
                <a:tab pos="3586163" algn="l"/>
              </a:tabLst>
              <a:defRPr/>
            </a:pPr>
            <a:r>
              <a:rPr kumimoji="0" sz="2000" b="0" i="0" u="none" strike="noStrike" kern="1200" cap="none" spc="-15" normalizeH="0" baseline="0" noProof="0" dirty="0">
                <a:ln>
                  <a:noFill/>
                </a:ln>
                <a:solidFill>
                  <a:prstClr val="black"/>
                </a:solidFill>
                <a:effectLst/>
                <a:uLnTx/>
                <a:uFillTx/>
                <a:latin typeface="Tahoma"/>
                <a:ea typeface="+mn-ea"/>
                <a:cs typeface="Tahoma"/>
              </a:rPr>
              <a:t>uns</a:t>
            </a:r>
            <a:r>
              <a:rPr kumimoji="0" sz="2000" b="0" i="0" u="none" strike="noStrike" kern="1200" cap="none" spc="-10" normalizeH="0" baseline="0" noProof="0" dirty="0">
                <a:ln>
                  <a:noFill/>
                </a:ln>
                <a:solidFill>
                  <a:prstClr val="black"/>
                </a:solidFill>
                <a:effectLst/>
                <a:uLnTx/>
                <a:uFillTx/>
                <a:latin typeface="Tahoma"/>
                <a:ea typeface="+mn-ea"/>
                <a:cs typeface="Tahoma"/>
              </a:rPr>
              <a:t>igne</a:t>
            </a:r>
            <a:r>
              <a:rPr kumimoji="0" sz="2000" b="0" i="0" u="none" strike="noStrike" kern="1200" cap="none" spc="-15" normalizeH="0" baseline="0" noProof="0" dirty="0">
                <a:ln>
                  <a:noFill/>
                </a:ln>
                <a:solidFill>
                  <a:prstClr val="black"/>
                </a:solidFill>
                <a:effectLst/>
                <a:uLnTx/>
                <a:uFillTx/>
                <a:latin typeface="Tahoma"/>
                <a:ea typeface="+mn-ea"/>
                <a:cs typeface="Tahoma"/>
              </a:rPr>
              <a:t>d</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0" normalizeH="0" baseline="0" noProof="0" dirty="0">
                <a:ln>
                  <a:noFill/>
                </a:ln>
                <a:solidFill>
                  <a:prstClr val="black"/>
                </a:solidFill>
                <a:effectLst/>
                <a:uLnTx/>
                <a:uFillTx/>
                <a:latin typeface="Tahoma"/>
                <a:ea typeface="+mn-ea"/>
                <a:cs typeface="Tahoma"/>
              </a:rPr>
              <a:t>long</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0" normalizeH="0" baseline="0" noProof="0" dirty="0" err="1">
                <a:ln>
                  <a:noFill/>
                </a:ln>
                <a:solidFill>
                  <a:prstClr val="black"/>
                </a:solidFill>
                <a:effectLst/>
                <a:uLnTx/>
                <a:uFillTx/>
                <a:latin typeface="Tahoma"/>
                <a:ea typeface="+mn-ea"/>
                <a:cs typeface="Tahoma"/>
              </a:rPr>
              <a:t>in</a:t>
            </a:r>
            <a:r>
              <a:rPr kumimoji="0" sz="2000" b="0" i="0" u="none" strike="noStrike" kern="1200" cap="none" spc="0" normalizeH="0" baseline="0" noProof="0" dirty="0" err="1">
                <a:ln>
                  <a:noFill/>
                </a:ln>
                <a:solidFill>
                  <a:prstClr val="black"/>
                </a:solidFill>
                <a:effectLst/>
                <a:uLnTx/>
                <a:uFillTx/>
                <a:latin typeface="Tahoma"/>
                <a:ea typeface="+mn-ea"/>
                <a:cs typeface="Tahoma"/>
              </a:rPr>
              <a:t>t</a:t>
            </a:r>
            <a:r>
              <a:rPr kumimoji="0" sz="2000" b="0" i="0" u="none" strike="noStrike" kern="1200" cap="none" spc="-10" normalizeH="0" baseline="0" noProof="0" dirty="0">
                <a:ln>
                  <a:noFill/>
                </a:ln>
                <a:solidFill>
                  <a:prstClr val="black"/>
                </a:solidFill>
                <a:effectLst/>
                <a:uLnTx/>
                <a:uFillTx/>
                <a:latin typeface="Tahoma"/>
                <a:ea typeface="+mn-ea"/>
                <a:cs typeface="Tahoma"/>
              </a:rPr>
              <a:t>:</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5" normalizeH="0" baseline="0" noProof="0" dirty="0">
                <a:ln>
                  <a:noFill/>
                </a:ln>
                <a:solidFill>
                  <a:prstClr val="black"/>
                </a:solidFill>
                <a:effectLst/>
                <a:uLnTx/>
                <a:uFillTx/>
                <a:latin typeface="Tahoma"/>
                <a:ea typeface="+mn-ea"/>
                <a:cs typeface="Tahoma"/>
              </a:rPr>
              <a:t>0</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4294967294</a:t>
            </a:r>
            <a:br>
              <a:rPr kumimoji="0" lang="en-AU" sz="2000" b="0" i="0" u="none" strike="noStrike" kern="1200" cap="none" spc="-5" normalizeH="0" baseline="0" noProof="0" dirty="0">
                <a:ln>
                  <a:noFill/>
                </a:ln>
                <a:solidFill>
                  <a:prstClr val="black"/>
                </a:solidFill>
                <a:effectLst/>
                <a:uLnTx/>
                <a:uFillTx/>
                <a:latin typeface="Times New Roman"/>
                <a:ea typeface="+mn-ea"/>
                <a:cs typeface="Times New Roman"/>
              </a:rPr>
            </a:br>
            <a:r>
              <a:rPr kumimoji="0" sz="2000" b="0" i="0" u="none" strike="noStrike" kern="1200" cap="none" spc="-10" normalizeH="0" baseline="0" noProof="0" dirty="0">
                <a:ln>
                  <a:noFill/>
                </a:ln>
                <a:solidFill>
                  <a:prstClr val="black"/>
                </a:solidFill>
                <a:effectLst/>
                <a:uLnTx/>
                <a:uFillTx/>
                <a:latin typeface="Tahoma"/>
                <a:ea typeface="+mn-ea"/>
                <a:cs typeface="Tahoma"/>
              </a:rPr>
              <a:t>long</a:t>
            </a:r>
            <a:r>
              <a:rPr kumimoji="0"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10" normalizeH="0" baseline="0" noProof="0" dirty="0" err="1">
                <a:ln>
                  <a:noFill/>
                </a:ln>
                <a:solidFill>
                  <a:prstClr val="black"/>
                </a:solidFill>
                <a:effectLst/>
                <a:uLnTx/>
                <a:uFillTx/>
                <a:latin typeface="Tahoma"/>
                <a:ea typeface="+mn-ea"/>
                <a:cs typeface="Tahoma"/>
              </a:rPr>
              <a:t>in</a:t>
            </a:r>
            <a:r>
              <a:rPr kumimoji="0" sz="2000" b="0" i="0" u="none" strike="noStrike" kern="1200" cap="none" spc="0" normalizeH="0" baseline="0" noProof="0" dirty="0" err="1">
                <a:ln>
                  <a:noFill/>
                </a:ln>
                <a:solidFill>
                  <a:prstClr val="black"/>
                </a:solidFill>
                <a:effectLst/>
                <a:uLnTx/>
                <a:uFillTx/>
                <a:latin typeface="Tahoma"/>
                <a:ea typeface="+mn-ea"/>
                <a:cs typeface="Tahoma"/>
              </a:rPr>
              <a:t>t</a:t>
            </a:r>
            <a:r>
              <a:rPr kumimoji="0" sz="2000" b="0" i="0" u="none" strike="noStrike" kern="1200" cap="none" spc="-10" normalizeH="0" baseline="0" noProof="0" dirty="0">
                <a:ln>
                  <a:noFill/>
                </a:ln>
                <a:solidFill>
                  <a:prstClr val="black"/>
                </a:solidFill>
                <a:effectLst/>
                <a:uLnTx/>
                <a:uFillTx/>
                <a:latin typeface="Tahoma"/>
                <a:ea typeface="+mn-ea"/>
                <a:cs typeface="Tahoma"/>
              </a:rPr>
              <a:t>:</a:t>
            </a:r>
            <a:r>
              <a:rPr kumimoji="0" lang="en-AU" sz="20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2147483648</a:t>
            </a:r>
            <a:r>
              <a:rPr kumimoji="0" sz="2000" b="0" i="0" u="none" strike="noStrike" kern="1200" cap="none" spc="0" normalizeH="0" baseline="0" noProof="0" dirty="0">
                <a:ln>
                  <a:noFill/>
                </a:ln>
                <a:solidFill>
                  <a:prstClr val="black"/>
                </a:solidFill>
                <a:effectLst/>
                <a:uLnTx/>
                <a:uFillTx/>
                <a:latin typeface="Tahoma"/>
                <a:ea typeface="+mn-ea"/>
                <a:cs typeface="Tahoma"/>
              </a:rPr>
              <a:t>…</a:t>
            </a:r>
            <a:r>
              <a:rPr kumimoji="0" sz="2000" b="0" i="0" u="none" strike="noStrike" kern="1200" cap="none" spc="-15" normalizeH="0" baseline="0" noProof="0" dirty="0">
                <a:ln>
                  <a:noFill/>
                </a:ln>
                <a:solidFill>
                  <a:prstClr val="black"/>
                </a:solidFill>
                <a:effectLst/>
                <a:uLnTx/>
                <a:uFillTx/>
                <a:latin typeface="Tahoma"/>
                <a:ea typeface="+mn-ea"/>
                <a:cs typeface="Tahoma"/>
              </a:rPr>
              <a:t>2147483647</a:t>
            </a:r>
            <a:endParaRPr kumimoji="0" sz="2000" b="0" i="0" u="none" strike="noStrike" kern="1200" cap="none" spc="0" normalizeH="0" baseline="0" noProof="0" dirty="0">
              <a:ln>
                <a:noFill/>
              </a:ln>
              <a:solidFill>
                <a:prstClr val="black"/>
              </a:solidFill>
              <a:effectLst/>
              <a:uLnTx/>
              <a:uFillTx/>
              <a:latin typeface="Tahoma"/>
              <a:ea typeface="+mn-ea"/>
              <a:cs typeface="Tahoma"/>
            </a:endParaRPr>
          </a:p>
        </p:txBody>
      </p:sp>
    </p:spTree>
    <p:extLst>
      <p:ext uri="{BB962C8B-B14F-4D97-AF65-F5344CB8AC3E}">
        <p14:creationId xmlns:p14="http://schemas.microsoft.com/office/powerpoint/2010/main" val="2932974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10" y="76200"/>
            <a:ext cx="7555579" cy="984885"/>
          </a:xfrm>
        </p:spPr>
        <p:txBody>
          <a:bodyPr/>
          <a:lstStyle/>
          <a:p>
            <a:pPr algn="ctr"/>
            <a:r>
              <a:rPr lang="en-AU" b="1" dirty="0"/>
              <a:t>Example Inspection Checklist</a:t>
            </a:r>
            <a:br>
              <a:rPr lang="en-AU" b="1" dirty="0"/>
            </a:br>
            <a:r>
              <a:rPr lang="en-AU" b="1" dirty="0"/>
              <a:t>(Java)</a:t>
            </a:r>
          </a:p>
        </p:txBody>
      </p:sp>
      <p:graphicFrame>
        <p:nvGraphicFramePr>
          <p:cNvPr id="6" name="Table 5"/>
          <p:cNvGraphicFramePr>
            <a:graphicFrameLocks noGrp="1"/>
          </p:cNvGraphicFramePr>
          <p:nvPr>
            <p:extLst/>
          </p:nvPr>
        </p:nvGraphicFramePr>
        <p:xfrm>
          <a:off x="685800" y="1295400"/>
          <a:ext cx="8305800" cy="4277331"/>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709769922"/>
                    </a:ext>
                  </a:extLst>
                </a:gridCol>
                <a:gridCol w="838200">
                  <a:extLst>
                    <a:ext uri="{9D8B030D-6E8A-4147-A177-3AD203B41FA5}">
                      <a16:colId xmlns:a16="http://schemas.microsoft.com/office/drawing/2014/main" val="997225893"/>
                    </a:ext>
                  </a:extLst>
                </a:gridCol>
                <a:gridCol w="5562600">
                  <a:extLst>
                    <a:ext uri="{9D8B030D-6E8A-4147-A177-3AD203B41FA5}">
                      <a16:colId xmlns:a16="http://schemas.microsoft.com/office/drawing/2014/main" val="2873293025"/>
                    </a:ext>
                  </a:extLst>
                </a:gridCol>
              </a:tblGrid>
              <a:tr h="185331">
                <a:tc>
                  <a:txBody>
                    <a:bodyPr/>
                    <a:lstStyle/>
                    <a:p>
                      <a:pPr>
                        <a:spcAft>
                          <a:spcPts val="0"/>
                        </a:spcAft>
                      </a:pPr>
                      <a:r>
                        <a:rPr lang="en-US" sz="2200" b="1" dirty="0">
                          <a:effectLst/>
                        </a:rPr>
                        <a:t>Area of Concern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algn="ctr">
                        <a:spcAft>
                          <a:spcPts val="0"/>
                        </a:spcAft>
                      </a:pPr>
                      <a:r>
                        <a:rPr lang="en-US" sz="2200" b="1" kern="0" dirty="0">
                          <a:effectLst/>
                        </a:rPr>
                        <a:t>Type Code</a:t>
                      </a:r>
                      <a:endParaRPr lang="en-AU" sz="2200" b="1" kern="0" dirty="0">
                        <a:effectLst/>
                        <a:latin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marL="87313" indent="0">
                        <a:spcAft>
                          <a:spcPts val="0"/>
                        </a:spcAft>
                      </a:pPr>
                      <a:r>
                        <a:rPr lang="en-US" sz="2200" b="1" dirty="0">
                          <a:effectLst/>
                        </a:rPr>
                        <a:t>Description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extLst>
                  <a:ext uri="{0D108BD9-81ED-4DB2-BD59-A6C34878D82A}">
                    <a16:rowId xmlns:a16="http://schemas.microsoft.com/office/drawing/2014/main" val="1624681570"/>
                  </a:ext>
                </a:extLst>
              </a:tr>
              <a:tr h="353178">
                <a:tc>
                  <a:txBody>
                    <a:bodyPr/>
                    <a:lstStyle/>
                    <a:p>
                      <a:pPr>
                        <a:spcBef>
                          <a:spcPts val="200"/>
                        </a:spcBef>
                        <a:spcAft>
                          <a:spcPts val="200"/>
                        </a:spcAft>
                      </a:pPr>
                      <a:r>
                        <a:rPr lang="en-US" sz="2200" dirty="0">
                          <a:effectLst/>
                        </a:rPr>
                        <a:t>Complete</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tc>
                  <a:txBody>
                    <a:bodyPr/>
                    <a:lstStyle/>
                    <a:p>
                      <a:pPr algn="ctr">
                        <a:spcBef>
                          <a:spcPts val="200"/>
                        </a:spcBef>
                        <a:spcAft>
                          <a:spcPts val="200"/>
                        </a:spcAft>
                      </a:pPr>
                      <a:r>
                        <a:rPr lang="en-US" sz="2200" dirty="0">
                          <a:effectLst/>
                        </a:rPr>
                        <a:t>CP1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tc>
                  <a:txBody>
                    <a:bodyPr/>
                    <a:lstStyle/>
                    <a:p>
                      <a:pPr marL="87313" indent="0">
                        <a:spcBef>
                          <a:spcPts val="200"/>
                        </a:spcBef>
                        <a:spcAft>
                          <a:spcPts val="200"/>
                        </a:spcAft>
                      </a:pPr>
                      <a:r>
                        <a:rPr lang="en-US" sz="2200" dirty="0">
                          <a:effectLst/>
                        </a:rPr>
                        <a:t>Code is missing design functions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extLst>
                  <a:ext uri="{0D108BD9-81ED-4DB2-BD59-A6C34878D82A}">
                    <a16:rowId xmlns:a16="http://schemas.microsoft.com/office/drawing/2014/main" val="2406263523"/>
                  </a:ext>
                </a:extLst>
              </a:tr>
              <a:tr h="406578">
                <a:tc rowSpan="4">
                  <a:txBody>
                    <a:bodyPr/>
                    <a:lstStyle/>
                    <a:p>
                      <a:pPr>
                        <a:spcBef>
                          <a:spcPts val="200"/>
                        </a:spcBef>
                        <a:spcAft>
                          <a:spcPts val="200"/>
                        </a:spcAft>
                      </a:pPr>
                      <a:r>
                        <a:rPr lang="en-US" sz="2200" dirty="0">
                          <a:effectLst/>
                        </a:rPr>
                        <a:t>Understandable</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US" sz="2200" dirty="0">
                          <a:effectLst/>
                        </a:rPr>
                        <a:t>US1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effectLst/>
                        </a:rPr>
                        <a:t>Code is hard to understand from reading it</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668946746"/>
                  </a:ext>
                </a:extLst>
              </a:tr>
              <a:tr h="799953">
                <a:tc vMerge="1">
                  <a:txBody>
                    <a:bodyPr/>
                    <a:lstStyle/>
                    <a:p>
                      <a:endParaRPr lang="en-AU"/>
                    </a:p>
                  </a:txBody>
                  <a:tcPr/>
                </a:tc>
                <a:tc>
                  <a:txBody>
                    <a:bodyPr/>
                    <a:lstStyle/>
                    <a:p>
                      <a:pPr algn="ctr">
                        <a:spcBef>
                          <a:spcPts val="200"/>
                        </a:spcBef>
                        <a:spcAft>
                          <a:spcPts val="200"/>
                        </a:spcAft>
                      </a:pPr>
                      <a:r>
                        <a:rPr lang="en-US" sz="2200" dirty="0">
                          <a:effectLst/>
                        </a:rPr>
                        <a:t>US2</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effectLst/>
                        </a:rPr>
                        <a:t>A class/method is too big and part of it would be better split into another class/method</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1630452984"/>
                  </a:ext>
                </a:extLst>
              </a:tr>
              <a:tr h="474028">
                <a:tc vMerge="1">
                  <a:txBody>
                    <a:bodyPr/>
                    <a:lstStyle/>
                    <a:p>
                      <a:endParaRPr lang="en-AU"/>
                    </a:p>
                  </a:txBody>
                  <a:tcPr/>
                </a:tc>
                <a:tc>
                  <a:txBody>
                    <a:bodyPr/>
                    <a:lstStyle/>
                    <a:p>
                      <a:pPr algn="ctr">
                        <a:spcBef>
                          <a:spcPts val="200"/>
                        </a:spcBef>
                        <a:spcAft>
                          <a:spcPts val="200"/>
                        </a:spcAft>
                      </a:pPr>
                      <a:r>
                        <a:rPr lang="en-US" sz="2200">
                          <a:effectLst/>
                        </a:rPr>
                        <a:t>US3</a:t>
                      </a:r>
                      <a:endParaRPr lang="en-AU" sz="220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effectLst/>
                        </a:rPr>
                        <a:t>Nesting of loops is too deep</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88546276"/>
                  </a:ext>
                </a:extLst>
              </a:tr>
              <a:tr h="381000">
                <a:tc vMerge="1">
                  <a:txBody>
                    <a:bodyPr/>
                    <a:lstStyle/>
                    <a:p>
                      <a:endParaRPr lang="en-AU"/>
                    </a:p>
                  </a:txBody>
                  <a:tcPr/>
                </a:tc>
                <a:tc>
                  <a:txBody>
                    <a:bodyPr/>
                    <a:lstStyle/>
                    <a:p>
                      <a:pPr algn="ctr">
                        <a:spcBef>
                          <a:spcPts val="200"/>
                        </a:spcBef>
                        <a:spcAft>
                          <a:spcPts val="200"/>
                        </a:spcAft>
                      </a:pPr>
                      <a:r>
                        <a:rPr lang="en-US" sz="2200">
                          <a:effectLst/>
                        </a:rPr>
                        <a:t>US4</a:t>
                      </a:r>
                      <a:endParaRPr lang="en-AU" sz="220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effectLst/>
                        </a:rPr>
                        <a:t>The solution is too tricky.  Simplify.</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2167059905"/>
                  </a:ext>
                </a:extLst>
              </a:tr>
              <a:tr h="185331">
                <a:tc rowSpan="3">
                  <a:txBody>
                    <a:bodyPr/>
                    <a:lstStyle/>
                    <a:p>
                      <a:pPr>
                        <a:spcBef>
                          <a:spcPts val="200"/>
                        </a:spcBef>
                        <a:spcAft>
                          <a:spcPts val="200"/>
                        </a:spcAft>
                      </a:pPr>
                      <a:r>
                        <a:rPr lang="en-US" sz="2200" dirty="0">
                          <a:effectLst/>
                        </a:rPr>
                        <a:t>Comments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tc>
                  <a:txBody>
                    <a:bodyPr/>
                    <a:lstStyle/>
                    <a:p>
                      <a:pPr algn="ctr">
                        <a:spcBef>
                          <a:spcPts val="200"/>
                        </a:spcBef>
                        <a:spcAft>
                          <a:spcPts val="200"/>
                        </a:spcAft>
                      </a:pPr>
                      <a:r>
                        <a:rPr lang="en-US" sz="2200" dirty="0">
                          <a:effectLst/>
                        </a:rPr>
                        <a:t>CT1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tc>
                  <a:txBody>
                    <a:bodyPr/>
                    <a:lstStyle/>
                    <a:p>
                      <a:pPr marL="87313" indent="0">
                        <a:spcBef>
                          <a:spcPts val="200"/>
                        </a:spcBef>
                        <a:spcAft>
                          <a:spcPts val="200"/>
                        </a:spcAft>
                      </a:pPr>
                      <a:r>
                        <a:rPr lang="en-US" sz="2200" dirty="0">
                          <a:effectLst/>
                        </a:rPr>
                        <a:t>Not clear</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extLst>
                  <a:ext uri="{0D108BD9-81ED-4DB2-BD59-A6C34878D82A}">
                    <a16:rowId xmlns:a16="http://schemas.microsoft.com/office/drawing/2014/main" val="3456426696"/>
                  </a:ext>
                </a:extLst>
              </a:tr>
              <a:tr h="468608">
                <a:tc vMerge="1">
                  <a:txBody>
                    <a:bodyPr/>
                    <a:lstStyle/>
                    <a:p>
                      <a:endParaRPr lang="en-AU"/>
                    </a:p>
                  </a:txBody>
                  <a:tcPr/>
                </a:tc>
                <a:tc>
                  <a:txBody>
                    <a:bodyPr/>
                    <a:lstStyle/>
                    <a:p>
                      <a:pPr algn="ctr">
                        <a:spcBef>
                          <a:spcPts val="200"/>
                        </a:spcBef>
                        <a:spcAft>
                          <a:spcPts val="200"/>
                        </a:spcAft>
                      </a:pPr>
                      <a:r>
                        <a:rPr lang="en-US" sz="2200">
                          <a:effectLst/>
                        </a:rPr>
                        <a:t>CT2</a:t>
                      </a:r>
                      <a:endParaRPr lang="en-AU" sz="2200">
                        <a:effectLst/>
                        <a:latin typeface="Times New Roman" panose="02020603050405020304" pitchFamily="18" charset="0"/>
                        <a:ea typeface="Times New Roman" panose="02020603050405020304" pitchFamily="18" charset="0"/>
                      </a:endParaRPr>
                    </a:p>
                  </a:txBody>
                  <a:tcPr marL="8742" marR="8742" marT="8742" marB="8742" anchor="ctr"/>
                </a:tc>
                <a:tc>
                  <a:txBody>
                    <a:bodyPr/>
                    <a:lstStyle/>
                    <a:p>
                      <a:pPr marL="87313" indent="0">
                        <a:spcBef>
                          <a:spcPts val="200"/>
                        </a:spcBef>
                        <a:spcAft>
                          <a:spcPts val="200"/>
                        </a:spcAft>
                        <a:tabLst/>
                      </a:pPr>
                      <a:r>
                        <a:rPr lang="en-US" sz="2200" dirty="0">
                          <a:effectLst/>
                        </a:rPr>
                        <a:t>Not correct</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extLst>
                  <a:ext uri="{0D108BD9-81ED-4DB2-BD59-A6C34878D82A}">
                    <a16:rowId xmlns:a16="http://schemas.microsoft.com/office/drawing/2014/main" val="785314854"/>
                  </a:ext>
                </a:extLst>
              </a:tr>
              <a:tr h="353178">
                <a:tc vMerge="1">
                  <a:txBody>
                    <a:bodyPr/>
                    <a:lstStyle/>
                    <a:p>
                      <a:endParaRPr lang="en-AU"/>
                    </a:p>
                  </a:txBody>
                  <a:tcPr/>
                </a:tc>
                <a:tc>
                  <a:txBody>
                    <a:bodyPr/>
                    <a:lstStyle/>
                    <a:p>
                      <a:pPr algn="ctr">
                        <a:spcBef>
                          <a:spcPts val="200"/>
                        </a:spcBef>
                        <a:spcAft>
                          <a:spcPts val="200"/>
                        </a:spcAft>
                      </a:pPr>
                      <a:r>
                        <a:rPr lang="en-US" sz="2200">
                          <a:effectLst/>
                        </a:rPr>
                        <a:t>CT3</a:t>
                      </a:r>
                      <a:endParaRPr lang="en-AU" sz="2200">
                        <a:effectLst/>
                        <a:latin typeface="Times New Roman" panose="02020603050405020304" pitchFamily="18" charset="0"/>
                        <a:ea typeface="Times New Roman" panose="02020603050405020304" pitchFamily="18" charset="0"/>
                      </a:endParaRPr>
                    </a:p>
                  </a:txBody>
                  <a:tcPr marL="8742" marR="8742" marT="8742" marB="8742" anchor="ctr"/>
                </a:tc>
                <a:tc>
                  <a:txBody>
                    <a:bodyPr/>
                    <a:lstStyle/>
                    <a:p>
                      <a:pPr marL="87313" indent="0">
                        <a:spcBef>
                          <a:spcPts val="200"/>
                        </a:spcBef>
                        <a:spcAft>
                          <a:spcPts val="200"/>
                        </a:spcAft>
                      </a:pPr>
                      <a:r>
                        <a:rPr lang="en-US" sz="2200" dirty="0">
                          <a:effectLst/>
                        </a:rPr>
                        <a:t>Should focus on why, and not how</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tc>
                <a:extLst>
                  <a:ext uri="{0D108BD9-81ED-4DB2-BD59-A6C34878D82A}">
                    <a16:rowId xmlns:a16="http://schemas.microsoft.com/office/drawing/2014/main" val="92606280"/>
                  </a:ext>
                </a:extLst>
              </a:tr>
            </a:tbl>
          </a:graphicData>
        </a:graphic>
      </p:graphicFrame>
      <p:graphicFrame>
        <p:nvGraphicFramePr>
          <p:cNvPr id="7" name="Table 6"/>
          <p:cNvGraphicFramePr>
            <a:graphicFrameLocks noGrp="1"/>
          </p:cNvGraphicFramePr>
          <p:nvPr>
            <p:extLst/>
          </p:nvPr>
        </p:nvGraphicFramePr>
        <p:xfrm>
          <a:off x="685800" y="5572731"/>
          <a:ext cx="8305800" cy="1181247"/>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414210867"/>
                    </a:ext>
                  </a:extLst>
                </a:gridCol>
                <a:gridCol w="838200">
                  <a:extLst>
                    <a:ext uri="{9D8B030D-6E8A-4147-A177-3AD203B41FA5}">
                      <a16:colId xmlns:a16="http://schemas.microsoft.com/office/drawing/2014/main" val="2257468617"/>
                    </a:ext>
                  </a:extLst>
                </a:gridCol>
                <a:gridCol w="5562600">
                  <a:extLst>
                    <a:ext uri="{9D8B030D-6E8A-4147-A177-3AD203B41FA5}">
                      <a16:colId xmlns:a16="http://schemas.microsoft.com/office/drawing/2014/main" val="2710045263"/>
                    </a:ext>
                  </a:extLst>
                </a:gridCol>
              </a:tblGrid>
              <a:tr h="185331">
                <a:tc rowSpan="3">
                  <a:txBody>
                    <a:bodyPr/>
                    <a:lstStyle/>
                    <a:p>
                      <a:pPr>
                        <a:spcAft>
                          <a:spcPts val="0"/>
                        </a:spcAft>
                      </a:pPr>
                      <a:r>
                        <a:rPr lang="en-US" sz="2200" dirty="0">
                          <a:effectLst/>
                          <a:latin typeface="+mn-lt"/>
                        </a:rPr>
                        <a:t>Types</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Aft>
                          <a:spcPts val="0"/>
                        </a:spcAft>
                      </a:pPr>
                      <a:r>
                        <a:rPr lang="en-US" sz="2200" dirty="0">
                          <a:effectLst/>
                          <a:latin typeface="+mn-lt"/>
                        </a:rPr>
                        <a:t>TP1</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Aft>
                          <a:spcPts val="0"/>
                        </a:spcAft>
                      </a:pPr>
                      <a:r>
                        <a:rPr lang="en-US" sz="2200" dirty="0">
                          <a:solidFill>
                            <a:schemeClr val="dk1"/>
                          </a:solidFill>
                          <a:effectLst/>
                          <a:latin typeface="+mn-lt"/>
                          <a:ea typeface="+mn-ea"/>
                          <a:cs typeface="+mn-cs"/>
                        </a:rPr>
                        <a:t>Incorrect object instantiation</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1932420568"/>
                  </a:ext>
                </a:extLst>
              </a:tr>
              <a:tr h="475305">
                <a:tc vMerge="1">
                  <a:txBody>
                    <a:bodyPr/>
                    <a:lstStyle/>
                    <a:p>
                      <a:endParaRPr lang="en-AU"/>
                    </a:p>
                  </a:txBody>
                  <a:tcPr/>
                </a:tc>
                <a:tc>
                  <a:txBody>
                    <a:bodyPr/>
                    <a:lstStyle/>
                    <a:p>
                      <a:pPr algn="ctr">
                        <a:spcAft>
                          <a:spcPts val="0"/>
                        </a:spcAft>
                      </a:pPr>
                      <a:r>
                        <a:rPr lang="en-US" sz="2200" dirty="0">
                          <a:effectLst/>
                          <a:latin typeface="+mn-lt"/>
                        </a:rPr>
                        <a:t>TP2</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Aft>
                          <a:spcPts val="0"/>
                        </a:spcAft>
                      </a:pPr>
                      <a:r>
                        <a:rPr lang="en-US" sz="2200" dirty="0">
                          <a:effectLst/>
                          <a:latin typeface="+mn-lt"/>
                          <a:ea typeface="Times New Roman" panose="02020603050405020304" pitchFamily="18" charset="0"/>
                        </a:rPr>
                        <a:t>Incorrect variable declaration</a:t>
                      </a:r>
                      <a:endParaRPr lang="en-AU" sz="2200" dirty="0">
                        <a:effectLst/>
                        <a:latin typeface="+mn-lt"/>
                        <a:ea typeface="Times New Roman" panose="02020603050405020304" pitchFamily="18" charset="0"/>
                      </a:endParaRPr>
                    </a:p>
                  </a:txBody>
                  <a:tcPr marL="9525" marR="9525" marT="9525" marB="9525" anchor="ctr">
                    <a:solidFill>
                      <a:schemeClr val="tx2">
                        <a:lumMod val="20000"/>
                        <a:lumOff val="80000"/>
                      </a:schemeClr>
                    </a:solidFill>
                  </a:tcPr>
                </a:tc>
                <a:extLst>
                  <a:ext uri="{0D108BD9-81ED-4DB2-BD59-A6C34878D82A}">
                    <a16:rowId xmlns:a16="http://schemas.microsoft.com/office/drawing/2014/main" val="3930013919"/>
                  </a:ext>
                </a:extLst>
              </a:tr>
              <a:tr h="353178">
                <a:tc vMerge="1">
                  <a:txBody>
                    <a:bodyPr/>
                    <a:lstStyle/>
                    <a:p>
                      <a:endParaRPr lang="en-AU"/>
                    </a:p>
                  </a:txBody>
                  <a:tcPr/>
                </a:tc>
                <a:tc>
                  <a:txBody>
                    <a:bodyPr/>
                    <a:lstStyle/>
                    <a:p>
                      <a:pPr algn="ctr">
                        <a:spcAft>
                          <a:spcPts val="0"/>
                        </a:spcAft>
                      </a:pPr>
                      <a:r>
                        <a:rPr lang="en-US" sz="2200" dirty="0">
                          <a:effectLst/>
                          <a:latin typeface="+mn-lt"/>
                        </a:rPr>
                        <a:t>TP3</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Aft>
                          <a:spcPts val="0"/>
                        </a:spcAft>
                      </a:pPr>
                      <a:r>
                        <a:rPr lang="en-US" sz="2200" dirty="0">
                          <a:solidFill>
                            <a:schemeClr val="dk1"/>
                          </a:solidFill>
                          <a:effectLst/>
                          <a:latin typeface="+mn-lt"/>
                          <a:ea typeface="+mn-ea"/>
                          <a:cs typeface="+mn-cs"/>
                        </a:rPr>
                        <a:t>Unsafe casting  (e.g. long to short)</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3201200889"/>
                  </a:ext>
                </a:extLst>
              </a:tr>
            </a:tbl>
          </a:graphicData>
        </a:graphic>
      </p:graphicFrame>
    </p:spTree>
    <p:extLst>
      <p:ext uri="{BB962C8B-B14F-4D97-AF65-F5344CB8AC3E}">
        <p14:creationId xmlns:p14="http://schemas.microsoft.com/office/powerpoint/2010/main" val="1055023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10" y="76200"/>
            <a:ext cx="7555579" cy="984885"/>
          </a:xfrm>
        </p:spPr>
        <p:txBody>
          <a:bodyPr/>
          <a:lstStyle/>
          <a:p>
            <a:pPr algn="ctr"/>
            <a:r>
              <a:rPr lang="en-AU" b="1" dirty="0"/>
              <a:t>Example Inspection Checklist</a:t>
            </a:r>
            <a:br>
              <a:rPr lang="en-AU" b="1" dirty="0"/>
            </a:br>
            <a:r>
              <a:rPr lang="en-AU" b="1" dirty="0"/>
              <a:t>(Java)</a:t>
            </a:r>
          </a:p>
        </p:txBody>
      </p:sp>
      <p:graphicFrame>
        <p:nvGraphicFramePr>
          <p:cNvPr id="6" name="Table 5"/>
          <p:cNvGraphicFramePr>
            <a:graphicFrameLocks noGrp="1"/>
          </p:cNvGraphicFramePr>
          <p:nvPr>
            <p:extLst/>
          </p:nvPr>
        </p:nvGraphicFramePr>
        <p:xfrm>
          <a:off x="685800" y="1371600"/>
          <a:ext cx="8305800" cy="5040608"/>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709769922"/>
                    </a:ext>
                  </a:extLst>
                </a:gridCol>
                <a:gridCol w="838200">
                  <a:extLst>
                    <a:ext uri="{9D8B030D-6E8A-4147-A177-3AD203B41FA5}">
                      <a16:colId xmlns:a16="http://schemas.microsoft.com/office/drawing/2014/main" val="997225893"/>
                    </a:ext>
                  </a:extLst>
                </a:gridCol>
                <a:gridCol w="5562600">
                  <a:extLst>
                    <a:ext uri="{9D8B030D-6E8A-4147-A177-3AD203B41FA5}">
                      <a16:colId xmlns:a16="http://schemas.microsoft.com/office/drawing/2014/main" val="2873293025"/>
                    </a:ext>
                  </a:extLst>
                </a:gridCol>
              </a:tblGrid>
              <a:tr h="185331">
                <a:tc>
                  <a:txBody>
                    <a:bodyPr/>
                    <a:lstStyle/>
                    <a:p>
                      <a:pPr>
                        <a:spcAft>
                          <a:spcPts val="0"/>
                        </a:spcAft>
                      </a:pPr>
                      <a:r>
                        <a:rPr lang="en-US" sz="2200" b="1" dirty="0">
                          <a:effectLst/>
                        </a:rPr>
                        <a:t>Area of Concern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algn="ctr">
                        <a:spcAft>
                          <a:spcPts val="0"/>
                        </a:spcAft>
                      </a:pPr>
                      <a:r>
                        <a:rPr lang="en-US" sz="2200" b="1" kern="0" dirty="0">
                          <a:effectLst/>
                        </a:rPr>
                        <a:t>Type Code</a:t>
                      </a:r>
                      <a:endParaRPr lang="en-AU" sz="2200" b="1" kern="0" dirty="0">
                        <a:effectLst/>
                        <a:latin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marL="87313" indent="0">
                        <a:spcAft>
                          <a:spcPts val="0"/>
                        </a:spcAft>
                      </a:pPr>
                      <a:r>
                        <a:rPr lang="en-US" sz="2200" b="1" dirty="0">
                          <a:effectLst/>
                        </a:rPr>
                        <a:t>Description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extLst>
                  <a:ext uri="{0D108BD9-81ED-4DB2-BD59-A6C34878D82A}">
                    <a16:rowId xmlns:a16="http://schemas.microsoft.com/office/drawing/2014/main" val="1624681570"/>
                  </a:ext>
                </a:extLst>
              </a:tr>
              <a:tr h="406578">
                <a:tc rowSpan="4">
                  <a:txBody>
                    <a:bodyPr/>
                    <a:lstStyle/>
                    <a:p>
                      <a:pPr>
                        <a:spcBef>
                          <a:spcPts val="200"/>
                        </a:spcBef>
                        <a:spcAft>
                          <a:spcPts val="200"/>
                        </a:spcAft>
                      </a:pPr>
                      <a:r>
                        <a:rPr lang="en-US" sz="2200" dirty="0">
                          <a:effectLst/>
                        </a:rPr>
                        <a:t>Names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tc>
                  <a:txBody>
                    <a:bodyPr/>
                    <a:lstStyle/>
                    <a:p>
                      <a:pPr algn="ctr">
                        <a:spcBef>
                          <a:spcPts val="200"/>
                        </a:spcBef>
                        <a:spcAft>
                          <a:spcPts val="200"/>
                        </a:spcAft>
                      </a:pPr>
                      <a:r>
                        <a:rPr lang="en-US" sz="2200" dirty="0">
                          <a:effectLst/>
                        </a:rPr>
                        <a:t>NM1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Incorrect spelling</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extLst>
                  <a:ext uri="{0D108BD9-81ED-4DB2-BD59-A6C34878D82A}">
                    <a16:rowId xmlns:a16="http://schemas.microsoft.com/office/drawing/2014/main" val="668946746"/>
                  </a:ext>
                </a:extLst>
              </a:tr>
              <a:tr h="429378">
                <a:tc vMerge="1">
                  <a:txBody>
                    <a:bodyPr/>
                    <a:lstStyle/>
                    <a:p>
                      <a:endParaRPr lang="en-AU"/>
                    </a:p>
                  </a:txBody>
                  <a:tcPr/>
                </a:tc>
                <a:tc>
                  <a:txBody>
                    <a:bodyPr/>
                    <a:lstStyle/>
                    <a:p>
                      <a:pPr algn="ctr">
                        <a:spcBef>
                          <a:spcPts val="200"/>
                        </a:spcBef>
                        <a:spcAft>
                          <a:spcPts val="200"/>
                        </a:spcAft>
                      </a:pPr>
                      <a:r>
                        <a:rPr lang="en-US" sz="2200" dirty="0">
                          <a:effectLst/>
                        </a:rPr>
                        <a:t>NM2</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Inconsistent use of names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extLst>
                  <a:ext uri="{0D108BD9-81ED-4DB2-BD59-A6C34878D82A}">
                    <a16:rowId xmlns:a16="http://schemas.microsoft.com/office/drawing/2014/main" val="1630452984"/>
                  </a:ext>
                </a:extLst>
              </a:tr>
              <a:tr h="474028">
                <a:tc vMerge="1">
                  <a:txBody>
                    <a:bodyPr/>
                    <a:lstStyle/>
                    <a:p>
                      <a:endParaRPr lang="en-AU"/>
                    </a:p>
                  </a:txBody>
                  <a:tcPr/>
                </a:tc>
                <a:tc>
                  <a:txBody>
                    <a:bodyPr/>
                    <a:lstStyle/>
                    <a:p>
                      <a:pPr algn="ctr">
                        <a:spcBef>
                          <a:spcPts val="200"/>
                        </a:spcBef>
                        <a:spcAft>
                          <a:spcPts val="200"/>
                        </a:spcAft>
                      </a:pPr>
                      <a:r>
                        <a:rPr lang="en-US" sz="2200" dirty="0">
                          <a:effectLst/>
                        </a:rPr>
                        <a:t>NM3</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Should be more descriptive</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extLst>
                  <a:ext uri="{0D108BD9-81ED-4DB2-BD59-A6C34878D82A}">
                    <a16:rowId xmlns:a16="http://schemas.microsoft.com/office/drawing/2014/main" val="88546276"/>
                  </a:ext>
                </a:extLst>
              </a:tr>
              <a:tr h="381000">
                <a:tc vMerge="1">
                  <a:txBody>
                    <a:bodyPr/>
                    <a:lstStyle/>
                    <a:p>
                      <a:endParaRPr lang="en-AU"/>
                    </a:p>
                  </a:txBody>
                  <a:tcPr/>
                </a:tc>
                <a:tc>
                  <a:txBody>
                    <a:bodyPr/>
                    <a:lstStyle/>
                    <a:p>
                      <a:pPr algn="ctr">
                        <a:spcBef>
                          <a:spcPts val="200"/>
                        </a:spcBef>
                        <a:spcAft>
                          <a:spcPts val="200"/>
                        </a:spcAft>
                      </a:pPr>
                      <a:r>
                        <a:rPr lang="en-US" sz="2200" dirty="0">
                          <a:effectLst/>
                        </a:rPr>
                        <a:t>NM4</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Not consistent with standards for classes, methods, variables and constants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rgbClr val="E9EDF4"/>
                    </a:solidFill>
                  </a:tcPr>
                </a:tc>
                <a:extLst>
                  <a:ext uri="{0D108BD9-81ED-4DB2-BD59-A6C34878D82A}">
                    <a16:rowId xmlns:a16="http://schemas.microsoft.com/office/drawing/2014/main" val="2167059905"/>
                  </a:ext>
                </a:extLst>
              </a:tr>
              <a:tr h="742928">
                <a:tc>
                  <a:txBody>
                    <a:bodyPr/>
                    <a:lstStyle/>
                    <a:p>
                      <a:pPr>
                        <a:spcBef>
                          <a:spcPts val="200"/>
                        </a:spcBef>
                        <a:spcAft>
                          <a:spcPts val="200"/>
                        </a:spcAft>
                      </a:pPr>
                      <a:r>
                        <a:rPr lang="en-AU" sz="2200" dirty="0">
                          <a:effectLst/>
                          <a:latin typeface="+mn-lt"/>
                          <a:ea typeface="Times New Roman" panose="02020603050405020304" pitchFamily="18" charset="0"/>
                        </a:rPr>
                        <a:t>Initialisation</a:t>
                      </a: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IT1</a:t>
                      </a: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Variable/argument not initialized. (Look at class/method entry and at the start of loops.)</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58230167"/>
                  </a:ext>
                </a:extLst>
              </a:tr>
              <a:tr h="185331">
                <a:tc>
                  <a:txBody>
                    <a:bodyPr/>
                    <a:lstStyle/>
                    <a:p>
                      <a:pPr>
                        <a:spcBef>
                          <a:spcPts val="200"/>
                        </a:spcBef>
                        <a:spcAft>
                          <a:spcPts val="200"/>
                        </a:spcAft>
                      </a:pPr>
                      <a:r>
                        <a:rPr lang="en-AU" sz="2200" dirty="0">
                          <a:effectLst/>
                          <a:latin typeface="+mn-lt"/>
                          <a:ea typeface="Times New Roman" panose="02020603050405020304" pitchFamily="18" charset="0"/>
                        </a:rPr>
                        <a:t>Calls</a:t>
                      </a:r>
                    </a:p>
                  </a:txBody>
                  <a:tcPr marL="8742" marR="8742" marT="8742" marB="8742" anchor="ctr"/>
                </a:tc>
                <a:tc>
                  <a:txBody>
                    <a:bodyPr/>
                    <a:lstStyle/>
                    <a:p>
                      <a:pPr algn="ctr">
                        <a:spcBef>
                          <a:spcPts val="200"/>
                        </a:spcBef>
                        <a:spcAft>
                          <a:spcPts val="200"/>
                        </a:spcAft>
                      </a:pPr>
                      <a:r>
                        <a:rPr lang="en-AU" sz="2200" dirty="0">
                          <a:effectLst/>
                          <a:latin typeface="+mn-lt"/>
                          <a:ea typeface="Times New Roman" panose="02020603050405020304" pitchFamily="18" charset="0"/>
                        </a:rPr>
                        <a:t>CL1</a:t>
                      </a:r>
                    </a:p>
                  </a:txBody>
                  <a:tcPr marL="8742" marR="8742" marT="8742" marB="8742" anchor="ctr"/>
                </a:tc>
                <a:tc>
                  <a:txBody>
                    <a:bodyPr/>
                    <a:lstStyle/>
                    <a:p>
                      <a:pPr marL="87313" indent="0">
                        <a:spcBef>
                          <a:spcPts val="200"/>
                        </a:spcBef>
                        <a:spcAft>
                          <a:spcPts val="200"/>
                        </a:spcAft>
                      </a:pPr>
                      <a:r>
                        <a:rPr lang="en-US" sz="2200" dirty="0">
                          <a:solidFill>
                            <a:schemeClr val="dk1"/>
                          </a:solidFill>
                          <a:effectLst/>
                          <a:latin typeface="+mn-lt"/>
                          <a:ea typeface="+mn-ea"/>
                          <a:cs typeface="+mn-cs"/>
                        </a:rPr>
                        <a:t>Incorrect arguments.</a:t>
                      </a:r>
                      <a:br>
                        <a:rPr lang="en-US" sz="2200" dirty="0">
                          <a:solidFill>
                            <a:schemeClr val="dk1"/>
                          </a:solidFill>
                          <a:effectLst/>
                          <a:latin typeface="+mn-lt"/>
                          <a:ea typeface="+mn-ea"/>
                          <a:cs typeface="+mn-cs"/>
                        </a:rPr>
                      </a:br>
                      <a:r>
                        <a:rPr lang="en-US" sz="2200" dirty="0">
                          <a:solidFill>
                            <a:schemeClr val="dk1"/>
                          </a:solidFill>
                          <a:effectLst/>
                          <a:latin typeface="+mn-lt"/>
                          <a:ea typeface="+mn-ea"/>
                          <a:cs typeface="+mn-cs"/>
                        </a:rPr>
                        <a:t>(Look at object instantiation and method calls.)</a:t>
                      </a:r>
                      <a:endParaRPr lang="en-AU" sz="2200" dirty="0">
                        <a:effectLst/>
                        <a:latin typeface="+mn-lt"/>
                        <a:ea typeface="Times New Roman" panose="02020603050405020304" pitchFamily="18" charset="0"/>
                      </a:endParaRPr>
                    </a:p>
                  </a:txBody>
                  <a:tcPr marL="8742" marR="8742" marT="8742" marB="8742" anchor="ctr"/>
                </a:tc>
                <a:extLst>
                  <a:ext uri="{0D108BD9-81ED-4DB2-BD59-A6C34878D82A}">
                    <a16:rowId xmlns:a16="http://schemas.microsoft.com/office/drawing/2014/main" val="557845554"/>
                  </a:ext>
                </a:extLst>
              </a:tr>
              <a:tr h="454956">
                <a:tc rowSpan="2">
                  <a:txBody>
                    <a:bodyPr/>
                    <a:lstStyle/>
                    <a:p>
                      <a:pPr>
                        <a:spcBef>
                          <a:spcPts val="200"/>
                        </a:spcBef>
                        <a:spcAft>
                          <a:spcPts val="200"/>
                        </a:spcAft>
                      </a:pPr>
                      <a:r>
                        <a:rPr lang="en-US" sz="2200" dirty="0">
                          <a:effectLst/>
                        </a:rPr>
                        <a:t>Output Format</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US" sz="2200" dirty="0">
                          <a:effectLst/>
                        </a:rPr>
                        <a:t>OF1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Improper line spacing</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3456426696"/>
                  </a:ext>
                </a:extLst>
              </a:tr>
              <a:tr h="468608">
                <a:tc vMerge="1">
                  <a:txBody>
                    <a:bodyPr/>
                    <a:lstStyle/>
                    <a:p>
                      <a:endParaRPr lang="en-AU"/>
                    </a:p>
                  </a:txBody>
                  <a:tcPr/>
                </a:tc>
                <a:tc>
                  <a:txBody>
                    <a:bodyPr/>
                    <a:lstStyle/>
                    <a:p>
                      <a:pPr algn="ctr">
                        <a:spcBef>
                          <a:spcPts val="200"/>
                        </a:spcBef>
                        <a:spcAft>
                          <a:spcPts val="200"/>
                        </a:spcAft>
                      </a:pPr>
                      <a:r>
                        <a:rPr lang="en-US" sz="2200" dirty="0">
                          <a:effectLst/>
                        </a:rPr>
                        <a:t>OF2</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tabLst/>
                      </a:pPr>
                      <a:r>
                        <a:rPr lang="en-US" sz="2200" dirty="0">
                          <a:solidFill>
                            <a:schemeClr val="dk1"/>
                          </a:solidFill>
                          <a:effectLst/>
                          <a:latin typeface="+mn-lt"/>
                          <a:ea typeface="+mn-ea"/>
                          <a:cs typeface="+mn-cs"/>
                        </a:rPr>
                        <a:t>Improper spacing</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785314854"/>
                  </a:ext>
                </a:extLst>
              </a:tr>
            </a:tbl>
          </a:graphicData>
        </a:graphic>
      </p:graphicFrame>
    </p:spTree>
    <p:extLst>
      <p:ext uri="{BB962C8B-B14F-4D97-AF65-F5344CB8AC3E}">
        <p14:creationId xmlns:p14="http://schemas.microsoft.com/office/powerpoint/2010/main" val="31595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B57394EF-091B-4C08-BDA4-B1E984C73FDD}" type="slidenum">
              <a:rPr lang="en-AU" altLang="en-US"/>
              <a:pPr/>
              <a:t>5</a:t>
            </a:fld>
            <a:endParaRPr lang="en-AU" altLang="en-US"/>
          </a:p>
        </p:txBody>
      </p:sp>
      <p:sp>
        <p:nvSpPr>
          <p:cNvPr id="745474" name="Rectangle 2"/>
          <p:cNvSpPr>
            <a:spLocks noGrp="1" noChangeArrowheads="1"/>
          </p:cNvSpPr>
          <p:nvPr>
            <p:ph type="title"/>
          </p:nvPr>
        </p:nvSpPr>
        <p:spPr/>
        <p:txBody>
          <a:bodyPr/>
          <a:lstStyle/>
          <a:p>
            <a:r>
              <a:rPr lang="en-US" altLang="en-US" dirty="0"/>
              <a:t>Quality management</a:t>
            </a:r>
          </a:p>
        </p:txBody>
      </p:sp>
      <p:sp>
        <p:nvSpPr>
          <p:cNvPr id="745475" name="Rectangle 3"/>
          <p:cNvSpPr>
            <a:spLocks noGrp="1" noChangeArrowheads="1"/>
          </p:cNvSpPr>
          <p:nvPr>
            <p:ph type="body" idx="1"/>
          </p:nvPr>
        </p:nvSpPr>
        <p:spPr/>
        <p:txBody>
          <a:bodyPr/>
          <a:lstStyle/>
          <a:p>
            <a:r>
              <a:rPr lang="en-US" altLang="en-US" sz="2400" dirty="0"/>
              <a:t>Part of an overall </a:t>
            </a:r>
            <a:r>
              <a:rPr lang="en-US" altLang="en-US" sz="2400" i="1" u="sng" dirty="0"/>
              <a:t>software process management</a:t>
            </a:r>
            <a:r>
              <a:rPr lang="en-US" altLang="en-US" sz="2400" dirty="0"/>
              <a:t> along with</a:t>
            </a:r>
          </a:p>
          <a:p>
            <a:pPr lvl="1"/>
            <a:r>
              <a:rPr lang="en-US" altLang="en-US" sz="2000" dirty="0"/>
              <a:t>people management</a:t>
            </a:r>
          </a:p>
          <a:p>
            <a:pPr lvl="1"/>
            <a:r>
              <a:rPr lang="en-US" altLang="en-US" sz="2000" dirty="0"/>
              <a:t>risk management</a:t>
            </a:r>
          </a:p>
          <a:p>
            <a:pPr lvl="1"/>
            <a:r>
              <a:rPr lang="en-US" altLang="en-US" sz="2000" dirty="0"/>
              <a:t>change management</a:t>
            </a:r>
          </a:p>
          <a:p>
            <a:r>
              <a:rPr lang="en-US" altLang="en-US" sz="2400" dirty="0"/>
              <a:t>To be performed in parallel with and in addition to </a:t>
            </a:r>
            <a:r>
              <a:rPr lang="en-US" altLang="en-US" sz="2400" i="1" u="sng" dirty="0"/>
              <a:t>project management</a:t>
            </a:r>
            <a:r>
              <a:rPr lang="en-US" altLang="en-US" sz="2400" dirty="0"/>
              <a:t> (scheduling, budget estimation, tracking project progress).</a:t>
            </a:r>
          </a:p>
          <a:p>
            <a:pPr lvl="1"/>
            <a:r>
              <a:rPr lang="en-US" altLang="en-US" sz="2000" dirty="0"/>
              <a:t>should have its own budget and schedule </a:t>
            </a:r>
          </a:p>
          <a:p>
            <a:pPr lvl="1"/>
            <a:r>
              <a:rPr lang="en-US" altLang="en-US" sz="2000" dirty="0"/>
              <a:t>one of its tasks should be to ensure quality in project management per se</a:t>
            </a:r>
          </a:p>
          <a:p>
            <a:pPr lvl="1"/>
            <a:r>
              <a:rPr lang="en-US" altLang="en-US" sz="2000" dirty="0"/>
              <a:t>the actions and outcomes of quality and change management may involve changes to the project schedule and budget baselines, also known as the </a:t>
            </a:r>
            <a:r>
              <a:rPr lang="en-US" altLang="en-US" sz="2000" i="1" dirty="0"/>
              <a:t>performance measurement</a:t>
            </a:r>
            <a:r>
              <a:rPr lang="en-US" altLang="en-US" sz="2000" dirty="0"/>
              <a:t> </a:t>
            </a:r>
            <a:r>
              <a:rPr lang="en-US" altLang="en-US" sz="2000" i="1" dirty="0"/>
              <a:t>baselines</a:t>
            </a:r>
            <a:endParaRPr lang="en-US" altLang="en-US" sz="2000" dirty="0"/>
          </a:p>
        </p:txBody>
      </p:sp>
    </p:spTree>
    <p:extLst>
      <p:ext uri="{BB962C8B-B14F-4D97-AF65-F5344CB8AC3E}">
        <p14:creationId xmlns:p14="http://schemas.microsoft.com/office/powerpoint/2010/main" val="3672436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10" y="76200"/>
            <a:ext cx="7555579" cy="984885"/>
          </a:xfrm>
        </p:spPr>
        <p:txBody>
          <a:bodyPr/>
          <a:lstStyle/>
          <a:p>
            <a:pPr algn="ctr"/>
            <a:r>
              <a:rPr lang="en-AU" b="1" dirty="0"/>
              <a:t>Example Inspection Checklist</a:t>
            </a:r>
            <a:br>
              <a:rPr lang="en-AU" b="1" dirty="0"/>
            </a:br>
            <a:r>
              <a:rPr lang="en-AU" b="1" dirty="0"/>
              <a:t>(Java)</a:t>
            </a:r>
          </a:p>
        </p:txBody>
      </p:sp>
      <p:graphicFrame>
        <p:nvGraphicFramePr>
          <p:cNvPr id="6" name="Table 5"/>
          <p:cNvGraphicFramePr>
            <a:graphicFrameLocks noGrp="1"/>
          </p:cNvGraphicFramePr>
          <p:nvPr>
            <p:extLst/>
          </p:nvPr>
        </p:nvGraphicFramePr>
        <p:xfrm>
          <a:off x="685800" y="1371600"/>
          <a:ext cx="8305800" cy="4983254"/>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709769922"/>
                    </a:ext>
                  </a:extLst>
                </a:gridCol>
                <a:gridCol w="838200">
                  <a:extLst>
                    <a:ext uri="{9D8B030D-6E8A-4147-A177-3AD203B41FA5}">
                      <a16:colId xmlns:a16="http://schemas.microsoft.com/office/drawing/2014/main" val="997225893"/>
                    </a:ext>
                  </a:extLst>
                </a:gridCol>
                <a:gridCol w="5562600">
                  <a:extLst>
                    <a:ext uri="{9D8B030D-6E8A-4147-A177-3AD203B41FA5}">
                      <a16:colId xmlns:a16="http://schemas.microsoft.com/office/drawing/2014/main" val="2873293025"/>
                    </a:ext>
                  </a:extLst>
                </a:gridCol>
              </a:tblGrid>
              <a:tr h="185331">
                <a:tc>
                  <a:txBody>
                    <a:bodyPr/>
                    <a:lstStyle/>
                    <a:p>
                      <a:pPr>
                        <a:spcAft>
                          <a:spcPts val="0"/>
                        </a:spcAft>
                      </a:pPr>
                      <a:r>
                        <a:rPr lang="en-US" sz="2200" b="1" dirty="0">
                          <a:effectLst/>
                        </a:rPr>
                        <a:t>Area of Concern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algn="ctr">
                        <a:spcAft>
                          <a:spcPts val="0"/>
                        </a:spcAft>
                      </a:pPr>
                      <a:r>
                        <a:rPr lang="en-US" sz="2200" b="1" kern="0" dirty="0">
                          <a:effectLst/>
                        </a:rPr>
                        <a:t>Type Code</a:t>
                      </a:r>
                      <a:endParaRPr lang="en-AU" sz="2200" b="1" kern="0" dirty="0">
                        <a:effectLst/>
                        <a:latin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marL="87313" indent="0">
                        <a:spcAft>
                          <a:spcPts val="0"/>
                        </a:spcAft>
                      </a:pPr>
                      <a:r>
                        <a:rPr lang="en-US" sz="2200" b="1" dirty="0">
                          <a:effectLst/>
                        </a:rPr>
                        <a:t>Description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extLst>
                  <a:ext uri="{0D108BD9-81ED-4DB2-BD59-A6C34878D82A}">
                    <a16:rowId xmlns:a16="http://schemas.microsoft.com/office/drawing/2014/main" val="1624681570"/>
                  </a:ext>
                </a:extLst>
              </a:tr>
              <a:tr h="454956">
                <a:tc>
                  <a:txBody>
                    <a:bodyPr/>
                    <a:lstStyle/>
                    <a:p>
                      <a:pPr>
                        <a:spcBef>
                          <a:spcPts val="200"/>
                        </a:spcBef>
                        <a:spcAft>
                          <a:spcPts val="200"/>
                        </a:spcAft>
                      </a:pPr>
                      <a:r>
                        <a:rPr lang="en-AU" sz="2200" dirty="0">
                          <a:effectLst/>
                          <a:latin typeface="+mn-lt"/>
                          <a:ea typeface="Times New Roman" panose="02020603050405020304" pitchFamily="18" charset="0"/>
                        </a:rPr>
                        <a:t>Standards</a:t>
                      </a: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SD1</a:t>
                      </a:r>
                    </a:p>
                  </a:txBody>
                  <a:tcPr marL="8742" marR="8742" marT="8742" marB="8742" anchor="ctr">
                    <a:solidFill>
                      <a:srgbClr val="EDF2F9"/>
                    </a:solidFill>
                  </a:tcPr>
                </a:tc>
                <a:tc>
                  <a:txBody>
                    <a:bodyPr/>
                    <a:lstStyle/>
                    <a:p>
                      <a:pPr marL="87313" indent="0">
                        <a:spcBef>
                          <a:spcPts val="200"/>
                        </a:spcBef>
                        <a:spcAft>
                          <a:spcPts val="200"/>
                        </a:spcAft>
                        <a:tabLst/>
                      </a:pPr>
                      <a:r>
                        <a:rPr lang="en-US" sz="2200" dirty="0">
                          <a:solidFill>
                            <a:schemeClr val="dk1"/>
                          </a:solidFill>
                          <a:effectLst/>
                          <a:latin typeface="+mn-lt"/>
                          <a:ea typeface="+mn-ea"/>
                          <a:cs typeface="+mn-cs"/>
                        </a:rPr>
                        <a:t>Not to coding standards</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4002396073"/>
                  </a:ext>
                </a:extLst>
              </a:tr>
              <a:tr h="835956">
                <a:tc rowSpan="2">
                  <a:txBody>
                    <a:bodyPr/>
                    <a:lstStyle/>
                    <a:p>
                      <a:pPr>
                        <a:spcBef>
                          <a:spcPts val="200"/>
                        </a:spcBef>
                        <a:spcAft>
                          <a:spcPts val="200"/>
                        </a:spcAft>
                      </a:pPr>
                      <a:r>
                        <a:rPr lang="en-US" sz="2200" dirty="0">
                          <a:effectLst/>
                        </a:rPr>
                        <a:t>Logic Operators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US" sz="2200" dirty="0">
                          <a:effectLst/>
                        </a:rPr>
                        <a:t>OP1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Improper use of logic operator. </a:t>
                      </a:r>
                      <a:br>
                        <a:rPr lang="en-US" sz="2200" dirty="0">
                          <a:solidFill>
                            <a:schemeClr val="dk1"/>
                          </a:solidFill>
                          <a:effectLst/>
                          <a:latin typeface="+mn-lt"/>
                          <a:ea typeface="+mn-ea"/>
                          <a:cs typeface="+mn-cs"/>
                        </a:rPr>
                      </a:br>
                      <a:r>
                        <a:rPr lang="en-US" sz="2200" dirty="0">
                          <a:solidFill>
                            <a:schemeClr val="dk1"/>
                          </a:solidFill>
                          <a:effectLst/>
                          <a:latin typeface="+mn-lt"/>
                          <a:ea typeface="+mn-ea"/>
                          <a:cs typeface="+mn-cs"/>
                        </a:rPr>
                        <a:t>(e.g. look for ==, =, &amp;, &amp;&amp;, |, ||, … )</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668946746"/>
                  </a:ext>
                </a:extLst>
              </a:tr>
              <a:tr h="533400">
                <a:tc vMerge="1">
                  <a:txBody>
                    <a:bodyPr/>
                    <a:lstStyle/>
                    <a:p>
                      <a:endParaRPr lang="en-AU"/>
                    </a:p>
                  </a:txBody>
                  <a:tcPr/>
                </a:tc>
                <a:tc>
                  <a:txBody>
                    <a:bodyPr/>
                    <a:lstStyle/>
                    <a:p>
                      <a:pPr algn="ctr">
                        <a:spcBef>
                          <a:spcPts val="200"/>
                        </a:spcBef>
                        <a:spcAft>
                          <a:spcPts val="200"/>
                        </a:spcAft>
                      </a:pPr>
                      <a:r>
                        <a:rPr lang="en-US" sz="2200" dirty="0">
                          <a:effectLst/>
                        </a:rPr>
                        <a:t>OP2</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 not properly used</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1630452984"/>
                  </a:ext>
                </a:extLst>
              </a:tr>
              <a:tr h="556734">
                <a:tc rowSpan="3">
                  <a:txBody>
                    <a:bodyPr/>
                    <a:lstStyle/>
                    <a:p>
                      <a:pPr>
                        <a:spcBef>
                          <a:spcPts val="200"/>
                        </a:spcBef>
                        <a:spcAft>
                          <a:spcPts val="200"/>
                        </a:spcAft>
                      </a:pPr>
                      <a:r>
                        <a:rPr lang="en-AU" sz="2200" dirty="0">
                          <a:effectLst/>
                          <a:latin typeface="+mn-lt"/>
                          <a:ea typeface="Times New Roman" panose="02020603050405020304" pitchFamily="18" charset="0"/>
                        </a:rPr>
                        <a:t>File</a:t>
                      </a:r>
                      <a:r>
                        <a:rPr lang="en-AU" sz="2200" baseline="0" dirty="0">
                          <a:effectLst/>
                          <a:latin typeface="+mn-lt"/>
                          <a:ea typeface="Times New Roman" panose="02020603050405020304" pitchFamily="18" charset="0"/>
                        </a:rPr>
                        <a:t> Open &amp; Close</a:t>
                      </a:r>
                      <a:endParaRPr lang="en-AU" sz="2200" dirty="0">
                        <a:effectLst/>
                        <a:latin typeface="+mn-lt"/>
                        <a:ea typeface="Times New Roman" panose="02020603050405020304" pitchFamily="18" charset="0"/>
                      </a:endParaRP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FL1</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File not properly defined</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58230167"/>
                  </a:ext>
                </a:extLst>
              </a:tr>
              <a:tr h="533400">
                <a:tc vMerge="1">
                  <a:txBody>
                    <a:bodyPr/>
                    <a:lstStyle/>
                    <a:p>
                      <a:endParaRPr lang="en-AU"/>
                    </a:p>
                  </a:txBody>
                  <a:tcPr/>
                </a:tc>
                <a:tc>
                  <a:txBody>
                    <a:bodyPr/>
                    <a:lstStyle/>
                    <a:p>
                      <a:pPr algn="ctr">
                        <a:spcBef>
                          <a:spcPts val="200"/>
                        </a:spcBef>
                        <a:spcAft>
                          <a:spcPts val="200"/>
                        </a:spcAft>
                      </a:pPr>
                      <a:r>
                        <a:rPr lang="en-AU" sz="2200" dirty="0">
                          <a:effectLst/>
                          <a:latin typeface="+mn-lt"/>
                          <a:ea typeface="Times New Roman" panose="02020603050405020304" pitchFamily="18" charset="0"/>
                        </a:rPr>
                        <a:t>FL2</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File not opened</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3577867171"/>
                  </a:ext>
                </a:extLst>
              </a:tr>
              <a:tr h="457200">
                <a:tc vMerge="1">
                  <a:txBody>
                    <a:bodyPr/>
                    <a:lstStyle/>
                    <a:p>
                      <a:pPr>
                        <a:spcBef>
                          <a:spcPts val="200"/>
                        </a:spcBef>
                        <a:spcAft>
                          <a:spcPts val="200"/>
                        </a:spcAft>
                      </a:pP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FL3</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File not closed</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149613328"/>
                  </a:ext>
                </a:extLst>
              </a:tr>
              <a:tr h="454956">
                <a:tc rowSpan="2">
                  <a:txBody>
                    <a:bodyPr/>
                    <a:lstStyle/>
                    <a:p>
                      <a:pPr>
                        <a:spcBef>
                          <a:spcPts val="200"/>
                        </a:spcBef>
                        <a:spcAft>
                          <a:spcPts val="200"/>
                        </a:spcAft>
                      </a:pPr>
                      <a:r>
                        <a:rPr lang="en-US" sz="2200" dirty="0">
                          <a:effectLst/>
                          <a:latin typeface="+mn-lt"/>
                          <a:ea typeface="+mn-ea"/>
                        </a:rPr>
                        <a:t>Overall</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US" sz="2200" dirty="0">
                          <a:effectLst/>
                        </a:rPr>
                        <a:t>OV1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System issue</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3456426696"/>
                  </a:ext>
                </a:extLst>
              </a:tr>
              <a:tr h="468608">
                <a:tc vMerge="1">
                  <a:txBody>
                    <a:bodyPr/>
                    <a:lstStyle/>
                    <a:p>
                      <a:endParaRPr lang="en-AU"/>
                    </a:p>
                  </a:txBody>
                  <a:tcPr/>
                </a:tc>
                <a:tc>
                  <a:txBody>
                    <a:bodyPr/>
                    <a:lstStyle/>
                    <a:p>
                      <a:pPr algn="ctr">
                        <a:spcBef>
                          <a:spcPts val="200"/>
                        </a:spcBef>
                        <a:spcAft>
                          <a:spcPts val="200"/>
                        </a:spcAft>
                      </a:pPr>
                      <a:r>
                        <a:rPr lang="en-US" sz="2200" dirty="0">
                          <a:effectLst/>
                        </a:rPr>
                        <a:t>OV2</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tabLst/>
                      </a:pPr>
                      <a:r>
                        <a:rPr lang="en-US" sz="2200" dirty="0">
                          <a:solidFill>
                            <a:schemeClr val="dk1"/>
                          </a:solidFill>
                          <a:effectLst/>
                          <a:latin typeface="+mn-lt"/>
                          <a:ea typeface="+mn-ea"/>
                          <a:cs typeface="+mn-cs"/>
                        </a:rPr>
                        <a:t>Unexpected problem</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785314854"/>
                  </a:ext>
                </a:extLst>
              </a:tr>
            </a:tbl>
          </a:graphicData>
        </a:graphic>
      </p:graphicFrame>
    </p:spTree>
    <p:extLst>
      <p:ext uri="{BB962C8B-B14F-4D97-AF65-F5344CB8AC3E}">
        <p14:creationId xmlns:p14="http://schemas.microsoft.com/office/powerpoint/2010/main" val="2578385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685800" y="1371600"/>
          <a:ext cx="8305800" cy="4747734"/>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709769922"/>
                    </a:ext>
                  </a:extLst>
                </a:gridCol>
                <a:gridCol w="838200">
                  <a:extLst>
                    <a:ext uri="{9D8B030D-6E8A-4147-A177-3AD203B41FA5}">
                      <a16:colId xmlns:a16="http://schemas.microsoft.com/office/drawing/2014/main" val="997225893"/>
                    </a:ext>
                  </a:extLst>
                </a:gridCol>
                <a:gridCol w="5562600">
                  <a:extLst>
                    <a:ext uri="{9D8B030D-6E8A-4147-A177-3AD203B41FA5}">
                      <a16:colId xmlns:a16="http://schemas.microsoft.com/office/drawing/2014/main" val="2873293025"/>
                    </a:ext>
                  </a:extLst>
                </a:gridCol>
              </a:tblGrid>
              <a:tr h="688044">
                <a:tc>
                  <a:txBody>
                    <a:bodyPr/>
                    <a:lstStyle/>
                    <a:p>
                      <a:pPr>
                        <a:spcAft>
                          <a:spcPts val="0"/>
                        </a:spcAft>
                      </a:pPr>
                      <a:r>
                        <a:rPr lang="en-US" sz="2200" b="1" dirty="0">
                          <a:effectLst/>
                        </a:rPr>
                        <a:t>Area of Concern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algn="ctr">
                        <a:spcAft>
                          <a:spcPts val="0"/>
                        </a:spcAft>
                      </a:pPr>
                      <a:r>
                        <a:rPr lang="en-US" sz="2200" b="1" kern="0" dirty="0">
                          <a:effectLst/>
                        </a:rPr>
                        <a:t>Type Code</a:t>
                      </a:r>
                      <a:endParaRPr lang="en-AU" sz="2200" b="1" kern="0" dirty="0">
                        <a:effectLst/>
                        <a:latin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marL="87313" indent="0">
                        <a:spcAft>
                          <a:spcPts val="0"/>
                        </a:spcAft>
                      </a:pPr>
                      <a:r>
                        <a:rPr lang="en-US" sz="2200" b="1" dirty="0">
                          <a:effectLst/>
                        </a:rPr>
                        <a:t>Description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extLst>
                  <a:ext uri="{0D108BD9-81ED-4DB2-BD59-A6C34878D82A}">
                    <a16:rowId xmlns:a16="http://schemas.microsoft.com/office/drawing/2014/main" val="1624681570"/>
                  </a:ext>
                </a:extLst>
              </a:tr>
              <a:tr h="431862">
                <a:tc rowSpan="2">
                  <a:txBody>
                    <a:bodyPr/>
                    <a:lstStyle/>
                    <a:p>
                      <a:pPr>
                        <a:spcBef>
                          <a:spcPts val="200"/>
                        </a:spcBef>
                        <a:spcAft>
                          <a:spcPts val="200"/>
                        </a:spcAft>
                      </a:pPr>
                      <a:r>
                        <a:rPr lang="en-AU" sz="2200" dirty="0">
                          <a:effectLst/>
                          <a:latin typeface="+mn-lt"/>
                          <a:ea typeface="Times New Roman" panose="02020603050405020304" pitchFamily="18" charset="0"/>
                        </a:rPr>
                        <a:t>Organisation</a:t>
                      </a: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OR1</a:t>
                      </a:r>
                    </a:p>
                  </a:txBody>
                  <a:tcPr marL="8742" marR="8742" marT="8742" marB="8742" anchor="ctr">
                    <a:solidFill>
                      <a:srgbClr val="EDF2F9"/>
                    </a:solidFill>
                  </a:tcPr>
                </a:tc>
                <a:tc>
                  <a:txBody>
                    <a:bodyPr/>
                    <a:lstStyle/>
                    <a:p>
                      <a:pPr marL="87313" indent="0">
                        <a:spcBef>
                          <a:spcPts val="200"/>
                        </a:spcBef>
                        <a:spcAft>
                          <a:spcPts val="200"/>
                        </a:spcAft>
                        <a:tabLst/>
                      </a:pPr>
                      <a:r>
                        <a:rPr lang="en-US" sz="2200" dirty="0">
                          <a:solidFill>
                            <a:schemeClr val="dk1"/>
                          </a:solidFill>
                          <a:effectLst/>
                          <a:latin typeface="+mn-lt"/>
                          <a:ea typeface="+mn-ea"/>
                          <a:cs typeface="+mn-cs"/>
                        </a:rPr>
                        <a:t>Does not conform to template</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4002396073"/>
                  </a:ext>
                </a:extLst>
              </a:tr>
              <a:tr h="406338">
                <a:tc vMerge="1">
                  <a:txBody>
                    <a:bodyPr/>
                    <a:lstStyle/>
                    <a:p>
                      <a:pPr>
                        <a:spcBef>
                          <a:spcPts val="200"/>
                        </a:spcBef>
                        <a:spcAft>
                          <a:spcPts val="200"/>
                        </a:spcAft>
                      </a:pPr>
                      <a:endParaRPr lang="en-AU" sz="2200" dirty="0">
                        <a:effectLst/>
                        <a:latin typeface="+mn-lt"/>
                        <a:ea typeface="Times New Roman" panose="02020603050405020304" pitchFamily="18" charset="0"/>
                      </a:endParaRP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OR2</a:t>
                      </a:r>
                    </a:p>
                  </a:txBody>
                  <a:tcPr marL="8742" marR="8742" marT="8742" marB="8742" anchor="ctr">
                    <a:solidFill>
                      <a:srgbClr val="EDF2F9"/>
                    </a:solidFill>
                  </a:tcPr>
                </a:tc>
                <a:tc>
                  <a:txBody>
                    <a:bodyPr/>
                    <a:lstStyle/>
                    <a:p>
                      <a:pPr marL="87313" indent="0">
                        <a:spcBef>
                          <a:spcPts val="200"/>
                        </a:spcBef>
                        <a:spcAft>
                          <a:spcPts val="200"/>
                        </a:spcAft>
                        <a:tabLst/>
                      </a:pPr>
                      <a:r>
                        <a:rPr lang="en-AU" sz="2200" dirty="0">
                          <a:effectLst/>
                          <a:latin typeface="+mn-lt"/>
                          <a:ea typeface="Times New Roman" panose="02020603050405020304" pitchFamily="18" charset="0"/>
                        </a:rPr>
                        <a:t>Internal cross-references are incorrect</a:t>
                      </a:r>
                    </a:p>
                  </a:txBody>
                  <a:tcPr marL="8742" marR="8742" marT="8742" marB="8742" anchor="ctr">
                    <a:solidFill>
                      <a:srgbClr val="EDF2F9"/>
                    </a:solidFill>
                  </a:tcPr>
                </a:tc>
                <a:extLst>
                  <a:ext uri="{0D108BD9-81ED-4DB2-BD59-A6C34878D82A}">
                    <a16:rowId xmlns:a16="http://schemas.microsoft.com/office/drawing/2014/main" val="4047395223"/>
                  </a:ext>
                </a:extLst>
              </a:tr>
              <a:tr h="446214">
                <a:tc rowSpan="4">
                  <a:txBody>
                    <a:bodyPr/>
                    <a:lstStyle/>
                    <a:p>
                      <a:pPr>
                        <a:spcBef>
                          <a:spcPts val="200"/>
                        </a:spcBef>
                        <a:spcAft>
                          <a:spcPts val="200"/>
                        </a:spcAft>
                      </a:pPr>
                      <a:r>
                        <a:rPr lang="en-US" sz="2200" dirty="0">
                          <a:effectLst/>
                        </a:rPr>
                        <a:t>Completeness</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US" sz="2200" dirty="0">
                          <a:effectLst/>
                        </a:rPr>
                        <a:t>CP1</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Use case details are inconsistent</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668946746"/>
                  </a:ext>
                </a:extLst>
              </a:tr>
              <a:tr h="457200">
                <a:tc vMerge="1">
                  <a:txBody>
                    <a:bodyPr/>
                    <a:lstStyle/>
                    <a:p>
                      <a:endParaRPr lang="en-AU"/>
                    </a:p>
                  </a:txBody>
                  <a:tcPr/>
                </a:tc>
                <a:tc>
                  <a:txBody>
                    <a:bodyPr/>
                    <a:lstStyle/>
                    <a:p>
                      <a:pPr algn="ctr">
                        <a:spcBef>
                          <a:spcPts val="200"/>
                        </a:spcBef>
                        <a:spcAft>
                          <a:spcPts val="200"/>
                        </a:spcAft>
                      </a:pPr>
                      <a:r>
                        <a:rPr lang="en-AU" sz="2200" dirty="0">
                          <a:effectLst/>
                          <a:latin typeface="+mn-lt"/>
                          <a:ea typeface="Times New Roman" panose="02020603050405020304" pitchFamily="18" charset="0"/>
                        </a:rPr>
                        <a:t>CP2</a:t>
                      </a:r>
                    </a:p>
                  </a:txBody>
                  <a:tcPr marL="8742" marR="8742" marT="8742" marB="8742" anchor="ctr">
                    <a:solidFill>
                      <a:schemeClr val="tx2">
                        <a:lumMod val="20000"/>
                        <a:lumOff val="80000"/>
                      </a:schemeClr>
                    </a:solidFill>
                  </a:tcPr>
                </a:tc>
                <a:tc>
                  <a:txBody>
                    <a:bodyPr/>
                    <a:lstStyle/>
                    <a:p>
                      <a:pPr marL="87313" marR="0" lvl="0" indent="0" defTabSz="914400" eaLnBrk="1" fontAlgn="auto" latinLnBrk="0" hangingPunct="1">
                        <a:lnSpc>
                          <a:spcPct val="100000"/>
                        </a:lnSpc>
                        <a:spcBef>
                          <a:spcPts val="200"/>
                        </a:spcBef>
                        <a:spcAft>
                          <a:spcPts val="200"/>
                        </a:spcAft>
                        <a:buClrTx/>
                        <a:buSzTx/>
                        <a:buFontTx/>
                        <a:buNone/>
                        <a:tabLst/>
                        <a:defRPr/>
                      </a:pPr>
                      <a:r>
                        <a:rPr lang="en-US" sz="2200" dirty="0">
                          <a:solidFill>
                            <a:schemeClr val="dk1"/>
                          </a:solidFill>
                          <a:effectLst/>
                          <a:latin typeface="+mn-lt"/>
                          <a:ea typeface="+mn-ea"/>
                          <a:cs typeface="+mn-cs"/>
                        </a:rPr>
                        <a:t>Inappropriate level of detail</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1417233698"/>
                  </a:ext>
                </a:extLst>
              </a:tr>
              <a:tr h="770742">
                <a:tc vMerge="1">
                  <a:txBody>
                    <a:bodyPr/>
                    <a:lstStyle/>
                    <a:p>
                      <a:endParaRPr lang="en-AU"/>
                    </a:p>
                  </a:txBody>
                  <a:tcPr/>
                </a:tc>
                <a:tc>
                  <a:txBody>
                    <a:bodyPr/>
                    <a:lstStyle/>
                    <a:p>
                      <a:pPr algn="ctr">
                        <a:spcBef>
                          <a:spcPts val="200"/>
                        </a:spcBef>
                        <a:spcAft>
                          <a:spcPts val="200"/>
                        </a:spcAft>
                      </a:pPr>
                      <a:r>
                        <a:rPr lang="en-US" sz="2200" dirty="0">
                          <a:effectLst/>
                        </a:rPr>
                        <a:t>CP3</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marR="0" lvl="0" indent="0" defTabSz="914400" eaLnBrk="1" fontAlgn="auto" latinLnBrk="0" hangingPunct="1">
                        <a:lnSpc>
                          <a:spcPct val="100000"/>
                        </a:lnSpc>
                        <a:spcBef>
                          <a:spcPts val="200"/>
                        </a:spcBef>
                        <a:spcAft>
                          <a:spcPts val="200"/>
                        </a:spcAft>
                        <a:buClrTx/>
                        <a:buSzTx/>
                        <a:buFontTx/>
                        <a:buNone/>
                        <a:tabLst/>
                        <a:defRPr/>
                      </a:pPr>
                      <a:r>
                        <a:rPr lang="en-US" sz="2200" dirty="0">
                          <a:solidFill>
                            <a:schemeClr val="dk1"/>
                          </a:solidFill>
                          <a:effectLst/>
                          <a:latin typeface="+mn-lt"/>
                          <a:ea typeface="+mn-ea"/>
                          <a:cs typeface="+mn-cs"/>
                        </a:rPr>
                        <a:t>Necessary information is missing</a:t>
                      </a:r>
                      <a:br>
                        <a:rPr lang="en-AU" sz="2200" dirty="0">
                          <a:solidFill>
                            <a:schemeClr val="dk1"/>
                          </a:solidFill>
                          <a:effectLst/>
                          <a:latin typeface="Times New Roman" panose="02020603050405020304" pitchFamily="18" charset="0"/>
                          <a:ea typeface="+mn-ea"/>
                          <a:cs typeface="+mn-cs"/>
                        </a:rPr>
                      </a:br>
                      <a:r>
                        <a:rPr lang="en-AU" sz="2200" dirty="0">
                          <a:solidFill>
                            <a:schemeClr val="dk1"/>
                          </a:solidFill>
                          <a:effectLst/>
                          <a:latin typeface="+mn-lt"/>
                          <a:ea typeface="+mn-ea"/>
                          <a:cs typeface="+mn-cs"/>
                        </a:rPr>
                        <a:t>(and not marked as TBD in draft)</a:t>
                      </a:r>
                      <a:endParaRPr lang="en-US" sz="2200" dirty="0">
                        <a:solidFill>
                          <a:schemeClr val="dk1"/>
                        </a:solidFill>
                        <a:effectLst/>
                        <a:latin typeface="+mn-lt"/>
                        <a:ea typeface="+mn-ea"/>
                        <a:cs typeface="+mn-cs"/>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2317451949"/>
                  </a:ext>
                </a:extLst>
              </a:tr>
              <a:tr h="533400">
                <a:tc vMerge="1">
                  <a:txBody>
                    <a:bodyPr/>
                    <a:lstStyle/>
                    <a:p>
                      <a:endParaRPr lang="en-AU"/>
                    </a:p>
                  </a:txBody>
                  <a:tcPr/>
                </a:tc>
                <a:tc>
                  <a:txBody>
                    <a:bodyPr/>
                    <a:lstStyle/>
                    <a:p>
                      <a:pPr algn="ctr">
                        <a:spcBef>
                          <a:spcPts val="200"/>
                        </a:spcBef>
                        <a:spcAft>
                          <a:spcPts val="200"/>
                        </a:spcAft>
                      </a:pPr>
                      <a:r>
                        <a:rPr lang="en-US" sz="2200" dirty="0">
                          <a:effectLst/>
                        </a:rPr>
                        <a:t>CP4</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Alternative scenarios are not documented</a:t>
                      </a:r>
                    </a:p>
                  </a:txBody>
                  <a:tcPr marL="8742" marR="8742" marT="8742" marB="8742" anchor="ctr">
                    <a:solidFill>
                      <a:schemeClr val="tx2">
                        <a:lumMod val="20000"/>
                        <a:lumOff val="80000"/>
                      </a:schemeClr>
                    </a:solidFill>
                  </a:tcPr>
                </a:tc>
                <a:extLst>
                  <a:ext uri="{0D108BD9-81ED-4DB2-BD59-A6C34878D82A}">
                    <a16:rowId xmlns:a16="http://schemas.microsoft.com/office/drawing/2014/main" val="1630452984"/>
                  </a:ext>
                </a:extLst>
              </a:tr>
              <a:tr h="457200">
                <a:tc rowSpan="2">
                  <a:txBody>
                    <a:bodyPr/>
                    <a:lstStyle/>
                    <a:p>
                      <a:pPr>
                        <a:spcBef>
                          <a:spcPts val="200"/>
                        </a:spcBef>
                        <a:spcAft>
                          <a:spcPts val="200"/>
                        </a:spcAft>
                      </a:pPr>
                      <a:r>
                        <a:rPr lang="en-AU" sz="2200" dirty="0">
                          <a:effectLst/>
                          <a:latin typeface="+mn-lt"/>
                          <a:ea typeface="Times New Roman" panose="02020603050405020304" pitchFamily="18" charset="0"/>
                        </a:rPr>
                        <a:t>Other Issues</a:t>
                      </a: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OI1</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Not enough detail to start design</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58230167"/>
                  </a:ext>
                </a:extLst>
              </a:tr>
              <a:tr h="556734">
                <a:tc vMerge="1">
                  <a:txBody>
                    <a:bodyPr/>
                    <a:lstStyle/>
                    <a:p>
                      <a:endParaRPr lang="en-AU"/>
                    </a:p>
                  </a:txBody>
                  <a:tcP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OI2</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Design detail in requirements document</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3899830109"/>
                  </a:ext>
                </a:extLst>
              </a:tr>
            </a:tbl>
          </a:graphicData>
        </a:graphic>
      </p:graphicFrame>
      <p:sp>
        <p:nvSpPr>
          <p:cNvPr id="7" name="Title 1"/>
          <p:cNvSpPr>
            <a:spLocks noGrp="1"/>
          </p:cNvSpPr>
          <p:nvPr>
            <p:ph type="title"/>
          </p:nvPr>
        </p:nvSpPr>
        <p:spPr>
          <a:xfrm>
            <a:off x="794210" y="457200"/>
            <a:ext cx="7555579" cy="492443"/>
          </a:xfrm>
        </p:spPr>
        <p:txBody>
          <a:bodyPr/>
          <a:lstStyle/>
          <a:p>
            <a:pPr algn="ctr"/>
            <a:r>
              <a:rPr lang="en-AU" b="1" dirty="0"/>
              <a:t>Example SRS Checklist</a:t>
            </a:r>
          </a:p>
        </p:txBody>
      </p:sp>
    </p:spTree>
    <p:extLst>
      <p:ext uri="{BB962C8B-B14F-4D97-AF65-F5344CB8AC3E}">
        <p14:creationId xmlns:p14="http://schemas.microsoft.com/office/powerpoint/2010/main" val="3507528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685800" y="1371600"/>
          <a:ext cx="8305800" cy="5231925"/>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2709769922"/>
                    </a:ext>
                  </a:extLst>
                </a:gridCol>
                <a:gridCol w="838200">
                  <a:extLst>
                    <a:ext uri="{9D8B030D-6E8A-4147-A177-3AD203B41FA5}">
                      <a16:colId xmlns:a16="http://schemas.microsoft.com/office/drawing/2014/main" val="997225893"/>
                    </a:ext>
                  </a:extLst>
                </a:gridCol>
                <a:gridCol w="5562600">
                  <a:extLst>
                    <a:ext uri="{9D8B030D-6E8A-4147-A177-3AD203B41FA5}">
                      <a16:colId xmlns:a16="http://schemas.microsoft.com/office/drawing/2014/main" val="2873293025"/>
                    </a:ext>
                  </a:extLst>
                </a:gridCol>
              </a:tblGrid>
              <a:tr h="185331">
                <a:tc>
                  <a:txBody>
                    <a:bodyPr/>
                    <a:lstStyle/>
                    <a:p>
                      <a:pPr>
                        <a:spcAft>
                          <a:spcPts val="0"/>
                        </a:spcAft>
                      </a:pPr>
                      <a:r>
                        <a:rPr lang="en-US" sz="2200" b="1" dirty="0">
                          <a:effectLst/>
                        </a:rPr>
                        <a:t>Area of Concern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algn="ctr">
                        <a:spcAft>
                          <a:spcPts val="0"/>
                        </a:spcAft>
                      </a:pPr>
                      <a:r>
                        <a:rPr lang="en-US" sz="2200" b="1" kern="0" dirty="0">
                          <a:effectLst/>
                        </a:rPr>
                        <a:t>Type Code</a:t>
                      </a:r>
                      <a:endParaRPr lang="en-AU" sz="2200" b="1" kern="0" dirty="0">
                        <a:effectLst/>
                        <a:latin typeface="Times New Roman" panose="02020603050405020304" pitchFamily="18" charset="0"/>
                      </a:endParaRPr>
                    </a:p>
                  </a:txBody>
                  <a:tcPr marL="8742" marR="8742" marT="8742" marB="8742" anchor="ctr">
                    <a:solidFill>
                      <a:schemeClr val="tx2">
                        <a:lumMod val="40000"/>
                        <a:lumOff val="60000"/>
                      </a:schemeClr>
                    </a:solidFill>
                  </a:tcPr>
                </a:tc>
                <a:tc>
                  <a:txBody>
                    <a:bodyPr/>
                    <a:lstStyle/>
                    <a:p>
                      <a:pPr marL="87313" indent="0">
                        <a:spcAft>
                          <a:spcPts val="0"/>
                        </a:spcAft>
                      </a:pPr>
                      <a:r>
                        <a:rPr lang="en-US" sz="2200" b="1" dirty="0">
                          <a:effectLst/>
                        </a:rPr>
                        <a:t>Description</a:t>
                      </a:r>
                      <a:endParaRPr lang="en-AU" sz="2200" b="1"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40000"/>
                        <a:lumOff val="60000"/>
                      </a:schemeClr>
                    </a:solidFill>
                  </a:tcPr>
                </a:tc>
                <a:extLst>
                  <a:ext uri="{0D108BD9-81ED-4DB2-BD59-A6C34878D82A}">
                    <a16:rowId xmlns:a16="http://schemas.microsoft.com/office/drawing/2014/main" val="1624681570"/>
                  </a:ext>
                </a:extLst>
              </a:tr>
              <a:tr h="431862">
                <a:tc rowSpan="5">
                  <a:txBody>
                    <a:bodyPr/>
                    <a:lstStyle/>
                    <a:p>
                      <a:pPr>
                        <a:spcBef>
                          <a:spcPts val="200"/>
                        </a:spcBef>
                        <a:spcAft>
                          <a:spcPts val="200"/>
                        </a:spcAft>
                      </a:pPr>
                      <a:r>
                        <a:rPr lang="en-AU" sz="2200" dirty="0">
                          <a:effectLst/>
                          <a:latin typeface="+mn-lt"/>
                          <a:ea typeface="Times New Roman" panose="02020603050405020304" pitchFamily="18" charset="0"/>
                        </a:rPr>
                        <a:t>Correctness</a:t>
                      </a: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CO1</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Requirements conflict with or duplicate others</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698967993"/>
                  </a:ext>
                </a:extLst>
              </a:tr>
              <a:tr h="406338">
                <a:tc vMerge="1">
                  <a:txBody>
                    <a:bodyPr/>
                    <a:lstStyle/>
                    <a:p>
                      <a:endParaRPr lang="en-AU"/>
                    </a:p>
                  </a:txBody>
                  <a:tcP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CO2</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Language is not clear, concise or unambiguous</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1098334369"/>
                  </a:ext>
                </a:extLst>
              </a:tr>
              <a:tr h="595014">
                <a:tc vMerge="1">
                  <a:txBody>
                    <a:bodyPr/>
                    <a:lstStyle/>
                    <a:p>
                      <a:pPr>
                        <a:spcBef>
                          <a:spcPts val="200"/>
                        </a:spcBef>
                        <a:spcAft>
                          <a:spcPts val="200"/>
                        </a:spcAft>
                      </a:pPr>
                      <a:endParaRPr lang="en-AU" sz="2200" dirty="0">
                        <a:effectLst/>
                        <a:latin typeface="+mn-lt"/>
                        <a:ea typeface="Times New Roman" panose="02020603050405020304" pitchFamily="18" charset="0"/>
                      </a:endParaRP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CO3</a:t>
                      </a:r>
                    </a:p>
                  </a:txBody>
                  <a:tcPr marL="8742" marR="8742" marT="8742" marB="8742" anchor="ctr">
                    <a:solidFill>
                      <a:srgbClr val="EDF2F9"/>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Requirement is not verifiable by testing, demonstration, review or analysis</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8125787"/>
                  </a:ext>
                </a:extLst>
              </a:tr>
              <a:tr h="503574">
                <a:tc vMerge="1">
                  <a:txBody>
                    <a:bodyPr/>
                    <a:lstStyle/>
                    <a:p>
                      <a:pPr>
                        <a:spcBef>
                          <a:spcPts val="200"/>
                        </a:spcBef>
                        <a:spcAft>
                          <a:spcPts val="200"/>
                        </a:spcAft>
                      </a:pPr>
                      <a:endParaRPr lang="en-AU" sz="2200" dirty="0">
                        <a:effectLst/>
                        <a:latin typeface="+mn-lt"/>
                        <a:ea typeface="Times New Roman" panose="02020603050405020304" pitchFamily="18" charset="0"/>
                      </a:endParaRP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CO4</a:t>
                      </a:r>
                    </a:p>
                  </a:txBody>
                  <a:tcPr marL="8742" marR="8742" marT="8742" marB="8742" anchor="ctr">
                    <a:solidFill>
                      <a:srgbClr val="EDF2F9"/>
                    </a:solidFill>
                  </a:tcPr>
                </a:tc>
                <a:tc>
                  <a:txBody>
                    <a:bodyPr/>
                    <a:lstStyle/>
                    <a:p>
                      <a:pPr marL="87313" indent="0">
                        <a:spcBef>
                          <a:spcPts val="200"/>
                        </a:spcBef>
                        <a:spcAft>
                          <a:spcPts val="200"/>
                        </a:spcAft>
                        <a:tabLst/>
                      </a:pPr>
                      <a:r>
                        <a:rPr lang="en-US" sz="2200" dirty="0">
                          <a:solidFill>
                            <a:schemeClr val="dk1"/>
                          </a:solidFill>
                          <a:effectLst/>
                          <a:latin typeface="+mn-lt"/>
                          <a:ea typeface="+mn-ea"/>
                          <a:cs typeface="+mn-cs"/>
                        </a:rPr>
                        <a:t>Requirement is not in scope</a:t>
                      </a:r>
                      <a:endParaRPr lang="en-AU" sz="2200" dirty="0">
                        <a:effectLst/>
                        <a:latin typeface="+mn-lt"/>
                        <a:ea typeface="Times New Roman" panose="02020603050405020304" pitchFamily="18" charset="0"/>
                      </a:endParaRPr>
                    </a:p>
                  </a:txBody>
                  <a:tcPr marL="8742" marR="8742" marT="8742" marB="8742" anchor="ctr">
                    <a:solidFill>
                      <a:srgbClr val="EDF2F9"/>
                    </a:solidFill>
                  </a:tcPr>
                </a:tc>
                <a:extLst>
                  <a:ext uri="{0D108BD9-81ED-4DB2-BD59-A6C34878D82A}">
                    <a16:rowId xmlns:a16="http://schemas.microsoft.com/office/drawing/2014/main" val="4002396073"/>
                  </a:ext>
                </a:extLst>
              </a:tr>
              <a:tr h="557148">
                <a:tc vMerge="1">
                  <a:txBody>
                    <a:bodyPr/>
                    <a:lstStyle/>
                    <a:p>
                      <a:pPr>
                        <a:spcBef>
                          <a:spcPts val="200"/>
                        </a:spcBef>
                        <a:spcAft>
                          <a:spcPts val="200"/>
                        </a:spcAft>
                      </a:pPr>
                      <a:endParaRPr lang="en-AU" sz="2200" dirty="0">
                        <a:effectLst/>
                        <a:latin typeface="+mn-lt"/>
                        <a:ea typeface="Times New Roman" panose="02020603050405020304" pitchFamily="18" charset="0"/>
                      </a:endParaRPr>
                    </a:p>
                  </a:txBody>
                  <a:tcPr marL="8742" marR="8742" marT="8742" marB="8742" anchor="ctr">
                    <a:solidFill>
                      <a:srgbClr val="EDF2F9"/>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CO5</a:t>
                      </a:r>
                    </a:p>
                  </a:txBody>
                  <a:tcPr marL="8742" marR="8742" marT="8742" marB="8742" anchor="ctr">
                    <a:solidFill>
                      <a:srgbClr val="EDF2F9"/>
                    </a:solidFill>
                  </a:tcPr>
                </a:tc>
                <a:tc>
                  <a:txBody>
                    <a:bodyPr/>
                    <a:lstStyle/>
                    <a:p>
                      <a:pPr marL="87313" indent="0">
                        <a:spcBef>
                          <a:spcPts val="200"/>
                        </a:spcBef>
                        <a:spcAft>
                          <a:spcPts val="200"/>
                        </a:spcAft>
                        <a:tabLst/>
                      </a:pPr>
                      <a:r>
                        <a:rPr lang="en-AU" sz="2200" dirty="0">
                          <a:effectLst/>
                          <a:latin typeface="+mn-lt"/>
                          <a:ea typeface="Times New Roman" panose="02020603050405020304" pitchFamily="18" charset="0"/>
                        </a:rPr>
                        <a:t>Domain description is incorrect</a:t>
                      </a:r>
                    </a:p>
                  </a:txBody>
                  <a:tcPr marL="8742" marR="8742" marT="8742" marB="8742" anchor="ctr">
                    <a:solidFill>
                      <a:srgbClr val="EDF2F9"/>
                    </a:solidFill>
                  </a:tcPr>
                </a:tc>
                <a:extLst>
                  <a:ext uri="{0D108BD9-81ED-4DB2-BD59-A6C34878D82A}">
                    <a16:rowId xmlns:a16="http://schemas.microsoft.com/office/drawing/2014/main" val="4047395223"/>
                  </a:ext>
                </a:extLst>
              </a:tr>
              <a:tr h="417978">
                <a:tc rowSpan="4">
                  <a:txBody>
                    <a:bodyPr/>
                    <a:lstStyle/>
                    <a:p>
                      <a:pPr>
                        <a:spcBef>
                          <a:spcPts val="200"/>
                        </a:spcBef>
                        <a:spcAft>
                          <a:spcPts val="200"/>
                        </a:spcAft>
                      </a:pPr>
                      <a:r>
                        <a:rPr lang="en-US" sz="2200" dirty="0">
                          <a:effectLst/>
                          <a:latin typeface="+mn-lt"/>
                          <a:ea typeface="Times New Roman" panose="02020603050405020304" pitchFamily="18" charset="0"/>
                        </a:rPr>
                        <a:t>Quality Attributes</a:t>
                      </a:r>
                      <a:endParaRPr lang="en-AU" sz="2200" dirty="0">
                        <a:effectLst/>
                        <a:latin typeface="+mn-lt"/>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algn="ctr">
                        <a:spcBef>
                          <a:spcPts val="200"/>
                        </a:spcBef>
                        <a:spcAft>
                          <a:spcPts val="200"/>
                        </a:spcAft>
                      </a:pPr>
                      <a:r>
                        <a:rPr lang="en-AU" sz="2200" dirty="0">
                          <a:effectLst/>
                          <a:latin typeface="+mn-lt"/>
                          <a:ea typeface="Times New Roman" panose="02020603050405020304" pitchFamily="18" charset="0"/>
                        </a:rPr>
                        <a:t>QA1</a:t>
                      </a: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AU" sz="2200" dirty="0">
                          <a:effectLst/>
                          <a:latin typeface="+mn-lt"/>
                          <a:ea typeface="Times New Roman" panose="02020603050405020304" pitchFamily="18" charset="0"/>
                        </a:rPr>
                        <a:t>Non-functional requirement is not measurable and testable</a:t>
                      </a:r>
                    </a:p>
                  </a:txBody>
                  <a:tcPr marL="8742" marR="8742" marT="8742" marB="8742" anchor="ctr">
                    <a:solidFill>
                      <a:schemeClr val="tx2">
                        <a:lumMod val="20000"/>
                        <a:lumOff val="80000"/>
                      </a:schemeClr>
                    </a:solidFill>
                  </a:tcPr>
                </a:tc>
                <a:extLst>
                  <a:ext uri="{0D108BD9-81ED-4DB2-BD59-A6C34878D82A}">
                    <a16:rowId xmlns:a16="http://schemas.microsoft.com/office/drawing/2014/main" val="668946746"/>
                  </a:ext>
                </a:extLst>
              </a:tr>
              <a:tr h="280164">
                <a:tc vMerge="1">
                  <a:txBody>
                    <a:bodyPr/>
                    <a:lstStyle/>
                    <a:p>
                      <a:endParaRPr lang="en-AU"/>
                    </a:p>
                  </a:txBody>
                  <a:tcPr/>
                </a:tc>
                <a:tc>
                  <a:txBody>
                    <a:bodyPr/>
                    <a:lstStyle/>
                    <a:p>
                      <a:pPr algn="ctr">
                        <a:spcBef>
                          <a:spcPts val="200"/>
                        </a:spcBef>
                        <a:spcAft>
                          <a:spcPts val="200"/>
                        </a:spcAft>
                      </a:pPr>
                      <a:r>
                        <a:rPr lang="en-US" sz="2200" dirty="0">
                          <a:effectLst/>
                        </a:rPr>
                        <a:t>QA2</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marR="0" lvl="0" indent="0" defTabSz="914400" eaLnBrk="1" fontAlgn="auto" latinLnBrk="0" hangingPunct="1">
                        <a:lnSpc>
                          <a:spcPct val="100000"/>
                        </a:lnSpc>
                        <a:spcBef>
                          <a:spcPts val="200"/>
                        </a:spcBef>
                        <a:spcAft>
                          <a:spcPts val="200"/>
                        </a:spcAft>
                        <a:buClrTx/>
                        <a:buSzTx/>
                        <a:buFontTx/>
                        <a:buNone/>
                        <a:tabLst/>
                        <a:defRPr/>
                      </a:pPr>
                      <a:r>
                        <a:rPr lang="en-US" sz="2200" dirty="0">
                          <a:solidFill>
                            <a:schemeClr val="dk1"/>
                          </a:solidFill>
                          <a:effectLst/>
                          <a:latin typeface="+mn-lt"/>
                          <a:ea typeface="+mn-ea"/>
                          <a:cs typeface="+mn-cs"/>
                        </a:rPr>
                        <a:t>Performance objective is missing</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2317451949"/>
                  </a:ext>
                </a:extLst>
              </a:tr>
              <a:tr h="382707">
                <a:tc vMerge="1">
                  <a:txBody>
                    <a:bodyPr/>
                    <a:lstStyle/>
                    <a:p>
                      <a:endParaRPr lang="en-AU"/>
                    </a:p>
                  </a:txBody>
                  <a:tcPr/>
                </a:tc>
                <a:tc>
                  <a:txBody>
                    <a:bodyPr/>
                    <a:lstStyle/>
                    <a:p>
                      <a:pPr marL="0" marR="0" lvl="0" indent="0" algn="ctr" defTabSz="914400" eaLnBrk="1" fontAlgn="auto" latinLnBrk="0" hangingPunct="1">
                        <a:lnSpc>
                          <a:spcPct val="100000"/>
                        </a:lnSpc>
                        <a:spcBef>
                          <a:spcPts val="200"/>
                        </a:spcBef>
                        <a:spcAft>
                          <a:spcPts val="200"/>
                        </a:spcAft>
                        <a:buClrTx/>
                        <a:buSzTx/>
                        <a:buFontTx/>
                        <a:buNone/>
                        <a:tabLst/>
                        <a:defRPr/>
                      </a:pPr>
                      <a:r>
                        <a:rPr lang="en-US" sz="2200" dirty="0">
                          <a:effectLst/>
                        </a:rPr>
                        <a:t>QA3</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marR="0" lvl="0" indent="0" defTabSz="914400" eaLnBrk="1" fontAlgn="auto" latinLnBrk="0" hangingPunct="1">
                        <a:lnSpc>
                          <a:spcPct val="100000"/>
                        </a:lnSpc>
                        <a:spcBef>
                          <a:spcPts val="200"/>
                        </a:spcBef>
                        <a:spcAft>
                          <a:spcPts val="200"/>
                        </a:spcAft>
                        <a:buClrTx/>
                        <a:buSzTx/>
                        <a:buFontTx/>
                        <a:buNone/>
                        <a:tabLst/>
                        <a:defRPr/>
                      </a:pPr>
                      <a:r>
                        <a:rPr lang="en-AU" sz="2200" dirty="0">
                          <a:solidFill>
                            <a:schemeClr val="dk1"/>
                          </a:solidFill>
                          <a:effectLst/>
                          <a:latin typeface="+mn-lt"/>
                          <a:ea typeface="+mn-ea"/>
                          <a:cs typeface="+mn-cs"/>
                        </a:rPr>
                        <a:t>Security and safety considerations missing</a:t>
                      </a:r>
                      <a:endParaRPr lang="en-US" sz="2200" dirty="0">
                        <a:solidFill>
                          <a:schemeClr val="dk1"/>
                        </a:solidFill>
                        <a:effectLst/>
                        <a:latin typeface="+mn-lt"/>
                        <a:ea typeface="+mn-ea"/>
                        <a:cs typeface="+mn-cs"/>
                      </a:endParaRPr>
                    </a:p>
                  </a:txBody>
                  <a:tcPr marL="8742" marR="8742" marT="8742" marB="8742" anchor="ctr">
                    <a:solidFill>
                      <a:schemeClr val="tx2">
                        <a:lumMod val="20000"/>
                        <a:lumOff val="80000"/>
                      </a:schemeClr>
                    </a:solidFill>
                  </a:tcPr>
                </a:tc>
                <a:extLst>
                  <a:ext uri="{0D108BD9-81ED-4DB2-BD59-A6C34878D82A}">
                    <a16:rowId xmlns:a16="http://schemas.microsoft.com/office/drawing/2014/main" val="1514184428"/>
                  </a:ext>
                </a:extLst>
              </a:tr>
              <a:tr h="533400">
                <a:tc vMerge="1">
                  <a:txBody>
                    <a:bodyPr/>
                    <a:lstStyle/>
                    <a:p>
                      <a:endParaRPr lang="en-AU"/>
                    </a:p>
                  </a:txBody>
                  <a:tcPr/>
                </a:tc>
                <a:tc>
                  <a:txBody>
                    <a:bodyPr/>
                    <a:lstStyle/>
                    <a:p>
                      <a:pPr algn="ctr">
                        <a:spcBef>
                          <a:spcPts val="200"/>
                        </a:spcBef>
                        <a:spcAft>
                          <a:spcPts val="200"/>
                        </a:spcAft>
                      </a:pPr>
                      <a:r>
                        <a:rPr lang="en-US" sz="2200" dirty="0">
                          <a:effectLst/>
                        </a:rPr>
                        <a:t>QA4</a:t>
                      </a:r>
                      <a:endParaRPr lang="en-AU" sz="2200" dirty="0">
                        <a:effectLst/>
                        <a:latin typeface="Times New Roman" panose="02020603050405020304" pitchFamily="18" charset="0"/>
                        <a:ea typeface="Times New Roman" panose="02020603050405020304" pitchFamily="18" charset="0"/>
                      </a:endParaRPr>
                    </a:p>
                  </a:txBody>
                  <a:tcPr marL="8742" marR="8742" marT="8742" marB="8742" anchor="ctr">
                    <a:solidFill>
                      <a:schemeClr val="tx2">
                        <a:lumMod val="20000"/>
                        <a:lumOff val="80000"/>
                      </a:schemeClr>
                    </a:solidFill>
                  </a:tcPr>
                </a:tc>
                <a:tc>
                  <a:txBody>
                    <a:bodyPr/>
                    <a:lstStyle/>
                    <a:p>
                      <a:pPr marL="87313" indent="0">
                        <a:spcBef>
                          <a:spcPts val="200"/>
                        </a:spcBef>
                        <a:spcAft>
                          <a:spcPts val="200"/>
                        </a:spcAft>
                      </a:pPr>
                      <a:r>
                        <a:rPr lang="en-US" sz="2200" dirty="0">
                          <a:solidFill>
                            <a:schemeClr val="dk1"/>
                          </a:solidFill>
                          <a:effectLst/>
                          <a:latin typeface="+mn-lt"/>
                          <a:ea typeface="+mn-ea"/>
                          <a:cs typeface="+mn-cs"/>
                        </a:rPr>
                        <a:t>Other quality goals missing</a:t>
                      </a:r>
                    </a:p>
                  </a:txBody>
                  <a:tcPr marL="8742" marR="8742" marT="8742" marB="8742" anchor="ctr">
                    <a:solidFill>
                      <a:schemeClr val="tx2">
                        <a:lumMod val="20000"/>
                        <a:lumOff val="80000"/>
                      </a:schemeClr>
                    </a:solidFill>
                  </a:tcPr>
                </a:tc>
                <a:extLst>
                  <a:ext uri="{0D108BD9-81ED-4DB2-BD59-A6C34878D82A}">
                    <a16:rowId xmlns:a16="http://schemas.microsoft.com/office/drawing/2014/main" val="1630452984"/>
                  </a:ext>
                </a:extLst>
              </a:tr>
            </a:tbl>
          </a:graphicData>
        </a:graphic>
      </p:graphicFrame>
      <p:sp>
        <p:nvSpPr>
          <p:cNvPr id="7" name="Title 1"/>
          <p:cNvSpPr>
            <a:spLocks noGrp="1"/>
          </p:cNvSpPr>
          <p:nvPr>
            <p:ph type="title"/>
          </p:nvPr>
        </p:nvSpPr>
        <p:spPr>
          <a:xfrm>
            <a:off x="794210" y="457200"/>
            <a:ext cx="7555579" cy="492443"/>
          </a:xfrm>
        </p:spPr>
        <p:txBody>
          <a:bodyPr/>
          <a:lstStyle/>
          <a:p>
            <a:pPr algn="ctr"/>
            <a:r>
              <a:rPr lang="en-AU" b="1" dirty="0"/>
              <a:t>Example SRS Checklist</a:t>
            </a:r>
          </a:p>
        </p:txBody>
      </p:sp>
    </p:spTree>
    <p:extLst>
      <p:ext uri="{BB962C8B-B14F-4D97-AF65-F5344CB8AC3E}">
        <p14:creationId xmlns:p14="http://schemas.microsoft.com/office/powerpoint/2010/main" val="2577443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7240" y="457200"/>
            <a:ext cx="7807160" cy="492443"/>
          </a:xfrm>
          <a:prstGeom prst="rect">
            <a:avLst/>
          </a:prstGeom>
        </p:spPr>
        <p:txBody>
          <a:bodyPr vert="horz" wrap="square" lIns="0" tIns="0" rIns="0" bIns="0" rtlCol="0">
            <a:spAutoFit/>
          </a:bodyPr>
          <a:lstStyle/>
          <a:p>
            <a:pPr algn="ctr">
              <a:lnSpc>
                <a:spcPct val="100000"/>
              </a:lnSpc>
            </a:pPr>
            <a:r>
              <a:rPr b="1" spc="-20" dirty="0"/>
              <a:t>Rea</a:t>
            </a:r>
            <a:r>
              <a:rPr b="1" spc="-25" dirty="0"/>
              <a:t>d</a:t>
            </a:r>
            <a:r>
              <a:rPr b="1" spc="-15" dirty="0"/>
              <a:t>ing</a:t>
            </a:r>
            <a:r>
              <a:rPr b="1" spc="195" dirty="0">
                <a:latin typeface="Times New Roman"/>
                <a:cs typeface="Times New Roman"/>
              </a:rPr>
              <a:t> </a:t>
            </a:r>
            <a:r>
              <a:rPr b="1" dirty="0"/>
              <a:t>Tec</a:t>
            </a:r>
            <a:r>
              <a:rPr b="1" spc="-15" dirty="0"/>
              <a:t>hni</a:t>
            </a:r>
            <a:r>
              <a:rPr b="1" spc="-25" dirty="0"/>
              <a:t>q</a:t>
            </a:r>
            <a:r>
              <a:rPr b="1" spc="-20" dirty="0"/>
              <a:t>u</a:t>
            </a:r>
            <a:r>
              <a:rPr b="1" dirty="0"/>
              <a:t>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53</a:t>
            </a:fld>
            <a:endParaRPr spc="-10" dirty="0"/>
          </a:p>
        </p:txBody>
      </p:sp>
      <p:sp>
        <p:nvSpPr>
          <p:cNvPr id="3" name="object 3"/>
          <p:cNvSpPr txBox="1"/>
          <p:nvPr/>
        </p:nvSpPr>
        <p:spPr>
          <a:xfrm>
            <a:off x="905832" y="1581050"/>
            <a:ext cx="7801609" cy="4780796"/>
          </a:xfrm>
          <a:prstGeom prst="rect">
            <a:avLst/>
          </a:prstGeom>
        </p:spPr>
        <p:txBody>
          <a:bodyPr vert="horz" wrap="square" lIns="0" tIns="0" rIns="0" bIns="0" rtlCol="0">
            <a:spAutoFit/>
          </a:bodyPr>
          <a:lstStyle/>
          <a:p>
            <a:pPr marL="368300" indent="-355600">
              <a:spcBef>
                <a:spcPts val="1400"/>
              </a:spcBef>
              <a:buSzPct val="110416"/>
              <a:buFont typeface="Wingdings"/>
              <a:buChar char=""/>
              <a:tabLst>
                <a:tab pos="371475" algn="l"/>
              </a:tabLst>
            </a:pPr>
            <a:r>
              <a:rPr sz="2400" b="1" spc="-20" dirty="0">
                <a:latin typeface="Tahoma"/>
                <a:cs typeface="Tahoma"/>
              </a:rPr>
              <a:t>Ad-hoc:</a:t>
            </a:r>
            <a:r>
              <a:rPr sz="2400" b="1" spc="145" dirty="0">
                <a:latin typeface="Times New Roman"/>
                <a:cs typeface="Times New Roman"/>
              </a:rPr>
              <a:t> </a:t>
            </a:r>
            <a:r>
              <a:rPr sz="2400" dirty="0">
                <a:latin typeface="Tahoma"/>
                <a:cs typeface="Tahoma"/>
              </a:rPr>
              <a:t>re</a:t>
            </a:r>
            <a:r>
              <a:rPr sz="2400" spc="-10" dirty="0">
                <a:latin typeface="Tahoma"/>
                <a:cs typeface="Tahoma"/>
              </a:rPr>
              <a:t>l</a:t>
            </a:r>
            <a:r>
              <a:rPr sz="2400" dirty="0">
                <a:latin typeface="Tahoma"/>
                <a:cs typeface="Tahoma"/>
              </a:rPr>
              <a:t>y</a:t>
            </a:r>
            <a:r>
              <a:rPr sz="2400" spc="150" dirty="0">
                <a:latin typeface="Times New Roman"/>
                <a:cs typeface="Times New Roman"/>
              </a:rPr>
              <a:t> </a:t>
            </a:r>
            <a:r>
              <a:rPr sz="2400" spc="-15" dirty="0">
                <a:latin typeface="Tahoma"/>
                <a:cs typeface="Tahoma"/>
              </a:rPr>
              <a:t>on</a:t>
            </a:r>
            <a:r>
              <a:rPr sz="2400" spc="150" dirty="0">
                <a:latin typeface="Times New Roman"/>
                <a:cs typeface="Times New Roman"/>
              </a:rPr>
              <a:t> </a:t>
            </a:r>
            <a:r>
              <a:rPr sz="2400" dirty="0">
                <a:latin typeface="Tahoma"/>
                <a:cs typeface="Tahoma"/>
              </a:rPr>
              <a:t>re</a:t>
            </a:r>
            <a:r>
              <a:rPr sz="2400" spc="-20" dirty="0">
                <a:latin typeface="Tahoma"/>
                <a:cs typeface="Tahoma"/>
              </a:rPr>
              <a:t>v</a:t>
            </a:r>
            <a:r>
              <a:rPr sz="2400" spc="-10" dirty="0">
                <a:latin typeface="Tahoma"/>
                <a:cs typeface="Tahoma"/>
              </a:rPr>
              <a:t>i</a:t>
            </a:r>
            <a:r>
              <a:rPr sz="2400" dirty="0">
                <a:latin typeface="Tahoma"/>
                <a:cs typeface="Tahoma"/>
              </a:rPr>
              <a:t>ewers</a:t>
            </a:r>
            <a:r>
              <a:rPr sz="2400" spc="-5" dirty="0">
                <a:latin typeface="Tahoma"/>
                <a:cs typeface="Tahoma"/>
              </a:rPr>
              <a:t>’</a:t>
            </a:r>
            <a:r>
              <a:rPr sz="2400" spc="150" dirty="0">
                <a:latin typeface="Times New Roman"/>
                <a:cs typeface="Times New Roman"/>
              </a:rPr>
              <a:t> </a:t>
            </a:r>
            <a:r>
              <a:rPr sz="2400" spc="-20" dirty="0">
                <a:latin typeface="Tahoma"/>
                <a:cs typeface="Tahoma"/>
              </a:rPr>
              <a:t>k</a:t>
            </a:r>
            <a:r>
              <a:rPr sz="2400" spc="-15" dirty="0">
                <a:latin typeface="Tahoma"/>
                <a:cs typeface="Tahoma"/>
              </a:rPr>
              <a:t>n</a:t>
            </a:r>
            <a:r>
              <a:rPr sz="2400" dirty="0">
                <a:latin typeface="Tahoma"/>
                <a:cs typeface="Tahoma"/>
              </a:rPr>
              <a:t>ow</a:t>
            </a:r>
            <a:r>
              <a:rPr sz="2400" spc="-10" dirty="0">
                <a:latin typeface="Tahoma"/>
                <a:cs typeface="Tahoma"/>
              </a:rPr>
              <a:t>l</a:t>
            </a:r>
            <a:r>
              <a:rPr sz="2400" dirty="0">
                <a:latin typeface="Tahoma"/>
                <a:cs typeface="Tahoma"/>
              </a:rPr>
              <a:t>e</a:t>
            </a:r>
            <a:r>
              <a:rPr sz="2400" spc="-15" dirty="0">
                <a:latin typeface="Tahoma"/>
                <a:cs typeface="Tahoma"/>
              </a:rPr>
              <a:t>dg</a:t>
            </a:r>
            <a:r>
              <a:rPr sz="2400" dirty="0">
                <a:latin typeface="Tahoma"/>
                <a:cs typeface="Tahoma"/>
              </a:rPr>
              <a:t>e</a:t>
            </a:r>
            <a:r>
              <a:rPr sz="2400" spc="150" dirty="0">
                <a:latin typeface="Times New Roman"/>
                <a:cs typeface="Times New Roman"/>
              </a:rPr>
              <a:t> </a:t>
            </a:r>
            <a:r>
              <a:rPr sz="2400" spc="-15" dirty="0">
                <a:latin typeface="Tahoma"/>
                <a:cs typeface="Tahoma"/>
              </a:rPr>
              <a:t>and</a:t>
            </a:r>
            <a:r>
              <a:rPr sz="2400" spc="150" dirty="0">
                <a:latin typeface="Times New Roman"/>
                <a:cs typeface="Times New Roman"/>
              </a:rPr>
              <a:t> </a:t>
            </a:r>
            <a:r>
              <a:rPr sz="2400" dirty="0">
                <a:latin typeface="Tahoma"/>
                <a:cs typeface="Tahoma"/>
              </a:rPr>
              <a:t>ex</a:t>
            </a:r>
            <a:r>
              <a:rPr sz="2400" spc="-15" dirty="0">
                <a:latin typeface="Tahoma"/>
                <a:cs typeface="Tahoma"/>
              </a:rPr>
              <a:t>p</a:t>
            </a:r>
            <a:r>
              <a:rPr sz="2400" dirty="0">
                <a:latin typeface="Tahoma"/>
                <a:cs typeface="Tahoma"/>
              </a:rPr>
              <a:t>er</a:t>
            </a:r>
            <a:r>
              <a:rPr sz="2400" spc="-10" dirty="0">
                <a:latin typeface="Tahoma"/>
                <a:cs typeface="Tahoma"/>
              </a:rPr>
              <a:t>i</a:t>
            </a:r>
            <a:r>
              <a:rPr sz="2400" dirty="0">
                <a:latin typeface="Tahoma"/>
                <a:cs typeface="Tahoma"/>
              </a:rPr>
              <a:t>e</a:t>
            </a:r>
            <a:r>
              <a:rPr sz="2400" spc="-15" dirty="0">
                <a:latin typeface="Tahoma"/>
                <a:cs typeface="Tahoma"/>
              </a:rPr>
              <a:t>n</a:t>
            </a:r>
            <a:r>
              <a:rPr sz="2400" dirty="0">
                <a:latin typeface="Tahoma"/>
                <a:cs typeface="Tahoma"/>
              </a:rPr>
              <a:t>ce</a:t>
            </a:r>
          </a:p>
          <a:p>
            <a:pPr marL="371475" indent="-358775">
              <a:spcBef>
                <a:spcPts val="1400"/>
              </a:spcBef>
              <a:buSzPct val="110416"/>
              <a:buFont typeface="Wingdings"/>
              <a:buChar char=""/>
              <a:tabLst>
                <a:tab pos="371475" algn="l"/>
              </a:tabLst>
            </a:pPr>
            <a:r>
              <a:rPr sz="2400" b="1" dirty="0">
                <a:latin typeface="Tahoma"/>
                <a:cs typeface="Tahoma"/>
              </a:rPr>
              <a:t>Che</a:t>
            </a:r>
            <a:r>
              <a:rPr sz="2400" b="1" spc="-15" dirty="0">
                <a:latin typeface="Tahoma"/>
                <a:cs typeface="Tahoma"/>
              </a:rPr>
              <a:t>ckli</a:t>
            </a:r>
            <a:r>
              <a:rPr sz="2400" b="1" spc="-20" dirty="0">
                <a:latin typeface="Tahoma"/>
                <a:cs typeface="Tahoma"/>
              </a:rPr>
              <a:t>s</a:t>
            </a:r>
            <a:r>
              <a:rPr sz="2400" b="1" spc="-10" dirty="0">
                <a:latin typeface="Tahoma"/>
                <a:cs typeface="Tahoma"/>
              </a:rPr>
              <a:t>t</a:t>
            </a:r>
            <a:r>
              <a:rPr sz="2400" b="1" dirty="0">
                <a:latin typeface="Tahoma"/>
                <a:cs typeface="Tahoma"/>
              </a:rPr>
              <a:t>:</a:t>
            </a:r>
            <a:r>
              <a:rPr sz="2400" b="1" spc="150" dirty="0">
                <a:latin typeface="Times New Roman"/>
                <a:cs typeface="Times New Roman"/>
              </a:rPr>
              <a:t> </a:t>
            </a:r>
            <a:r>
              <a:rPr sz="2400" dirty="0">
                <a:latin typeface="Tahoma"/>
                <a:cs typeface="Tahoma"/>
              </a:rPr>
              <a:t>foc</a:t>
            </a:r>
            <a:r>
              <a:rPr sz="2400" spc="-15" dirty="0">
                <a:latin typeface="Tahoma"/>
                <a:cs typeface="Tahoma"/>
              </a:rPr>
              <a:t>u</a:t>
            </a:r>
            <a:r>
              <a:rPr sz="2400" dirty="0">
                <a:latin typeface="Tahoma"/>
                <a:cs typeface="Tahoma"/>
              </a:rPr>
              <a:t>s</a:t>
            </a:r>
            <a:r>
              <a:rPr sz="2400" spc="150" dirty="0">
                <a:latin typeface="Times New Roman"/>
                <a:cs typeface="Times New Roman"/>
              </a:rPr>
              <a:t> </a:t>
            </a:r>
            <a:r>
              <a:rPr sz="2400" spc="-15" dirty="0">
                <a:latin typeface="Tahoma"/>
                <a:cs typeface="Tahoma"/>
              </a:rPr>
              <a:t>on</a:t>
            </a:r>
            <a:r>
              <a:rPr sz="2400" spc="150" dirty="0">
                <a:latin typeface="Times New Roman"/>
                <a:cs typeface="Times New Roman"/>
              </a:rPr>
              <a:t> </a:t>
            </a:r>
            <a:r>
              <a:rPr sz="2400" spc="-20" dirty="0">
                <a:latin typeface="Tahoma"/>
                <a:cs typeface="Tahoma"/>
              </a:rPr>
              <a:t>k</a:t>
            </a:r>
            <a:r>
              <a:rPr sz="2400" spc="-15" dirty="0">
                <a:latin typeface="Tahoma"/>
                <a:cs typeface="Tahoma"/>
              </a:rPr>
              <a:t>n</a:t>
            </a:r>
            <a:r>
              <a:rPr sz="2400" dirty="0">
                <a:latin typeface="Tahoma"/>
                <a:cs typeface="Tahoma"/>
              </a:rPr>
              <a:t>ow</a:t>
            </a:r>
            <a:r>
              <a:rPr sz="2400" spc="-15" dirty="0">
                <a:latin typeface="Tahoma"/>
                <a:cs typeface="Tahoma"/>
              </a:rPr>
              <a:t>n</a:t>
            </a:r>
            <a:r>
              <a:rPr sz="2400" spc="150" dirty="0">
                <a:latin typeface="Times New Roman"/>
                <a:cs typeface="Times New Roman"/>
              </a:rPr>
              <a:t> </a:t>
            </a:r>
            <a:r>
              <a:rPr sz="2400" spc="-15" dirty="0">
                <a:latin typeface="Tahoma"/>
                <a:cs typeface="Tahoma"/>
              </a:rPr>
              <a:t>p</a:t>
            </a:r>
            <a:r>
              <a:rPr sz="2400" dirty="0">
                <a:latin typeface="Tahoma"/>
                <a:cs typeface="Tahoma"/>
              </a:rPr>
              <a:t>r</a:t>
            </a:r>
            <a:r>
              <a:rPr sz="2400" spc="-15" dirty="0">
                <a:latin typeface="Tahoma"/>
                <a:cs typeface="Tahoma"/>
              </a:rPr>
              <a:t>obl</a:t>
            </a:r>
            <a:r>
              <a:rPr sz="2400" dirty="0">
                <a:latin typeface="Tahoma"/>
                <a:cs typeface="Tahoma"/>
              </a:rPr>
              <a:t>e</a:t>
            </a:r>
            <a:r>
              <a:rPr sz="2400" spc="-25" dirty="0">
                <a:latin typeface="Tahoma"/>
                <a:cs typeface="Tahoma"/>
              </a:rPr>
              <a:t>m</a:t>
            </a:r>
            <a:r>
              <a:rPr sz="2400" spc="150" dirty="0">
                <a:latin typeface="Times New Roman"/>
                <a:cs typeface="Times New Roman"/>
              </a:rPr>
              <a:t> </a:t>
            </a:r>
            <a:r>
              <a:rPr sz="2400" dirty="0">
                <a:latin typeface="Tahoma"/>
                <a:cs typeface="Tahoma"/>
              </a:rPr>
              <a:t>t</a:t>
            </a:r>
            <a:r>
              <a:rPr sz="2400" spc="-20" dirty="0">
                <a:latin typeface="Tahoma"/>
                <a:cs typeface="Tahoma"/>
              </a:rPr>
              <a:t>y</a:t>
            </a:r>
            <a:r>
              <a:rPr sz="2400" spc="-15" dirty="0">
                <a:latin typeface="Tahoma"/>
                <a:cs typeface="Tahoma"/>
              </a:rPr>
              <a:t>p</a:t>
            </a:r>
            <a:r>
              <a:rPr sz="2400" dirty="0">
                <a:latin typeface="Tahoma"/>
                <a:cs typeface="Tahoma"/>
              </a:rPr>
              <a:t>e</a:t>
            </a:r>
            <a:r>
              <a:rPr lang="en-AU" sz="2400" dirty="0">
                <a:latin typeface="Tahoma"/>
                <a:cs typeface="Tahoma"/>
              </a:rPr>
              <a:t>s</a:t>
            </a:r>
            <a:endParaRPr sz="2400" dirty="0">
              <a:latin typeface="Tahoma"/>
              <a:cs typeface="Tahoma"/>
            </a:endParaRPr>
          </a:p>
          <a:p>
            <a:pPr marL="368300" marR="276860" indent="-355600">
              <a:spcBef>
                <a:spcPts val="1400"/>
              </a:spcBef>
              <a:buSzPct val="110416"/>
              <a:buFont typeface="Wingdings"/>
              <a:buChar char=""/>
              <a:tabLst>
                <a:tab pos="371475" algn="l"/>
              </a:tabLst>
            </a:pPr>
            <a:r>
              <a:rPr lang="en-AU" sz="2400" b="1" dirty="0">
                <a:latin typeface="Tahoma"/>
                <a:cs typeface="Tahoma"/>
              </a:rPr>
              <a:t>Sc</a:t>
            </a:r>
            <a:r>
              <a:rPr lang="en-AU" sz="2400" b="1" spc="-5" dirty="0">
                <a:latin typeface="Tahoma"/>
                <a:cs typeface="Tahoma"/>
              </a:rPr>
              <a:t>e</a:t>
            </a:r>
            <a:r>
              <a:rPr lang="en-AU" sz="2400" b="1" spc="-20" dirty="0">
                <a:latin typeface="Tahoma"/>
                <a:cs typeface="Tahoma"/>
              </a:rPr>
              <a:t>nar</a:t>
            </a:r>
            <a:r>
              <a:rPr lang="en-AU" sz="2400" b="1" spc="-15" dirty="0">
                <a:latin typeface="Tahoma"/>
                <a:cs typeface="Tahoma"/>
              </a:rPr>
              <a:t>i</a:t>
            </a:r>
            <a:r>
              <a:rPr lang="en-AU" sz="2400" b="1" dirty="0">
                <a:latin typeface="Tahoma"/>
                <a:cs typeface="Tahoma"/>
              </a:rPr>
              <a:t>o-</a:t>
            </a:r>
            <a:r>
              <a:rPr lang="en-AU" sz="2400" b="1" spc="-5" dirty="0">
                <a:latin typeface="Tahoma"/>
                <a:cs typeface="Tahoma"/>
              </a:rPr>
              <a:t>b</a:t>
            </a:r>
            <a:r>
              <a:rPr lang="en-AU" sz="2400" b="1" spc="-20" dirty="0">
                <a:latin typeface="Tahoma"/>
                <a:cs typeface="Tahoma"/>
              </a:rPr>
              <a:t>ase</a:t>
            </a:r>
            <a:r>
              <a:rPr lang="en-AU" sz="2400" b="1" spc="-5" dirty="0">
                <a:latin typeface="Tahoma"/>
                <a:cs typeface="Tahoma"/>
              </a:rPr>
              <a:t>d</a:t>
            </a:r>
            <a:r>
              <a:rPr lang="en-AU" sz="2400" b="1" dirty="0">
                <a:latin typeface="Tahoma"/>
                <a:cs typeface="Tahoma"/>
              </a:rPr>
              <a:t>:</a:t>
            </a:r>
            <a:r>
              <a:rPr lang="en-AU" sz="2400" b="1" spc="155" dirty="0">
                <a:latin typeface="Times New Roman"/>
                <a:cs typeface="Times New Roman"/>
              </a:rPr>
              <a:t> </a:t>
            </a:r>
            <a:r>
              <a:rPr lang="en-AU" sz="2400" spc="-15" dirty="0">
                <a:latin typeface="Tahoma"/>
                <a:cs typeface="Tahoma"/>
              </a:rPr>
              <a:t>a</a:t>
            </a:r>
            <a:r>
              <a:rPr lang="en-AU" sz="2400" dirty="0">
                <a:latin typeface="Tahoma"/>
                <a:cs typeface="Tahoma"/>
              </a:rPr>
              <a:t>ss</a:t>
            </a:r>
            <a:r>
              <a:rPr lang="en-AU" sz="2400" spc="-15" dirty="0">
                <a:latin typeface="Tahoma"/>
                <a:cs typeface="Tahoma"/>
              </a:rPr>
              <a:t>ign</a:t>
            </a:r>
            <a:r>
              <a:rPr lang="en-AU" sz="2400" dirty="0">
                <a:latin typeface="Tahoma"/>
                <a:cs typeface="Tahoma"/>
              </a:rPr>
              <a:t>s</a:t>
            </a:r>
            <a:r>
              <a:rPr lang="en-AU" sz="2400" spc="150" dirty="0">
                <a:latin typeface="Times New Roman"/>
                <a:cs typeface="Times New Roman"/>
              </a:rPr>
              <a:t> </a:t>
            </a:r>
            <a:r>
              <a:rPr lang="en-AU" sz="2400" dirty="0">
                <a:latin typeface="Tahoma"/>
                <a:cs typeface="Tahoma"/>
              </a:rPr>
              <a:t>s</a:t>
            </a:r>
            <a:r>
              <a:rPr lang="en-AU" sz="2400" spc="-15" dirty="0">
                <a:latin typeface="Tahoma"/>
                <a:cs typeface="Tahoma"/>
              </a:rPr>
              <a:t>p</a:t>
            </a:r>
            <a:r>
              <a:rPr lang="en-AU" sz="2400" dirty="0">
                <a:latin typeface="Tahoma"/>
                <a:cs typeface="Tahoma"/>
              </a:rPr>
              <a:t>ec</a:t>
            </a:r>
            <a:r>
              <a:rPr lang="en-AU" sz="2400" spc="-10" dirty="0">
                <a:latin typeface="Tahoma"/>
                <a:cs typeface="Tahoma"/>
              </a:rPr>
              <a:t>i</a:t>
            </a:r>
            <a:r>
              <a:rPr lang="en-AU" sz="2400" dirty="0">
                <a:latin typeface="Tahoma"/>
                <a:cs typeface="Tahoma"/>
              </a:rPr>
              <a:t>f</a:t>
            </a:r>
            <a:r>
              <a:rPr lang="en-AU" sz="2400" spc="-10" dirty="0">
                <a:latin typeface="Tahoma"/>
                <a:cs typeface="Tahoma"/>
              </a:rPr>
              <a:t>i</a:t>
            </a:r>
            <a:r>
              <a:rPr lang="en-AU" sz="2400" dirty="0">
                <a:latin typeface="Tahoma"/>
                <a:cs typeface="Tahoma"/>
              </a:rPr>
              <a:t>c</a:t>
            </a:r>
            <a:r>
              <a:rPr lang="en-AU" sz="2400" spc="150" dirty="0">
                <a:latin typeface="Times New Roman"/>
                <a:cs typeface="Times New Roman"/>
              </a:rPr>
              <a:t> </a:t>
            </a:r>
            <a:r>
              <a:rPr lang="en-AU" sz="2400" dirty="0">
                <a:latin typeface="Tahoma"/>
                <a:cs typeface="Tahoma"/>
              </a:rPr>
              <a:t>res</a:t>
            </a:r>
            <a:r>
              <a:rPr lang="en-AU" sz="2400" spc="-15" dirty="0">
                <a:latin typeface="Tahoma"/>
                <a:cs typeface="Tahoma"/>
              </a:rPr>
              <a:t>pon</a:t>
            </a:r>
            <a:r>
              <a:rPr lang="en-AU" sz="2400" dirty="0">
                <a:latin typeface="Tahoma"/>
                <a:cs typeface="Tahoma"/>
              </a:rPr>
              <a:t>s</a:t>
            </a:r>
            <a:r>
              <a:rPr lang="en-AU" sz="2400" spc="-10" dirty="0">
                <a:latin typeface="Tahoma"/>
                <a:cs typeface="Tahoma"/>
              </a:rPr>
              <a:t>ibili</a:t>
            </a:r>
            <a:r>
              <a:rPr lang="en-AU" sz="2400" dirty="0">
                <a:latin typeface="Tahoma"/>
                <a:cs typeface="Tahoma"/>
              </a:rPr>
              <a:t>t</a:t>
            </a:r>
            <a:r>
              <a:rPr lang="en-AU" sz="2400" spc="-10" dirty="0">
                <a:latin typeface="Tahoma"/>
                <a:cs typeface="Tahoma"/>
              </a:rPr>
              <a:t>i</a:t>
            </a:r>
            <a:r>
              <a:rPr lang="en-AU" sz="2400" dirty="0">
                <a:latin typeface="Tahoma"/>
                <a:cs typeface="Tahoma"/>
              </a:rPr>
              <a:t>es</a:t>
            </a:r>
            <a:r>
              <a:rPr lang="en-AU" sz="2400" spc="150" dirty="0">
                <a:latin typeface="Times New Roman"/>
                <a:cs typeface="Times New Roman"/>
              </a:rPr>
              <a:t> </a:t>
            </a:r>
            <a:r>
              <a:rPr lang="en-AU" sz="2400" dirty="0">
                <a:latin typeface="Tahoma"/>
                <a:cs typeface="Tahoma"/>
              </a:rPr>
              <a:t>for</a:t>
            </a:r>
            <a:r>
              <a:rPr lang="en-AU" sz="2400" dirty="0">
                <a:latin typeface="Times New Roman"/>
                <a:cs typeface="Times New Roman"/>
              </a:rPr>
              <a:t> </a:t>
            </a:r>
            <a:r>
              <a:rPr lang="en-AU" sz="2400" dirty="0">
                <a:latin typeface="Tahoma"/>
                <a:cs typeface="Tahoma"/>
              </a:rPr>
              <a:t>re</a:t>
            </a:r>
            <a:r>
              <a:rPr lang="en-AU" sz="2400" spc="-20" dirty="0">
                <a:latin typeface="Tahoma"/>
                <a:cs typeface="Tahoma"/>
              </a:rPr>
              <a:t>v</a:t>
            </a:r>
            <a:r>
              <a:rPr lang="en-AU" sz="2400" spc="-10" dirty="0">
                <a:latin typeface="Tahoma"/>
                <a:cs typeface="Tahoma"/>
              </a:rPr>
              <a:t>i</a:t>
            </a:r>
            <a:r>
              <a:rPr lang="en-AU" sz="2400" dirty="0">
                <a:latin typeface="Tahoma"/>
                <a:cs typeface="Tahoma"/>
              </a:rPr>
              <a:t>ewers</a:t>
            </a:r>
            <a:r>
              <a:rPr lang="en-AU" sz="2400" spc="150" dirty="0">
                <a:latin typeface="Times New Roman"/>
                <a:cs typeface="Times New Roman"/>
              </a:rPr>
              <a:t> </a:t>
            </a:r>
            <a:r>
              <a:rPr lang="en-AU" sz="2400" spc="-15" dirty="0">
                <a:latin typeface="Tahoma"/>
                <a:cs typeface="Tahoma"/>
              </a:rPr>
              <a:t>–</a:t>
            </a:r>
            <a:r>
              <a:rPr lang="en-AU" sz="2400" spc="150" dirty="0">
                <a:latin typeface="Times New Roman"/>
                <a:cs typeface="Times New Roman"/>
              </a:rPr>
              <a:t> </a:t>
            </a:r>
            <a:r>
              <a:rPr lang="en-AU" sz="2400" spc="-15" dirty="0">
                <a:latin typeface="Tahoma"/>
                <a:cs typeface="Tahoma"/>
              </a:rPr>
              <a:t>a</a:t>
            </a:r>
            <a:r>
              <a:rPr lang="en-AU" sz="2400" dirty="0">
                <a:latin typeface="Tahoma"/>
                <a:cs typeface="Tahoma"/>
              </a:rPr>
              <a:t>tte</a:t>
            </a:r>
            <a:r>
              <a:rPr lang="en-AU" sz="2400" spc="-20" dirty="0">
                <a:latin typeface="Tahoma"/>
                <a:cs typeface="Tahoma"/>
              </a:rPr>
              <a:t>mp</a:t>
            </a:r>
            <a:r>
              <a:rPr lang="en-AU" sz="2400" dirty="0">
                <a:latin typeface="Tahoma"/>
                <a:cs typeface="Tahoma"/>
              </a:rPr>
              <a:t>ts</a:t>
            </a:r>
            <a:r>
              <a:rPr lang="en-AU" sz="2400" spc="150" dirty="0">
                <a:latin typeface="Times New Roman"/>
                <a:cs typeface="Times New Roman"/>
              </a:rPr>
              <a:t> </a:t>
            </a:r>
            <a:r>
              <a:rPr lang="en-AU" sz="2400" dirty="0">
                <a:latin typeface="Tahoma"/>
                <a:cs typeface="Tahoma"/>
              </a:rPr>
              <a:t>t</a:t>
            </a:r>
            <a:r>
              <a:rPr lang="en-AU" sz="2400" spc="-15" dirty="0">
                <a:latin typeface="Tahoma"/>
                <a:cs typeface="Tahoma"/>
              </a:rPr>
              <a:t>o</a:t>
            </a:r>
            <a:r>
              <a:rPr lang="en-AU" sz="2400" spc="150" dirty="0">
                <a:latin typeface="Times New Roman"/>
                <a:cs typeface="Times New Roman"/>
              </a:rPr>
              <a:t> </a:t>
            </a:r>
            <a:r>
              <a:rPr lang="en-AU" sz="2400" dirty="0">
                <a:latin typeface="Tahoma"/>
                <a:cs typeface="Tahoma"/>
              </a:rPr>
              <a:t>foc</a:t>
            </a:r>
            <a:r>
              <a:rPr lang="en-AU" sz="2400" spc="-15" dirty="0">
                <a:latin typeface="Tahoma"/>
                <a:cs typeface="Tahoma"/>
              </a:rPr>
              <a:t>u</a:t>
            </a:r>
            <a:r>
              <a:rPr lang="en-AU" sz="2400" dirty="0">
                <a:latin typeface="Tahoma"/>
                <a:cs typeface="Tahoma"/>
              </a:rPr>
              <a:t>s</a:t>
            </a:r>
            <a:r>
              <a:rPr lang="en-AU" sz="2400" spc="150" dirty="0">
                <a:latin typeface="Times New Roman"/>
                <a:cs typeface="Times New Roman"/>
              </a:rPr>
              <a:t> </a:t>
            </a:r>
            <a:r>
              <a:rPr lang="en-AU" sz="2400" dirty="0">
                <a:latin typeface="Tahoma"/>
                <a:cs typeface="Tahoma"/>
              </a:rPr>
              <a:t>e</a:t>
            </a:r>
            <a:r>
              <a:rPr lang="en-AU" sz="2400" spc="-15" dirty="0">
                <a:latin typeface="Tahoma"/>
                <a:cs typeface="Tahoma"/>
              </a:rPr>
              <a:t>a</a:t>
            </a:r>
            <a:r>
              <a:rPr lang="en-AU" sz="2400" dirty="0">
                <a:latin typeface="Tahoma"/>
                <a:cs typeface="Tahoma"/>
              </a:rPr>
              <a:t>c</a:t>
            </a:r>
            <a:r>
              <a:rPr lang="en-AU" sz="2400" spc="-15" dirty="0">
                <a:latin typeface="Tahoma"/>
                <a:cs typeface="Tahoma"/>
              </a:rPr>
              <a:t>h</a:t>
            </a:r>
            <a:r>
              <a:rPr lang="en-AU" sz="2400" spc="150" dirty="0">
                <a:latin typeface="Times New Roman"/>
                <a:cs typeface="Times New Roman"/>
              </a:rPr>
              <a:t> </a:t>
            </a:r>
            <a:r>
              <a:rPr lang="en-AU" sz="2400" dirty="0">
                <a:latin typeface="Tahoma"/>
                <a:cs typeface="Tahoma"/>
              </a:rPr>
              <a:t>re</a:t>
            </a:r>
            <a:r>
              <a:rPr lang="en-AU" sz="2400" spc="-20" dirty="0">
                <a:latin typeface="Tahoma"/>
                <a:cs typeface="Tahoma"/>
              </a:rPr>
              <a:t>v</a:t>
            </a:r>
            <a:r>
              <a:rPr lang="en-AU" sz="2400" spc="-10" dirty="0">
                <a:latin typeface="Tahoma"/>
                <a:cs typeface="Tahoma"/>
              </a:rPr>
              <a:t>i</a:t>
            </a:r>
            <a:r>
              <a:rPr lang="en-AU" sz="2400" dirty="0">
                <a:latin typeface="Tahoma"/>
                <a:cs typeface="Tahoma"/>
              </a:rPr>
              <a:t>ewer</a:t>
            </a:r>
            <a:r>
              <a:rPr lang="en-AU" sz="2400" spc="150" dirty="0">
                <a:latin typeface="Times New Roman"/>
                <a:cs typeface="Times New Roman"/>
              </a:rPr>
              <a:t> </a:t>
            </a:r>
            <a:r>
              <a:rPr lang="en-AU" sz="2400" spc="-15" dirty="0">
                <a:latin typeface="Tahoma"/>
                <a:cs typeface="Tahoma"/>
              </a:rPr>
              <a:t>on</a:t>
            </a:r>
            <a:r>
              <a:rPr lang="en-AU" sz="2400" spc="150" dirty="0">
                <a:latin typeface="Times New Roman"/>
                <a:cs typeface="Times New Roman"/>
              </a:rPr>
              <a:t> </a:t>
            </a:r>
            <a:r>
              <a:rPr lang="en-AU" sz="2400" spc="-15" dirty="0">
                <a:latin typeface="Tahoma"/>
                <a:cs typeface="Tahoma"/>
              </a:rPr>
              <a:t>a</a:t>
            </a:r>
            <a:r>
              <a:rPr lang="en-AU" sz="2400" spc="-10" dirty="0">
                <a:latin typeface="Times New Roman"/>
                <a:cs typeface="Times New Roman"/>
              </a:rPr>
              <a:t> </a:t>
            </a:r>
            <a:r>
              <a:rPr lang="en-AU" sz="2400" spc="-10" dirty="0">
                <a:latin typeface="Tahoma"/>
                <a:cs typeface="Tahoma"/>
              </a:rPr>
              <a:t>di</a:t>
            </a:r>
            <a:r>
              <a:rPr lang="en-AU" sz="2400" dirty="0">
                <a:latin typeface="Tahoma"/>
                <a:cs typeface="Tahoma"/>
              </a:rPr>
              <a:t>ffere</a:t>
            </a:r>
            <a:r>
              <a:rPr lang="en-AU" sz="2400" spc="-15" dirty="0">
                <a:latin typeface="Tahoma"/>
                <a:cs typeface="Tahoma"/>
              </a:rPr>
              <a:t>n</a:t>
            </a:r>
            <a:r>
              <a:rPr lang="en-AU" sz="2400" dirty="0">
                <a:latin typeface="Tahoma"/>
                <a:cs typeface="Tahoma"/>
              </a:rPr>
              <a:t>t</a:t>
            </a:r>
            <a:r>
              <a:rPr lang="en-AU" sz="2400" spc="150" dirty="0">
                <a:latin typeface="Times New Roman"/>
                <a:cs typeface="Times New Roman"/>
              </a:rPr>
              <a:t> </a:t>
            </a:r>
            <a:r>
              <a:rPr lang="en-AU" sz="2400" dirty="0">
                <a:latin typeface="Tahoma"/>
                <a:cs typeface="Tahoma"/>
              </a:rPr>
              <a:t>c</a:t>
            </a:r>
            <a:r>
              <a:rPr lang="en-AU" sz="2400" spc="-10" dirty="0">
                <a:latin typeface="Tahoma"/>
                <a:cs typeface="Tahoma"/>
              </a:rPr>
              <a:t>la</a:t>
            </a:r>
            <a:r>
              <a:rPr lang="en-AU" sz="2400" dirty="0">
                <a:latin typeface="Tahoma"/>
                <a:cs typeface="Tahoma"/>
              </a:rPr>
              <a:t>ss</a:t>
            </a:r>
            <a:r>
              <a:rPr lang="en-AU" sz="2400" spc="150" dirty="0">
                <a:latin typeface="Times New Roman"/>
                <a:cs typeface="Times New Roman"/>
              </a:rPr>
              <a:t> </a:t>
            </a:r>
            <a:r>
              <a:rPr lang="en-AU" sz="2400" dirty="0">
                <a:latin typeface="Tahoma"/>
                <a:cs typeface="Tahoma"/>
              </a:rPr>
              <a:t>of</a:t>
            </a:r>
            <a:r>
              <a:rPr lang="en-AU" sz="2400" spc="150" dirty="0">
                <a:latin typeface="Times New Roman"/>
                <a:cs typeface="Times New Roman"/>
              </a:rPr>
              <a:t> </a:t>
            </a:r>
            <a:r>
              <a:rPr lang="en-AU" sz="2400" spc="-15" dirty="0">
                <a:latin typeface="Tahoma"/>
                <a:cs typeface="Tahoma"/>
              </a:rPr>
              <a:t>d</a:t>
            </a:r>
            <a:r>
              <a:rPr lang="en-AU" sz="2400" dirty="0">
                <a:latin typeface="Tahoma"/>
                <a:cs typeface="Tahoma"/>
              </a:rPr>
              <a:t>efects</a:t>
            </a:r>
          </a:p>
          <a:p>
            <a:pPr marL="368300" marR="365760" indent="-355600">
              <a:spcBef>
                <a:spcPts val="1400"/>
              </a:spcBef>
              <a:buSzPct val="110416"/>
              <a:buFont typeface="Wingdings"/>
              <a:buChar char=""/>
              <a:tabLst>
                <a:tab pos="371475" algn="l"/>
              </a:tabLst>
            </a:pPr>
            <a:r>
              <a:rPr lang="en-AU" sz="2400" b="1" spc="-20" dirty="0">
                <a:latin typeface="Tahoma"/>
                <a:cs typeface="Tahoma"/>
              </a:rPr>
              <a:t>Pers</a:t>
            </a:r>
            <a:r>
              <a:rPr lang="en-AU" sz="2400" b="1" spc="-5" dirty="0">
                <a:latin typeface="Tahoma"/>
                <a:cs typeface="Tahoma"/>
              </a:rPr>
              <a:t>pe</a:t>
            </a:r>
            <a:r>
              <a:rPr lang="en-AU" sz="2400" b="1" spc="-20" dirty="0">
                <a:latin typeface="Tahoma"/>
                <a:cs typeface="Tahoma"/>
              </a:rPr>
              <a:t>ct</a:t>
            </a:r>
            <a:r>
              <a:rPr lang="en-AU" sz="2400" b="1" spc="-10" dirty="0">
                <a:latin typeface="Tahoma"/>
                <a:cs typeface="Tahoma"/>
              </a:rPr>
              <a:t>i</a:t>
            </a:r>
            <a:r>
              <a:rPr lang="en-AU" sz="2400" b="1" spc="-20" dirty="0">
                <a:latin typeface="Tahoma"/>
                <a:cs typeface="Tahoma"/>
              </a:rPr>
              <a:t>ve</a:t>
            </a:r>
            <a:r>
              <a:rPr lang="en-AU" sz="2400" b="1" spc="-15" dirty="0">
                <a:latin typeface="Tahoma"/>
                <a:cs typeface="Tahoma"/>
              </a:rPr>
              <a:t>-b</a:t>
            </a:r>
            <a:r>
              <a:rPr lang="en-AU" sz="2400" b="1" spc="-20" dirty="0">
                <a:latin typeface="Tahoma"/>
                <a:cs typeface="Tahoma"/>
              </a:rPr>
              <a:t>ase</a:t>
            </a:r>
            <a:r>
              <a:rPr lang="en-AU" sz="2400" b="1" spc="-5" dirty="0">
                <a:latin typeface="Tahoma"/>
                <a:cs typeface="Tahoma"/>
              </a:rPr>
              <a:t>d</a:t>
            </a:r>
            <a:r>
              <a:rPr lang="en-AU" sz="2400" b="1" dirty="0">
                <a:latin typeface="Tahoma"/>
                <a:cs typeface="Tahoma"/>
              </a:rPr>
              <a:t>:</a:t>
            </a:r>
            <a:r>
              <a:rPr lang="en-AU" sz="2400" b="1" spc="160" dirty="0">
                <a:latin typeface="Times New Roman"/>
                <a:cs typeface="Times New Roman"/>
              </a:rPr>
              <a:t> </a:t>
            </a:r>
            <a:r>
              <a:rPr lang="en-AU" sz="2400" dirty="0">
                <a:latin typeface="Tahoma"/>
                <a:cs typeface="Tahoma"/>
              </a:rPr>
              <a:t>e</a:t>
            </a:r>
            <a:r>
              <a:rPr lang="en-AU" sz="2400" spc="-15" dirty="0">
                <a:latin typeface="Tahoma"/>
                <a:cs typeface="Tahoma"/>
              </a:rPr>
              <a:t>nhan</a:t>
            </a:r>
            <a:r>
              <a:rPr lang="en-AU" sz="2400" dirty="0">
                <a:latin typeface="Tahoma"/>
                <a:cs typeface="Tahoma"/>
              </a:rPr>
              <a:t>ce</a:t>
            </a:r>
            <a:r>
              <a:rPr lang="en-AU" sz="2400" spc="-15" dirty="0">
                <a:latin typeface="Tahoma"/>
                <a:cs typeface="Tahoma"/>
              </a:rPr>
              <a:t>d</a:t>
            </a:r>
            <a:r>
              <a:rPr lang="en-AU" sz="2400" spc="150" dirty="0">
                <a:latin typeface="Times New Roman"/>
                <a:cs typeface="Times New Roman"/>
              </a:rPr>
              <a:t> </a:t>
            </a:r>
            <a:r>
              <a:rPr lang="en-AU" sz="2400" spc="-5" dirty="0">
                <a:latin typeface="Tahoma"/>
                <a:cs typeface="Tahoma"/>
              </a:rPr>
              <a:t>v</a:t>
            </a:r>
            <a:r>
              <a:rPr lang="en-AU" sz="2400" dirty="0">
                <a:latin typeface="Tahoma"/>
                <a:cs typeface="Tahoma"/>
              </a:rPr>
              <a:t>ers</a:t>
            </a:r>
            <a:r>
              <a:rPr lang="en-AU" sz="2400" spc="-15" dirty="0">
                <a:latin typeface="Tahoma"/>
                <a:cs typeface="Tahoma"/>
              </a:rPr>
              <a:t>ion</a:t>
            </a:r>
            <a:r>
              <a:rPr lang="en-AU" sz="2400" spc="150" dirty="0">
                <a:latin typeface="Times New Roman"/>
                <a:cs typeface="Times New Roman"/>
              </a:rPr>
              <a:t> </a:t>
            </a:r>
            <a:r>
              <a:rPr lang="en-AU" sz="2400" dirty="0">
                <a:latin typeface="Tahoma"/>
                <a:cs typeface="Tahoma"/>
              </a:rPr>
              <a:t>of</a:t>
            </a:r>
            <a:r>
              <a:rPr lang="en-AU" sz="2400" spc="150" dirty="0">
                <a:latin typeface="Times New Roman"/>
                <a:cs typeface="Times New Roman"/>
              </a:rPr>
              <a:t> </a:t>
            </a:r>
            <a:r>
              <a:rPr lang="en-AU" sz="2400" dirty="0">
                <a:latin typeface="Tahoma"/>
                <a:cs typeface="Tahoma"/>
              </a:rPr>
              <a:t>sce</a:t>
            </a:r>
            <a:r>
              <a:rPr lang="en-AU" sz="2400" spc="-15" dirty="0">
                <a:latin typeface="Tahoma"/>
                <a:cs typeface="Tahoma"/>
              </a:rPr>
              <a:t>na</a:t>
            </a:r>
            <a:r>
              <a:rPr lang="en-AU" sz="2400" dirty="0">
                <a:latin typeface="Tahoma"/>
                <a:cs typeface="Tahoma"/>
              </a:rPr>
              <a:t>r</a:t>
            </a:r>
            <a:r>
              <a:rPr lang="en-AU" sz="2400" spc="-10" dirty="0">
                <a:latin typeface="Tahoma"/>
                <a:cs typeface="Tahoma"/>
              </a:rPr>
              <a:t>i</a:t>
            </a:r>
            <a:r>
              <a:rPr lang="en-AU" sz="2400" dirty="0">
                <a:latin typeface="Tahoma"/>
                <a:cs typeface="Tahoma"/>
              </a:rPr>
              <a:t>o-</a:t>
            </a:r>
            <a:r>
              <a:rPr lang="en-AU" sz="2400" dirty="0">
                <a:latin typeface="Times New Roman"/>
                <a:cs typeface="Times New Roman"/>
              </a:rPr>
              <a:t> </a:t>
            </a:r>
            <a:r>
              <a:rPr lang="en-AU" sz="2400" spc="-15" dirty="0">
                <a:latin typeface="Tahoma"/>
                <a:cs typeface="Tahoma"/>
              </a:rPr>
              <a:t>ba</a:t>
            </a:r>
            <a:r>
              <a:rPr lang="en-AU" sz="2400" dirty="0">
                <a:latin typeface="Tahoma"/>
                <a:cs typeface="Tahoma"/>
              </a:rPr>
              <a:t>se</a:t>
            </a:r>
            <a:r>
              <a:rPr lang="en-AU" sz="2400" spc="-15" dirty="0">
                <a:latin typeface="Tahoma"/>
                <a:cs typeface="Tahoma"/>
              </a:rPr>
              <a:t>d</a:t>
            </a:r>
            <a:r>
              <a:rPr lang="en-AU" sz="2400" spc="150" dirty="0">
                <a:latin typeface="Times New Roman"/>
                <a:cs typeface="Times New Roman"/>
              </a:rPr>
              <a:t> </a:t>
            </a:r>
            <a:r>
              <a:rPr lang="en-AU" sz="2400" dirty="0">
                <a:latin typeface="Tahoma"/>
                <a:cs typeface="Tahoma"/>
              </a:rPr>
              <a:t>re</a:t>
            </a:r>
            <a:r>
              <a:rPr lang="en-AU" sz="2400" spc="-15" dirty="0">
                <a:latin typeface="Tahoma"/>
                <a:cs typeface="Tahoma"/>
              </a:rPr>
              <a:t>ading</a:t>
            </a:r>
            <a:r>
              <a:rPr lang="en-AU" sz="2400" spc="150" dirty="0">
                <a:latin typeface="Times New Roman"/>
                <a:cs typeface="Times New Roman"/>
              </a:rPr>
              <a:t> </a:t>
            </a:r>
            <a:r>
              <a:rPr lang="en-AU" sz="2400" dirty="0">
                <a:latin typeface="Tahoma"/>
                <a:cs typeface="Tahoma"/>
              </a:rPr>
              <a:t>–</a:t>
            </a:r>
            <a:r>
              <a:rPr lang="en-AU" sz="2400" spc="150" dirty="0">
                <a:latin typeface="Times New Roman"/>
                <a:cs typeface="Times New Roman"/>
              </a:rPr>
              <a:t> </a:t>
            </a:r>
            <a:r>
              <a:rPr lang="en-AU" sz="2400" spc="-15" dirty="0">
                <a:latin typeface="Tahoma"/>
                <a:cs typeface="Tahoma"/>
              </a:rPr>
              <a:t>ba</a:t>
            </a:r>
            <a:r>
              <a:rPr lang="en-AU" sz="2400" dirty="0">
                <a:latin typeface="Tahoma"/>
                <a:cs typeface="Tahoma"/>
              </a:rPr>
              <a:t>se</a:t>
            </a:r>
            <a:r>
              <a:rPr lang="en-AU" sz="2400" spc="-15" dirty="0">
                <a:latin typeface="Tahoma"/>
                <a:cs typeface="Tahoma"/>
              </a:rPr>
              <a:t>d</a:t>
            </a:r>
            <a:r>
              <a:rPr lang="en-AU" sz="2400" spc="150" dirty="0">
                <a:latin typeface="Times New Roman"/>
                <a:cs typeface="Times New Roman"/>
              </a:rPr>
              <a:t> </a:t>
            </a:r>
            <a:r>
              <a:rPr lang="en-AU" sz="2400" spc="-15" dirty="0">
                <a:latin typeface="Tahoma"/>
                <a:cs typeface="Tahoma"/>
              </a:rPr>
              <a:t>on</a:t>
            </a:r>
            <a:r>
              <a:rPr lang="en-AU" sz="2400" spc="150" dirty="0">
                <a:latin typeface="Times New Roman"/>
                <a:cs typeface="Times New Roman"/>
              </a:rPr>
              <a:t> </a:t>
            </a:r>
            <a:r>
              <a:rPr lang="en-AU" sz="2400" spc="-20" dirty="0">
                <a:latin typeface="Tahoma"/>
                <a:cs typeface="Tahoma"/>
              </a:rPr>
              <a:t>v</a:t>
            </a:r>
            <a:r>
              <a:rPr lang="en-AU" sz="2400" spc="-10" dirty="0">
                <a:latin typeface="Tahoma"/>
                <a:cs typeface="Tahoma"/>
              </a:rPr>
              <a:t>i</a:t>
            </a:r>
            <a:r>
              <a:rPr lang="en-AU" sz="2400" dirty="0">
                <a:latin typeface="Tahoma"/>
                <a:cs typeface="Tahoma"/>
              </a:rPr>
              <a:t>ew</a:t>
            </a:r>
            <a:r>
              <a:rPr lang="en-AU" sz="2400" spc="-15" dirty="0">
                <a:latin typeface="Tahoma"/>
                <a:cs typeface="Tahoma"/>
              </a:rPr>
              <a:t>poin</a:t>
            </a:r>
            <a:r>
              <a:rPr lang="en-AU" sz="2400" dirty="0">
                <a:latin typeface="Tahoma"/>
                <a:cs typeface="Tahoma"/>
              </a:rPr>
              <a:t>t</a:t>
            </a:r>
            <a:r>
              <a:rPr lang="en-AU" sz="2400" spc="150" dirty="0">
                <a:latin typeface="Times New Roman"/>
                <a:cs typeface="Times New Roman"/>
              </a:rPr>
              <a:t> </a:t>
            </a:r>
            <a:r>
              <a:rPr lang="en-AU" sz="2400" dirty="0">
                <a:latin typeface="Tahoma"/>
                <a:cs typeface="Tahoma"/>
              </a:rPr>
              <a:t>or</a:t>
            </a:r>
            <a:r>
              <a:rPr lang="en-AU" sz="2400" spc="150" dirty="0">
                <a:latin typeface="Times New Roman"/>
                <a:cs typeface="Times New Roman"/>
              </a:rPr>
              <a:t> </a:t>
            </a:r>
            <a:r>
              <a:rPr lang="en-AU" sz="2400" spc="-15" dirty="0">
                <a:latin typeface="Tahoma"/>
                <a:cs typeface="Tahoma"/>
              </a:rPr>
              <a:t>n</a:t>
            </a:r>
            <a:r>
              <a:rPr lang="en-AU" sz="2400" dirty="0">
                <a:latin typeface="Tahoma"/>
                <a:cs typeface="Tahoma"/>
              </a:rPr>
              <a:t>ee</a:t>
            </a:r>
            <a:r>
              <a:rPr lang="en-AU" sz="2400" spc="-15" dirty="0">
                <a:latin typeface="Tahoma"/>
                <a:cs typeface="Tahoma"/>
              </a:rPr>
              <a:t>d</a:t>
            </a:r>
            <a:r>
              <a:rPr lang="en-AU" sz="2400" dirty="0">
                <a:latin typeface="Tahoma"/>
                <a:cs typeface="Tahoma"/>
              </a:rPr>
              <a:t>s</a:t>
            </a:r>
            <a:r>
              <a:rPr lang="en-AU" sz="2400" spc="150" dirty="0">
                <a:latin typeface="Times New Roman"/>
                <a:cs typeface="Times New Roman"/>
              </a:rPr>
              <a:t> </a:t>
            </a:r>
            <a:r>
              <a:rPr lang="en-AU" sz="2400" dirty="0">
                <a:latin typeface="Tahoma"/>
                <a:cs typeface="Tahoma"/>
              </a:rPr>
              <a:t>of</a:t>
            </a:r>
            <a:r>
              <a:rPr lang="en-AU" sz="2400" dirty="0">
                <a:latin typeface="Times New Roman"/>
                <a:cs typeface="Times New Roman"/>
              </a:rPr>
              <a:t> </a:t>
            </a:r>
            <a:r>
              <a:rPr lang="en-AU" sz="2400" dirty="0">
                <a:latin typeface="Tahoma"/>
                <a:cs typeface="Tahoma"/>
              </a:rPr>
              <a:t>st</a:t>
            </a:r>
            <a:r>
              <a:rPr lang="en-AU" sz="2400" spc="-15" dirty="0">
                <a:latin typeface="Tahoma"/>
                <a:cs typeface="Tahoma"/>
              </a:rPr>
              <a:t>a</a:t>
            </a:r>
            <a:r>
              <a:rPr lang="en-AU" sz="2400" spc="-5" dirty="0">
                <a:latin typeface="Tahoma"/>
                <a:cs typeface="Tahoma"/>
              </a:rPr>
              <a:t>k</a:t>
            </a:r>
            <a:r>
              <a:rPr lang="en-AU" sz="2400" dirty="0">
                <a:latin typeface="Tahoma"/>
                <a:cs typeface="Tahoma"/>
              </a:rPr>
              <a:t>e</a:t>
            </a:r>
            <a:r>
              <a:rPr lang="en-AU" sz="2400" spc="-15" dirty="0">
                <a:latin typeface="Tahoma"/>
                <a:cs typeface="Tahoma"/>
              </a:rPr>
              <a:t>hold</a:t>
            </a:r>
            <a:r>
              <a:rPr lang="en-AU" sz="2400" dirty="0">
                <a:latin typeface="Tahoma"/>
                <a:cs typeface="Tahoma"/>
              </a:rPr>
              <a:t>ers</a:t>
            </a:r>
          </a:p>
          <a:p>
            <a:pPr marL="368300" marR="54610" indent="-355600">
              <a:spcBef>
                <a:spcPts val="1400"/>
              </a:spcBef>
              <a:buSzPct val="110416"/>
              <a:buFont typeface="Wingdings"/>
              <a:buChar char=""/>
              <a:tabLst>
                <a:tab pos="371475" algn="l"/>
              </a:tabLst>
            </a:pPr>
            <a:r>
              <a:rPr sz="2400" b="1" dirty="0">
                <a:latin typeface="Tahoma"/>
                <a:cs typeface="Tahoma"/>
              </a:rPr>
              <a:t>S</a:t>
            </a:r>
            <a:r>
              <a:rPr sz="2400" b="1" spc="-15" dirty="0">
                <a:latin typeface="Tahoma"/>
                <a:cs typeface="Tahoma"/>
              </a:rPr>
              <a:t>tepwise</a:t>
            </a:r>
            <a:r>
              <a:rPr sz="2400" b="1" spc="100" dirty="0">
                <a:latin typeface="Times New Roman"/>
                <a:cs typeface="Times New Roman"/>
              </a:rPr>
              <a:t> </a:t>
            </a:r>
            <a:r>
              <a:rPr lang="en-AU" sz="2400" b="1" spc="-15" dirty="0">
                <a:latin typeface="Tahoma"/>
                <a:cs typeface="Tahoma"/>
              </a:rPr>
              <a:t>Abstraction</a:t>
            </a:r>
            <a:r>
              <a:rPr sz="2400" spc="-10" dirty="0">
                <a:latin typeface="Tahoma"/>
                <a:cs typeface="Tahoma"/>
              </a:rPr>
              <a:t>:</a:t>
            </a:r>
            <a:r>
              <a:rPr sz="2400" spc="150" dirty="0">
                <a:latin typeface="Times New Roman"/>
                <a:cs typeface="Times New Roman"/>
              </a:rPr>
              <a:t> </a:t>
            </a:r>
            <a:r>
              <a:rPr sz="2400" dirty="0">
                <a:latin typeface="Tahoma"/>
                <a:cs typeface="Tahoma"/>
              </a:rPr>
              <a:t>re</a:t>
            </a:r>
            <a:r>
              <a:rPr sz="2400" spc="-20" dirty="0">
                <a:latin typeface="Tahoma"/>
                <a:cs typeface="Tahoma"/>
              </a:rPr>
              <a:t>v</a:t>
            </a:r>
            <a:r>
              <a:rPr sz="2400" spc="-10" dirty="0">
                <a:latin typeface="Tahoma"/>
                <a:cs typeface="Tahoma"/>
              </a:rPr>
              <a:t>i</a:t>
            </a:r>
            <a:r>
              <a:rPr sz="2400" dirty="0">
                <a:latin typeface="Tahoma"/>
                <a:cs typeface="Tahoma"/>
              </a:rPr>
              <a:t>ewers</a:t>
            </a:r>
            <a:r>
              <a:rPr sz="2400" spc="150" dirty="0">
                <a:latin typeface="Times New Roman"/>
                <a:cs typeface="Times New Roman"/>
              </a:rPr>
              <a:t> </a:t>
            </a:r>
            <a:r>
              <a:rPr sz="2400" spc="-15" dirty="0">
                <a:latin typeface="Tahoma"/>
                <a:cs typeface="Tahoma"/>
              </a:rPr>
              <a:t>d</a:t>
            </a:r>
            <a:r>
              <a:rPr sz="2400" dirty="0">
                <a:latin typeface="Tahoma"/>
                <a:cs typeface="Tahoma"/>
              </a:rPr>
              <a:t>er</a:t>
            </a:r>
            <a:r>
              <a:rPr sz="2400" spc="-10" dirty="0">
                <a:latin typeface="Tahoma"/>
                <a:cs typeface="Tahoma"/>
              </a:rPr>
              <a:t>i</a:t>
            </a:r>
            <a:r>
              <a:rPr sz="2400" spc="-5" dirty="0">
                <a:latin typeface="Tahoma"/>
                <a:cs typeface="Tahoma"/>
              </a:rPr>
              <a:t>v</a:t>
            </a:r>
            <a:r>
              <a:rPr sz="2400" dirty="0">
                <a:latin typeface="Tahoma"/>
                <a:cs typeface="Tahoma"/>
              </a:rPr>
              <a:t>e</a:t>
            </a:r>
            <a:r>
              <a:rPr sz="2400" spc="150" dirty="0">
                <a:latin typeface="Times New Roman"/>
                <a:cs typeface="Times New Roman"/>
              </a:rPr>
              <a:t> </a:t>
            </a:r>
            <a:r>
              <a:rPr sz="2400" dirty="0">
                <a:latin typeface="Tahoma"/>
                <a:cs typeface="Tahoma"/>
              </a:rPr>
              <a:t>s</a:t>
            </a:r>
            <a:r>
              <a:rPr sz="2400" spc="-15" dirty="0">
                <a:latin typeface="Tahoma"/>
                <a:cs typeface="Tahoma"/>
              </a:rPr>
              <a:t>p</a:t>
            </a:r>
            <a:r>
              <a:rPr sz="2400" dirty="0">
                <a:latin typeface="Tahoma"/>
                <a:cs typeface="Tahoma"/>
              </a:rPr>
              <a:t>ec</a:t>
            </a:r>
            <a:r>
              <a:rPr sz="2400" spc="-10" dirty="0">
                <a:latin typeface="Tahoma"/>
                <a:cs typeface="Tahoma"/>
              </a:rPr>
              <a:t>i</a:t>
            </a:r>
            <a:r>
              <a:rPr sz="2400" dirty="0">
                <a:latin typeface="Tahoma"/>
                <a:cs typeface="Tahoma"/>
              </a:rPr>
              <a:t>f</a:t>
            </a:r>
            <a:r>
              <a:rPr sz="2400" spc="-10" dirty="0">
                <a:latin typeface="Tahoma"/>
                <a:cs typeface="Tahoma"/>
              </a:rPr>
              <a:t>i</a:t>
            </a:r>
            <a:r>
              <a:rPr sz="2400" dirty="0">
                <a:latin typeface="Tahoma"/>
                <a:cs typeface="Tahoma"/>
              </a:rPr>
              <a:t>c</a:t>
            </a:r>
            <a:r>
              <a:rPr sz="2400" spc="-15" dirty="0">
                <a:latin typeface="Tahoma"/>
                <a:cs typeface="Tahoma"/>
              </a:rPr>
              <a:t>a</a:t>
            </a:r>
            <a:r>
              <a:rPr sz="2400" dirty="0">
                <a:latin typeface="Tahoma"/>
                <a:cs typeface="Tahoma"/>
              </a:rPr>
              <a:t>t</a:t>
            </a:r>
            <a:r>
              <a:rPr sz="2400" spc="-15" dirty="0">
                <a:latin typeface="Tahoma"/>
                <a:cs typeface="Tahoma"/>
              </a:rPr>
              <a:t>ion</a:t>
            </a:r>
            <a:r>
              <a:rPr sz="2400" spc="-10" dirty="0">
                <a:latin typeface="Times New Roman"/>
                <a:cs typeface="Times New Roman"/>
              </a:rPr>
              <a:t> </a:t>
            </a:r>
            <a:r>
              <a:rPr sz="2400" dirty="0">
                <a:latin typeface="Tahoma"/>
                <a:cs typeface="Tahoma"/>
              </a:rPr>
              <a:t>fr</a:t>
            </a:r>
            <a:r>
              <a:rPr sz="2400" spc="-20" dirty="0">
                <a:latin typeface="Tahoma"/>
                <a:cs typeface="Tahoma"/>
              </a:rPr>
              <a:t>om</a:t>
            </a:r>
            <a:r>
              <a:rPr sz="2400" spc="150" dirty="0">
                <a:latin typeface="Times New Roman"/>
                <a:cs typeface="Times New Roman"/>
              </a:rPr>
              <a:t> </a:t>
            </a:r>
            <a:r>
              <a:rPr sz="2400" dirty="0">
                <a:latin typeface="Tahoma"/>
                <a:cs typeface="Tahoma"/>
              </a:rPr>
              <a:t>t</a:t>
            </a:r>
            <a:r>
              <a:rPr sz="2400" spc="-15" dirty="0">
                <a:latin typeface="Tahoma"/>
                <a:cs typeface="Tahoma"/>
              </a:rPr>
              <a:t>h</a:t>
            </a:r>
            <a:r>
              <a:rPr sz="2400" dirty="0">
                <a:latin typeface="Tahoma"/>
                <a:cs typeface="Tahoma"/>
              </a:rPr>
              <a:t>e</a:t>
            </a:r>
            <a:r>
              <a:rPr sz="2400" spc="150" dirty="0">
                <a:latin typeface="Times New Roman"/>
                <a:cs typeface="Times New Roman"/>
              </a:rPr>
              <a:t> </a:t>
            </a:r>
            <a:r>
              <a:rPr sz="2400" dirty="0">
                <a:latin typeface="Tahoma"/>
                <a:cs typeface="Tahoma"/>
              </a:rPr>
              <a:t>c</a:t>
            </a:r>
            <a:r>
              <a:rPr sz="2400" spc="-15" dirty="0">
                <a:latin typeface="Tahoma"/>
                <a:cs typeface="Tahoma"/>
              </a:rPr>
              <a:t>od</a:t>
            </a:r>
            <a:r>
              <a:rPr sz="2400" dirty="0">
                <a:latin typeface="Tahoma"/>
                <a:cs typeface="Tahoma"/>
              </a:rPr>
              <a:t>e</a:t>
            </a:r>
            <a:r>
              <a:rPr sz="2400" spc="150" dirty="0">
                <a:latin typeface="Times New Roman"/>
                <a:cs typeface="Times New Roman"/>
              </a:rPr>
              <a:t> </a:t>
            </a:r>
            <a:r>
              <a:rPr sz="2400" spc="-15" dirty="0">
                <a:latin typeface="Tahoma"/>
                <a:cs typeface="Tahoma"/>
              </a:rPr>
              <a:t>and</a:t>
            </a:r>
            <a:r>
              <a:rPr sz="2400" spc="150" dirty="0">
                <a:latin typeface="Times New Roman"/>
                <a:cs typeface="Times New Roman"/>
              </a:rPr>
              <a:t> </a:t>
            </a:r>
            <a:r>
              <a:rPr sz="2400" dirty="0">
                <a:latin typeface="Tahoma"/>
                <a:cs typeface="Tahoma"/>
              </a:rPr>
              <a:t>t</a:t>
            </a:r>
            <a:r>
              <a:rPr sz="2400" spc="-15" dirty="0">
                <a:latin typeface="Tahoma"/>
                <a:cs typeface="Tahoma"/>
              </a:rPr>
              <a:t>h</a:t>
            </a:r>
            <a:r>
              <a:rPr sz="2400" dirty="0">
                <a:latin typeface="Tahoma"/>
                <a:cs typeface="Tahoma"/>
              </a:rPr>
              <a:t>e</a:t>
            </a:r>
            <a:r>
              <a:rPr sz="2400" spc="-15" dirty="0">
                <a:latin typeface="Tahoma"/>
                <a:cs typeface="Tahoma"/>
              </a:rPr>
              <a:t>n</a:t>
            </a:r>
            <a:r>
              <a:rPr sz="2400" spc="150" dirty="0">
                <a:latin typeface="Times New Roman"/>
                <a:cs typeface="Times New Roman"/>
              </a:rPr>
              <a:t> </a:t>
            </a:r>
            <a:r>
              <a:rPr sz="2400" dirty="0">
                <a:latin typeface="Tahoma"/>
                <a:cs typeface="Tahoma"/>
              </a:rPr>
              <a:t>c</a:t>
            </a:r>
            <a:r>
              <a:rPr sz="2400" spc="-15" dirty="0">
                <a:latin typeface="Tahoma"/>
                <a:cs typeface="Tahoma"/>
              </a:rPr>
              <a:t>ompa</a:t>
            </a:r>
            <a:r>
              <a:rPr sz="2400" dirty="0">
                <a:latin typeface="Tahoma"/>
                <a:cs typeface="Tahoma"/>
              </a:rPr>
              <a:t>re</a:t>
            </a:r>
            <a:r>
              <a:rPr sz="2400" spc="150" dirty="0">
                <a:latin typeface="Times New Roman"/>
                <a:cs typeface="Times New Roman"/>
              </a:rPr>
              <a:t> </a:t>
            </a:r>
            <a:r>
              <a:rPr sz="2400" dirty="0">
                <a:latin typeface="Tahoma"/>
                <a:cs typeface="Tahoma"/>
              </a:rPr>
              <a:t>w</a:t>
            </a:r>
            <a:r>
              <a:rPr sz="2400" spc="-10" dirty="0">
                <a:latin typeface="Tahoma"/>
                <a:cs typeface="Tahoma"/>
              </a:rPr>
              <a:t>i</a:t>
            </a:r>
            <a:r>
              <a:rPr sz="2400" dirty="0">
                <a:latin typeface="Tahoma"/>
                <a:cs typeface="Tahoma"/>
              </a:rPr>
              <a:t>t</a:t>
            </a:r>
            <a:r>
              <a:rPr sz="2400" spc="-15" dirty="0">
                <a:latin typeface="Tahoma"/>
                <a:cs typeface="Tahoma"/>
              </a:rPr>
              <a:t>h</a:t>
            </a:r>
            <a:r>
              <a:rPr sz="2400" spc="150" dirty="0">
                <a:latin typeface="Times New Roman"/>
                <a:cs typeface="Times New Roman"/>
              </a:rPr>
              <a:t> </a:t>
            </a:r>
            <a:r>
              <a:rPr sz="2400" dirty="0">
                <a:latin typeface="Tahoma"/>
                <a:cs typeface="Tahoma"/>
              </a:rPr>
              <a:t>or</a:t>
            </a:r>
            <a:r>
              <a:rPr sz="2400" spc="-10" dirty="0">
                <a:latin typeface="Tahoma"/>
                <a:cs typeface="Tahoma"/>
              </a:rPr>
              <a:t>iginal</a:t>
            </a:r>
            <a:r>
              <a:rPr sz="2400" spc="-10" dirty="0">
                <a:latin typeface="Times New Roman"/>
                <a:cs typeface="Times New Roman"/>
              </a:rPr>
              <a:t> </a:t>
            </a:r>
            <a:r>
              <a:rPr sz="2400" dirty="0">
                <a:latin typeface="Tahoma"/>
                <a:cs typeface="Tahoma"/>
              </a:rPr>
              <a:t>s</a:t>
            </a:r>
            <a:r>
              <a:rPr sz="2400" spc="-15" dirty="0">
                <a:latin typeface="Tahoma"/>
                <a:cs typeface="Tahoma"/>
              </a:rPr>
              <a:t>p</a:t>
            </a:r>
            <a:r>
              <a:rPr sz="2400" dirty="0">
                <a:latin typeface="Tahoma"/>
                <a:cs typeface="Tahoma"/>
              </a:rPr>
              <a:t>ec</a:t>
            </a:r>
            <a:r>
              <a:rPr sz="2400" spc="-10" dirty="0">
                <a:latin typeface="Tahoma"/>
                <a:cs typeface="Tahoma"/>
              </a:rPr>
              <a:t>i</a:t>
            </a:r>
            <a:r>
              <a:rPr sz="2400" dirty="0">
                <a:latin typeface="Tahoma"/>
                <a:cs typeface="Tahoma"/>
              </a:rPr>
              <a:t>f</a:t>
            </a:r>
            <a:r>
              <a:rPr sz="2400" spc="-10" dirty="0">
                <a:latin typeface="Tahoma"/>
                <a:cs typeface="Tahoma"/>
              </a:rPr>
              <a:t>i</a:t>
            </a:r>
            <a:r>
              <a:rPr sz="2400" dirty="0">
                <a:latin typeface="Tahoma"/>
                <a:cs typeface="Tahoma"/>
              </a:rPr>
              <a:t>c</a:t>
            </a:r>
            <a:r>
              <a:rPr sz="2400" spc="-15" dirty="0">
                <a:latin typeface="Tahoma"/>
                <a:cs typeface="Tahoma"/>
              </a:rPr>
              <a:t>a</a:t>
            </a:r>
            <a:r>
              <a:rPr sz="2400" dirty="0">
                <a:latin typeface="Tahoma"/>
                <a:cs typeface="Tahoma"/>
              </a:rPr>
              <a:t>t</a:t>
            </a:r>
            <a:r>
              <a:rPr sz="2400" spc="-15" dirty="0">
                <a:latin typeface="Tahoma"/>
                <a:cs typeface="Tahoma"/>
              </a:rPr>
              <a:t>ion</a:t>
            </a:r>
            <a:endParaRPr sz="2400" dirty="0">
              <a:latin typeface="Tahoma"/>
              <a:cs typeface="Tahoma"/>
            </a:endParaRPr>
          </a:p>
        </p:txBody>
      </p:sp>
    </p:spTree>
    <p:extLst>
      <p:ext uri="{BB962C8B-B14F-4D97-AF65-F5344CB8AC3E}">
        <p14:creationId xmlns:p14="http://schemas.microsoft.com/office/powerpoint/2010/main" val="2312473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735" y="-152400"/>
            <a:ext cx="7555579" cy="984885"/>
          </a:xfrm>
          <a:prstGeom prst="rect">
            <a:avLst/>
          </a:prstGeom>
        </p:spPr>
        <p:txBody>
          <a:bodyPr vert="horz" wrap="square" lIns="0" tIns="487680" rIns="0" bIns="0" rtlCol="0">
            <a:spAutoFit/>
          </a:bodyPr>
          <a:lstStyle/>
          <a:p>
            <a:pPr marL="1352550">
              <a:lnSpc>
                <a:spcPct val="100000"/>
              </a:lnSpc>
            </a:pPr>
            <a:r>
              <a:rPr b="1" spc="-20" dirty="0"/>
              <a:t>Con</a:t>
            </a:r>
            <a:r>
              <a:rPr b="1" spc="-25" dirty="0"/>
              <a:t>d</a:t>
            </a:r>
            <a:r>
              <a:rPr b="1" spc="-20" dirty="0"/>
              <a:t>u</a:t>
            </a:r>
            <a:r>
              <a:rPr b="1" dirty="0"/>
              <a:t>ct</a:t>
            </a:r>
            <a:r>
              <a:rPr b="1" spc="-15" dirty="0"/>
              <a:t>ing</a:t>
            </a:r>
            <a:r>
              <a:rPr b="1" spc="195" dirty="0">
                <a:latin typeface="Times New Roman"/>
                <a:cs typeface="Times New Roman"/>
              </a:rPr>
              <a:t> </a:t>
            </a:r>
            <a:r>
              <a:rPr b="1" dirty="0"/>
              <a:t>t</a:t>
            </a:r>
            <a:r>
              <a:rPr b="1" spc="-20" dirty="0"/>
              <a:t>h</a:t>
            </a:r>
            <a:r>
              <a:rPr b="1" dirty="0"/>
              <a:t>e</a:t>
            </a:r>
            <a:r>
              <a:rPr b="1" spc="200" dirty="0">
                <a:latin typeface="Times New Roman"/>
                <a:cs typeface="Times New Roman"/>
              </a:rPr>
              <a:t> </a:t>
            </a:r>
            <a:r>
              <a:rPr b="1" spc="-20" dirty="0"/>
              <a:t>In</a:t>
            </a:r>
            <a:r>
              <a:rPr b="1" dirty="0"/>
              <a:t>s</a:t>
            </a:r>
            <a:r>
              <a:rPr b="1" spc="-25" dirty="0"/>
              <a:t>p</a:t>
            </a:r>
            <a:r>
              <a:rPr b="1" dirty="0"/>
              <a:t>ect</a:t>
            </a:r>
            <a:r>
              <a:rPr b="1" spc="-15" dirty="0"/>
              <a:t>ion</a:t>
            </a:r>
          </a:p>
        </p:txBody>
      </p:sp>
      <p:sp>
        <p:nvSpPr>
          <p:cNvPr id="3" name="object 3"/>
          <p:cNvSpPr txBox="1"/>
          <p:nvPr/>
        </p:nvSpPr>
        <p:spPr>
          <a:xfrm>
            <a:off x="905832" y="1525170"/>
            <a:ext cx="7074534" cy="3877985"/>
          </a:xfrm>
          <a:prstGeom prst="rect">
            <a:avLst/>
          </a:prstGeom>
        </p:spPr>
        <p:txBody>
          <a:bodyPr vert="horz" wrap="square" lIns="0" tIns="0" rIns="0" bIns="0" rtlCol="0">
            <a:spAutoFit/>
          </a:bodyPr>
          <a:lstStyle/>
          <a:p>
            <a:pPr marL="368300" marR="369570" lvl="0" indent="-355600" defTabSz="914400" eaLnBrk="1" fontAlgn="auto" latinLnBrk="0" hangingPunct="1">
              <a:lnSpc>
                <a:spcPct val="100000"/>
              </a:lnSpc>
              <a:spcBef>
                <a:spcPts val="60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Moderator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all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lang="en-AU" sz="2400" b="0" i="0" u="none" strike="noStrike" kern="0" cap="none" spc="-15" normalizeH="0" baseline="0" noProof="0" dirty="0">
              <a:ln>
                <a:noFill/>
              </a:ln>
              <a:solidFill>
                <a:sysClr val="windowText" lastClr="000000"/>
              </a:solidFill>
              <a:effectLst/>
              <a:uLnTx/>
              <a:uFillTx/>
              <a:latin typeface="Tahoma"/>
              <a:cs typeface="Tahoma"/>
            </a:endParaRPr>
          </a:p>
          <a:p>
            <a:pPr marL="825500" marR="369570" lvl="1" indent="-35560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ot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erw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0" normalizeH="0" baseline="0" noProof="0" dirty="0">
                <a:ln>
                  <a:noFill/>
                </a:ln>
                <a:solidFill>
                  <a:sysClr val="windowText" lastClr="000000"/>
                </a:solidFill>
                <a:effectLst/>
                <a:uLnTx/>
                <a:uFillTx/>
                <a:latin typeface="Tahoma"/>
                <a:cs typeface="Tahoma"/>
              </a:rPr>
              <a:t>la</a:t>
            </a:r>
            <a:r>
              <a:rPr kumimoji="0" sz="2400" b="0" i="0" u="none" strike="noStrike" kern="0" cap="none" spc="-5" normalizeH="0" baseline="0" noProof="0" dirty="0">
                <a:ln>
                  <a:noFill/>
                </a:ln>
                <a:solidFill>
                  <a:sysClr val="windowText" lastClr="000000"/>
                </a:solidFill>
                <a:effectLst/>
                <a:uLnTx/>
                <a:uFillTx/>
                <a:latin typeface="Tahoma"/>
                <a:cs typeface="Tahoma"/>
              </a:rPr>
              <a:t>y</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68300" marR="5080" lvl="0" indent="-35560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Reader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ad</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ough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oc</a:t>
            </a:r>
            <a:r>
              <a:rPr kumimoji="0" sz="2400" b="0" i="0" u="none" strike="noStrike" kern="0" cap="none" spc="-20" normalizeH="0" baseline="0" noProof="0" dirty="0">
                <a:ln>
                  <a:noFill/>
                </a:ln>
                <a:solidFill>
                  <a:sysClr val="windowText" lastClr="000000"/>
                </a:solidFill>
                <a:effectLst/>
                <a:uLnTx/>
                <a:uFillTx/>
                <a:latin typeface="Tahoma"/>
                <a:cs typeface="Tahoma"/>
              </a:rPr>
              <a:t>um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ewers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0" normalizeH="0" baseline="0" noProof="0" dirty="0">
                <a:ln>
                  <a:noFill/>
                </a:ln>
                <a:solidFill>
                  <a:sysClr val="windowText" lastClr="000000"/>
                </a:solidFill>
                <a:effectLst/>
                <a:uLnTx/>
                <a:uFillTx/>
                <a:latin typeface="Tahoma"/>
                <a:cs typeface="Tahoma"/>
              </a:rPr>
              <a:t>ai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qu</a:t>
            </a:r>
            <a:r>
              <a:rPr kumimoji="0" sz="2400" b="0" i="0" u="none" strike="noStrike" kern="0" cap="none" spc="0" normalizeH="0" baseline="0" noProof="0" dirty="0">
                <a:ln>
                  <a:noFill/>
                </a:ln>
                <a:solidFill>
                  <a:sysClr val="windowText" lastClr="000000"/>
                </a:solidFill>
                <a:effectLst/>
                <a:uLnTx/>
                <a:uFillTx/>
                <a:latin typeface="Tahoma"/>
                <a:cs typeface="Tahoma"/>
              </a:rPr>
              <a:t>est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0" normalizeH="0" baseline="0" noProof="0" dirty="0">
                <a:ln>
                  <a:noFill/>
                </a:ln>
                <a:solidFill>
                  <a:sysClr val="windowText" lastClr="000000"/>
                </a:solidFill>
                <a:effectLst/>
                <a:uLnTx/>
                <a:uFillTx/>
                <a:latin typeface="Tahoma"/>
                <a:cs typeface="Tahoma"/>
              </a:rPr>
              <a:t>s</a:t>
            </a:r>
          </a:p>
          <a:p>
            <a:pPr marL="368300" marR="209550" lvl="0" indent="-35560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Recorder</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log</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a:t>
            </a:r>
            <a:endParaRPr kumimoji="0" lang="en-AU" sz="2400" b="0" i="0" u="none" strike="noStrike" kern="0" cap="none" spc="0" normalizeH="0" baseline="0" noProof="0" dirty="0">
              <a:ln>
                <a:noFill/>
              </a:ln>
              <a:solidFill>
                <a:sysClr val="windowText" lastClr="000000"/>
              </a:solidFill>
              <a:effectLst/>
              <a:uLnTx/>
              <a:uFillTx/>
              <a:latin typeface="Tahoma"/>
              <a:cs typeface="Tahoma"/>
            </a:endParaRPr>
          </a:p>
          <a:p>
            <a:pPr marL="825500" marR="209550" lvl="1" indent="-35560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400" b="0" i="0" u="none" strike="noStrike" kern="0" cap="none" spc="-10" normalizeH="0" baseline="0" noProof="0" dirty="0">
                <a:ln>
                  <a:noFill/>
                </a:ln>
                <a:solidFill>
                  <a:sysClr val="windowText" lastClr="000000"/>
                </a:solidFill>
                <a:effectLst/>
                <a:uLnTx/>
                <a:uFillTx/>
                <a:latin typeface="Tahoma"/>
                <a:cs typeface="Tahoma"/>
              </a:rPr>
              <a:t>l</a:t>
            </a:r>
            <a:r>
              <a:rPr kumimoji="0" sz="2400" b="0" i="0" u="none" strike="noStrike" kern="0" cap="none" spc="0" normalizeH="0" baseline="0" noProof="0" dirty="0">
                <a:ln>
                  <a:noFill/>
                </a:ln>
                <a:solidFill>
                  <a:sysClr val="windowText" lastClr="000000"/>
                </a:solidFill>
                <a:effectLst/>
                <a:uLnTx/>
                <a:uFillTx/>
                <a:latin typeface="Tahoma"/>
                <a:cs typeface="Tahoma"/>
              </a:rPr>
              <a:t>oc</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escr</a:t>
            </a:r>
            <a:r>
              <a:rPr kumimoji="0" sz="2400" b="0" i="0" u="none" strike="noStrike" kern="0" cap="none" spc="-10" normalizeH="0" baseline="0" noProof="0" dirty="0">
                <a:ln>
                  <a:noFill/>
                </a:ln>
                <a:solidFill>
                  <a:sysClr val="windowText" lastClr="000000"/>
                </a:solidFill>
                <a:effectLst/>
                <a:uLnTx/>
                <a:uFillTx/>
                <a:latin typeface="Tahoma"/>
                <a:cs typeface="Tahoma"/>
              </a:rPr>
              <a:t>ip</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ion,</a:t>
            </a:r>
            <a:r>
              <a:rPr kumimoji="0" sz="24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 normalizeH="0" baseline="0" noProof="0" dirty="0">
                <a:ln>
                  <a:noFill/>
                </a:ln>
                <a:solidFill>
                  <a:sysClr val="windowText" lastClr="000000"/>
                </a:solidFill>
                <a:effectLst/>
                <a:uLnTx/>
                <a:uFillTx/>
                <a:latin typeface="Tahoma"/>
                <a:cs typeface="Tahoma"/>
              </a:rPr>
              <a:t>g</a:t>
            </a:r>
            <a:r>
              <a:rPr kumimoji="0" sz="2400" b="0" i="0" u="none" strike="noStrike" kern="0" cap="none" spc="0" normalizeH="0" baseline="0" noProof="0" dirty="0">
                <a:ln>
                  <a:noFill/>
                </a:ln>
                <a:solidFill>
                  <a:sysClr val="windowText" lastClr="000000"/>
                </a:solidFill>
                <a:effectLst/>
                <a:uLnTx/>
                <a:uFillTx/>
                <a:latin typeface="Tahoma"/>
                <a:cs typeface="Tahoma"/>
              </a:rPr>
              <a:t>or</a:t>
            </a:r>
            <a:r>
              <a:rPr kumimoji="0" sz="2400" b="0" i="0" u="none" strike="noStrike" kern="0" cap="none" spc="-20" normalizeH="0" baseline="0" noProof="0" dirty="0">
                <a:ln>
                  <a:noFill/>
                </a:ln>
                <a:solidFill>
                  <a:sysClr val="windowText" lastClr="000000"/>
                </a:solidFill>
                <a:effectLst/>
                <a:uLnTx/>
                <a:uFillTx/>
                <a:latin typeface="Tahoma"/>
                <a:cs typeface="Tahoma"/>
              </a:rPr>
              <a:t>y</a:t>
            </a:r>
            <a:endParaRPr kumimoji="0" lang="en-AU" sz="2400" b="0" i="0" u="none" strike="noStrike" kern="0" cap="none" spc="-20" normalizeH="0" baseline="0" noProof="0" dirty="0">
              <a:ln>
                <a:noFill/>
              </a:ln>
              <a:solidFill>
                <a:sysClr val="windowText" lastClr="000000"/>
              </a:solidFill>
              <a:effectLst/>
              <a:uLnTx/>
              <a:uFillTx/>
              <a:latin typeface="Tahoma"/>
              <a:cs typeface="Tahoma"/>
            </a:endParaRPr>
          </a:p>
          <a:p>
            <a:pPr marL="825500" marR="209550" lvl="1" indent="-35560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un</a:t>
            </a:r>
            <a:r>
              <a:rPr kumimoji="0" sz="2400" b="0" i="0" u="none" strike="noStrike" kern="0" cap="none" spc="0" normalizeH="0" baseline="0" noProof="0" dirty="0">
                <a:ln>
                  <a:noFill/>
                </a:ln>
                <a:solidFill>
                  <a:sysClr val="windowText" lastClr="000000"/>
                </a:solidFill>
                <a:effectLst/>
                <a:uLnTx/>
                <a:uFillTx/>
                <a:latin typeface="Tahoma"/>
                <a:cs typeface="Tahoma"/>
              </a:rPr>
              <a:t>res</a:t>
            </a:r>
            <a:r>
              <a:rPr kumimoji="0" sz="2400" b="0" i="0" u="none" strike="noStrike" kern="0" cap="none" spc="-10" normalizeH="0" baseline="0" noProof="0" dirty="0">
                <a:ln>
                  <a:noFill/>
                </a:ln>
                <a:solidFill>
                  <a:sysClr val="windowText" lastClr="000000"/>
                </a:solidFill>
                <a:effectLst/>
                <a:uLnTx/>
                <a:uFillTx/>
                <a:latin typeface="Tahoma"/>
                <a:cs typeface="Tahoma"/>
              </a:rPr>
              <a:t>ol</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qu</a:t>
            </a:r>
            <a:r>
              <a:rPr kumimoji="0" sz="2400" b="0" i="0" u="none" strike="noStrike" kern="0" cap="none" spc="0" normalizeH="0" baseline="0" noProof="0" dirty="0">
                <a:ln>
                  <a:noFill/>
                </a:ln>
                <a:solidFill>
                  <a:sysClr val="windowText" lastClr="000000"/>
                </a:solidFill>
                <a:effectLst/>
                <a:uLnTx/>
                <a:uFillTx/>
                <a:latin typeface="Tahoma"/>
                <a:cs typeface="Tahoma"/>
              </a:rPr>
              <a:t>est</a:t>
            </a:r>
            <a:r>
              <a:rPr kumimoji="0" sz="2400" b="0" i="0" u="none" strike="noStrike" kern="0" cap="none" spc="-15" normalizeH="0" baseline="0" noProof="0" dirty="0">
                <a:ln>
                  <a:noFill/>
                </a:ln>
                <a:solidFill>
                  <a:sysClr val="windowText" lastClr="000000"/>
                </a:solidFill>
                <a:effectLst/>
                <a:uLnTx/>
                <a:uFillTx/>
                <a:latin typeface="Tahoma"/>
                <a:cs typeface="Tahoma"/>
              </a:rPr>
              <a:t>ion</a:t>
            </a:r>
            <a:r>
              <a:rPr kumimoji="0" sz="2400" b="0" i="0" u="none" strike="noStrike" kern="0" cap="none" spc="0" normalizeH="0" baseline="0" noProof="0" dirty="0">
                <a:ln>
                  <a:noFill/>
                </a:ln>
                <a:solidFill>
                  <a:sysClr val="windowText" lastClr="000000"/>
                </a:solidFill>
                <a:effectLst/>
                <a:uLnTx/>
                <a:uFillTx/>
                <a:latin typeface="Tahoma"/>
                <a:cs typeface="Tahoma"/>
              </a:rPr>
              <a:t>s</a:t>
            </a:r>
          </a:p>
          <a:p>
            <a:pPr marL="371475" marR="0" lvl="0" indent="-358775"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Any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ew</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ss</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es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re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di</a:t>
            </a:r>
            <a:r>
              <a:rPr kumimoji="0" sz="2400" b="0" i="0" u="none" strike="noStrike" kern="0" cap="none" spc="0" normalizeH="0" baseline="0" noProof="0" dirty="0">
                <a:ln>
                  <a:noFill/>
                </a:ln>
                <a:solidFill>
                  <a:sysClr val="windowText" lastClr="000000"/>
                </a:solidFill>
                <a:effectLst/>
                <a:uLnTx/>
                <a:uFillTx/>
                <a:latin typeface="Tahoma"/>
                <a:cs typeface="Tahoma"/>
              </a:rPr>
              <a:t>sc</a:t>
            </a:r>
            <a:r>
              <a:rPr kumimoji="0" sz="2400" b="0" i="0" u="none" strike="noStrike" kern="0" cap="none" spc="-15" normalizeH="0" baseline="0" noProof="0" dirty="0">
                <a:ln>
                  <a:noFill/>
                </a:ln>
                <a:solidFill>
                  <a:sysClr val="windowText" lastClr="000000"/>
                </a:solidFill>
                <a:effectLst/>
                <a:uLnTx/>
                <a:uFillTx/>
                <a:latin typeface="Tahoma"/>
                <a:cs typeface="Tahoma"/>
              </a:rPr>
              <a:t>u</a:t>
            </a:r>
            <a:r>
              <a:rPr kumimoji="0" sz="2400" b="0" i="0" u="none" strike="noStrike" kern="0" cap="none" spc="0" normalizeH="0" baseline="0" noProof="0" dirty="0">
                <a:ln>
                  <a:noFill/>
                </a:ln>
                <a:solidFill>
                  <a:sysClr val="windowText" lastClr="000000"/>
                </a:solidFill>
                <a:effectLst/>
                <a:uLnTx/>
                <a:uFillTx/>
                <a:latin typeface="Tahoma"/>
                <a:cs typeface="Tahoma"/>
              </a:rPr>
              <a:t>sse</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logg</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a:t>
            </a:r>
            <a:endParaRPr kumimoji="0" sz="2400" b="0" i="0" u="none" strike="noStrike" kern="0" cap="none" spc="0" normalizeH="0" baseline="0" noProof="0" dirty="0">
              <a:ln>
                <a:noFill/>
              </a:ln>
              <a:solidFill>
                <a:sysClr val="windowText" lastClr="000000"/>
              </a:solidFill>
              <a:effectLst/>
              <a:uLnTx/>
              <a:uFillTx/>
              <a:latin typeface="Tahoma"/>
              <a:cs typeface="Tahoma"/>
            </a:endParaRP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54</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3425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86666"/>
            <a:ext cx="7555579" cy="984885"/>
          </a:xfrm>
          <a:prstGeom prst="rect">
            <a:avLst/>
          </a:prstGeom>
        </p:spPr>
        <p:txBody>
          <a:bodyPr vert="horz" wrap="square" lIns="0" tIns="487680" rIns="0" bIns="0" rtlCol="0">
            <a:spAutoFit/>
          </a:bodyPr>
          <a:lstStyle/>
          <a:p>
            <a:pPr marL="837565">
              <a:lnSpc>
                <a:spcPct val="100000"/>
              </a:lnSpc>
            </a:pPr>
            <a:r>
              <a:rPr b="1" spc="-20" dirty="0"/>
              <a:t>Con</a:t>
            </a:r>
            <a:r>
              <a:rPr b="1" spc="-25" dirty="0"/>
              <a:t>d</a:t>
            </a:r>
            <a:r>
              <a:rPr b="1" spc="-20" dirty="0"/>
              <a:t>u</a:t>
            </a:r>
            <a:r>
              <a:rPr b="1" dirty="0"/>
              <a:t>ct</a:t>
            </a:r>
            <a:r>
              <a:rPr b="1" spc="-15" dirty="0"/>
              <a:t>ing</a:t>
            </a:r>
            <a:r>
              <a:rPr b="1" spc="195" dirty="0">
                <a:latin typeface="Times New Roman"/>
                <a:cs typeface="Times New Roman"/>
              </a:rPr>
              <a:t> </a:t>
            </a:r>
            <a:r>
              <a:rPr b="1" dirty="0"/>
              <a:t>t</a:t>
            </a:r>
            <a:r>
              <a:rPr b="1" spc="-20" dirty="0"/>
              <a:t>h</a:t>
            </a:r>
            <a:r>
              <a:rPr b="1" dirty="0"/>
              <a:t>e</a:t>
            </a:r>
            <a:r>
              <a:rPr b="1" spc="200" dirty="0">
                <a:latin typeface="Times New Roman"/>
                <a:cs typeface="Times New Roman"/>
              </a:rPr>
              <a:t> </a:t>
            </a:r>
            <a:r>
              <a:rPr b="1" spc="-20" dirty="0"/>
              <a:t>In</a:t>
            </a:r>
            <a:r>
              <a:rPr b="1" dirty="0"/>
              <a:t>s</a:t>
            </a:r>
            <a:r>
              <a:rPr b="1" spc="-25" dirty="0"/>
              <a:t>p</a:t>
            </a:r>
            <a:r>
              <a:rPr b="1" dirty="0"/>
              <a:t>ect</a:t>
            </a:r>
            <a:r>
              <a:rPr b="1" spc="-15" dirty="0"/>
              <a:t>ion</a:t>
            </a:r>
            <a:r>
              <a:rPr b="1" spc="200" dirty="0">
                <a:latin typeface="Times New Roman"/>
                <a:cs typeface="Times New Roman"/>
              </a:rPr>
              <a:t> </a:t>
            </a:r>
            <a:r>
              <a:rPr sz="2400" b="1" spc="-10" dirty="0">
                <a:solidFill>
                  <a:srgbClr val="829FF9"/>
                </a:solidFill>
              </a:rPr>
              <a:t>(</a:t>
            </a:r>
            <a:r>
              <a:rPr sz="2400" b="1" dirty="0">
                <a:solidFill>
                  <a:srgbClr val="829FF9"/>
                </a:solidFill>
              </a:rPr>
              <a:t>c</a:t>
            </a:r>
            <a:r>
              <a:rPr sz="2400" b="1" spc="-15" dirty="0">
                <a:solidFill>
                  <a:srgbClr val="829FF9"/>
                </a:solidFill>
              </a:rPr>
              <a:t>on</a:t>
            </a:r>
            <a:r>
              <a:rPr sz="2400" b="1" dirty="0">
                <a:solidFill>
                  <a:srgbClr val="829FF9"/>
                </a:solidFill>
              </a:rPr>
              <a:t>t</a:t>
            </a:r>
            <a:r>
              <a:rPr sz="2400" b="1" spc="-10" dirty="0">
                <a:solidFill>
                  <a:srgbClr val="829FF9"/>
                </a:solidFill>
              </a:rPr>
              <a:t>.)</a:t>
            </a:r>
            <a:endParaRPr sz="2400" b="1" dirty="0">
              <a:latin typeface="Times New Roman"/>
              <a:cs typeface="Times New Roman"/>
            </a:endParaRPr>
          </a:p>
        </p:txBody>
      </p:sp>
      <p:sp>
        <p:nvSpPr>
          <p:cNvPr id="3" name="object 3"/>
          <p:cNvSpPr txBox="1">
            <a:spLocks noGrp="1"/>
          </p:cNvSpPr>
          <p:nvPr>
            <p:ph type="body" idx="1"/>
          </p:nvPr>
        </p:nvSpPr>
        <p:spPr>
          <a:xfrm>
            <a:off x="460687" y="1525170"/>
            <a:ext cx="8222624" cy="3647152"/>
          </a:xfrm>
          <a:prstGeom prst="rect">
            <a:avLst/>
          </a:prstGeom>
        </p:spPr>
        <p:txBody>
          <a:bodyPr vert="horz" wrap="square" lIns="0" tIns="0" rIns="0" bIns="0" rtlCol="0">
            <a:spAutoFit/>
          </a:bodyPr>
          <a:lstStyle/>
          <a:p>
            <a:pPr marL="813435" marR="47625" indent="-355600">
              <a:buSzPct val="110416"/>
              <a:buFont typeface="Wingdings"/>
              <a:buChar char=""/>
              <a:tabLst>
                <a:tab pos="816610" algn="l"/>
              </a:tabLst>
            </a:pPr>
            <a:r>
              <a:rPr dirty="0"/>
              <a:t>Foc</a:t>
            </a:r>
            <a:r>
              <a:rPr spc="-15" dirty="0"/>
              <a:t>us</a:t>
            </a:r>
            <a:r>
              <a:rPr spc="150" dirty="0">
                <a:latin typeface="Times New Roman"/>
                <a:cs typeface="Times New Roman"/>
              </a:rPr>
              <a:t> </a:t>
            </a:r>
            <a:r>
              <a:rPr spc="-10" dirty="0"/>
              <a:t>i</a:t>
            </a:r>
            <a:r>
              <a:rPr dirty="0"/>
              <a:t>s</a:t>
            </a:r>
            <a:r>
              <a:rPr spc="150" dirty="0">
                <a:latin typeface="Times New Roman"/>
                <a:cs typeface="Times New Roman"/>
              </a:rPr>
              <a:t> </a:t>
            </a:r>
            <a:r>
              <a:rPr spc="-15" dirty="0"/>
              <a:t>on</a:t>
            </a:r>
            <a:r>
              <a:rPr spc="150" dirty="0">
                <a:latin typeface="Times New Roman"/>
                <a:cs typeface="Times New Roman"/>
              </a:rPr>
              <a:t> </a:t>
            </a:r>
            <a:r>
              <a:rPr spc="-10" dirty="0"/>
              <a:t>id</a:t>
            </a:r>
            <a:r>
              <a:rPr dirty="0"/>
              <a:t>e</a:t>
            </a:r>
            <a:r>
              <a:rPr spc="-15" dirty="0"/>
              <a:t>n</a:t>
            </a:r>
            <a:r>
              <a:rPr dirty="0"/>
              <a:t>t</a:t>
            </a:r>
            <a:r>
              <a:rPr spc="-10" dirty="0"/>
              <a:t>i</a:t>
            </a:r>
            <a:r>
              <a:rPr dirty="0"/>
              <a:t>f</a:t>
            </a:r>
            <a:r>
              <a:rPr spc="-20" dirty="0"/>
              <a:t>y</a:t>
            </a:r>
            <a:r>
              <a:rPr spc="-15" dirty="0"/>
              <a:t>ing</a:t>
            </a:r>
            <a:r>
              <a:rPr spc="150" dirty="0">
                <a:latin typeface="Times New Roman"/>
                <a:cs typeface="Times New Roman"/>
              </a:rPr>
              <a:t> </a:t>
            </a:r>
            <a:r>
              <a:rPr spc="-15" dirty="0"/>
              <a:t>d</a:t>
            </a:r>
            <a:r>
              <a:rPr dirty="0"/>
              <a:t>efects</a:t>
            </a:r>
            <a:endParaRPr lang="en-AU" dirty="0"/>
          </a:p>
          <a:p>
            <a:pPr marL="1270635" marR="47625" lvl="1" indent="-355600">
              <a:spcBef>
                <a:spcPts val="600"/>
              </a:spcBef>
              <a:buSzPct val="110416"/>
              <a:buFont typeface="Wingdings" panose="05000000000000000000" pitchFamily="2" charset="2"/>
              <a:buChar char="§"/>
              <a:tabLst>
                <a:tab pos="816610" algn="l"/>
              </a:tabLst>
            </a:pPr>
            <a:r>
              <a:rPr sz="2400" dirty="0">
                <a:latin typeface="Tahoma" panose="020B0604030504040204" pitchFamily="34" charset="0"/>
                <a:ea typeface="Tahoma" panose="020B0604030504040204" pitchFamily="34" charset="0"/>
                <a:cs typeface="Tahoma" panose="020B0604030504040204" pitchFamily="34" charset="0"/>
              </a:rPr>
              <a:t>N</a:t>
            </a:r>
            <a:r>
              <a:rPr sz="2400" spc="-20" dirty="0">
                <a:latin typeface="Tahoma" panose="020B0604030504040204" pitchFamily="34" charset="0"/>
                <a:ea typeface="Tahoma" panose="020B0604030504040204" pitchFamily="34" charset="0"/>
                <a:cs typeface="Tahoma" panose="020B0604030504040204" pitchFamily="34" charset="0"/>
              </a:rPr>
              <a:t>OT</a:t>
            </a:r>
            <a:r>
              <a:rPr sz="2400" spc="15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on</a:t>
            </a:r>
            <a:r>
              <a:rPr sz="2400" spc="15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res</a:t>
            </a:r>
            <a:r>
              <a:rPr sz="2400" spc="-10" dirty="0">
                <a:latin typeface="Tahoma" panose="020B0604030504040204" pitchFamily="34" charset="0"/>
                <a:ea typeface="Tahoma" panose="020B0604030504040204" pitchFamily="34" charset="0"/>
                <a:cs typeface="Tahoma" panose="020B0604030504040204" pitchFamily="34" charset="0"/>
              </a:rPr>
              <a:t>ol</a:t>
            </a:r>
            <a:r>
              <a:rPr sz="2400" spc="-20" dirty="0">
                <a:latin typeface="Tahoma" panose="020B0604030504040204" pitchFamily="34" charset="0"/>
                <a:ea typeface="Tahoma" panose="020B0604030504040204" pitchFamily="34" charset="0"/>
                <a:cs typeface="Tahoma" panose="020B0604030504040204" pitchFamily="34" charset="0"/>
              </a:rPr>
              <a:t>v</a:t>
            </a:r>
            <a:r>
              <a:rPr sz="2400" spc="-15" dirty="0">
                <a:latin typeface="Tahoma" panose="020B0604030504040204" pitchFamily="34" charset="0"/>
                <a:ea typeface="Tahoma" panose="020B0604030504040204" pitchFamily="34" charset="0"/>
                <a:cs typeface="Tahoma" panose="020B0604030504040204" pitchFamily="34" charset="0"/>
              </a:rPr>
              <a:t>ing</a:t>
            </a:r>
            <a:r>
              <a:rPr sz="2400" spc="15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t</a:t>
            </a:r>
            <a:r>
              <a:rPr sz="2400" spc="-15" dirty="0">
                <a:latin typeface="Tahoma" panose="020B0604030504040204" pitchFamily="34" charset="0"/>
                <a:ea typeface="Tahoma" panose="020B0604030504040204" pitchFamily="34" charset="0"/>
                <a:cs typeface="Tahoma" panose="020B0604030504040204" pitchFamily="34" charset="0"/>
              </a:rPr>
              <a:t>h</a:t>
            </a:r>
            <a:r>
              <a:rPr sz="2400" dirty="0">
                <a:latin typeface="Tahoma" panose="020B0604030504040204" pitchFamily="34" charset="0"/>
                <a:ea typeface="Tahoma" panose="020B0604030504040204" pitchFamily="34" charset="0"/>
                <a:cs typeface="Tahoma" panose="020B0604030504040204" pitchFamily="34" charset="0"/>
              </a:rPr>
              <a:t>e</a:t>
            </a:r>
            <a:r>
              <a:rPr sz="2400" spc="-25" dirty="0">
                <a:latin typeface="Tahoma" panose="020B0604030504040204" pitchFamily="34" charset="0"/>
                <a:ea typeface="Tahoma" panose="020B0604030504040204" pitchFamily="34" charset="0"/>
                <a:cs typeface="Tahoma" panose="020B0604030504040204" pitchFamily="34" charset="0"/>
              </a:rPr>
              <a:t>m</a:t>
            </a:r>
            <a:r>
              <a:rPr sz="2400" spc="-10" dirty="0">
                <a:latin typeface="Tahoma" panose="020B0604030504040204" pitchFamily="34" charset="0"/>
                <a:ea typeface="Tahoma" panose="020B0604030504040204" pitchFamily="34" charset="0"/>
                <a:cs typeface="Tahoma" panose="020B0604030504040204" pitchFamily="34" charset="0"/>
              </a:rPr>
              <a:t> </a:t>
            </a:r>
            <a:r>
              <a:rPr sz="2400" dirty="0">
                <a:latin typeface="Tahoma" panose="020B0604030504040204" pitchFamily="34" charset="0"/>
                <a:ea typeface="Tahoma" panose="020B0604030504040204" pitchFamily="34" charset="0"/>
                <a:cs typeface="Tahoma" panose="020B0604030504040204" pitchFamily="34" charset="0"/>
              </a:rPr>
              <a:t>or</a:t>
            </a:r>
            <a:r>
              <a:rPr sz="2400" spc="15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pla</a:t>
            </a:r>
            <a:r>
              <a:rPr sz="2400" dirty="0">
                <a:latin typeface="Tahoma" panose="020B0604030504040204" pitchFamily="34" charset="0"/>
                <a:ea typeface="Tahoma" panose="020B0604030504040204" pitchFamily="34" charset="0"/>
                <a:cs typeface="Tahoma" panose="020B0604030504040204" pitchFamily="34" charset="0"/>
              </a:rPr>
              <a:t>c</a:t>
            </a:r>
            <a:r>
              <a:rPr sz="2400" spc="-15" dirty="0">
                <a:latin typeface="Tahoma" panose="020B0604030504040204" pitchFamily="34" charset="0"/>
                <a:ea typeface="Tahoma" panose="020B0604030504040204" pitchFamily="34" charset="0"/>
                <a:cs typeface="Tahoma" panose="020B0604030504040204" pitchFamily="34" charset="0"/>
              </a:rPr>
              <a:t>ing</a:t>
            </a:r>
            <a:r>
              <a:rPr sz="2400" spc="150" dirty="0">
                <a:latin typeface="Tahoma" panose="020B0604030504040204" pitchFamily="34" charset="0"/>
                <a:ea typeface="Tahoma" panose="020B0604030504040204" pitchFamily="34" charset="0"/>
                <a:cs typeface="Tahoma" panose="020B0604030504040204" pitchFamily="34" charset="0"/>
              </a:rPr>
              <a:t> </a:t>
            </a:r>
            <a:r>
              <a:rPr sz="2400" spc="-15" dirty="0">
                <a:latin typeface="Tahoma" panose="020B0604030504040204" pitchFamily="34" charset="0"/>
                <a:ea typeface="Tahoma" panose="020B0604030504040204" pitchFamily="34" charset="0"/>
                <a:cs typeface="Tahoma" panose="020B0604030504040204" pitchFamily="34" charset="0"/>
              </a:rPr>
              <a:t>blam</a:t>
            </a:r>
            <a:r>
              <a:rPr sz="2400" dirty="0">
                <a:latin typeface="Tahoma" panose="020B0604030504040204" pitchFamily="34" charset="0"/>
                <a:ea typeface="Tahoma" panose="020B0604030504040204" pitchFamily="34" charset="0"/>
                <a:cs typeface="Tahoma" panose="020B0604030504040204" pitchFamily="34" charset="0"/>
              </a:rPr>
              <a:t>e</a:t>
            </a:r>
          </a:p>
          <a:p>
            <a:pPr marL="813435" marR="5080" indent="-355600">
              <a:spcBef>
                <a:spcPts val="1800"/>
              </a:spcBef>
              <a:buSzPct val="110416"/>
              <a:buFont typeface="Wingdings"/>
              <a:buChar char=""/>
              <a:tabLst>
                <a:tab pos="816610" algn="l"/>
              </a:tabLst>
            </a:pPr>
            <a:r>
              <a:rPr spc="-20" dirty="0"/>
              <a:t>Meet</a:t>
            </a:r>
            <a:r>
              <a:rPr spc="-15" dirty="0"/>
              <a:t>ing</a:t>
            </a:r>
            <a:r>
              <a:rPr spc="150" dirty="0">
                <a:latin typeface="Times New Roman"/>
                <a:cs typeface="Times New Roman"/>
              </a:rPr>
              <a:t> </a:t>
            </a:r>
            <a:r>
              <a:rPr dirty="0"/>
              <a:t>c</a:t>
            </a:r>
            <a:r>
              <a:rPr spc="-15" dirty="0"/>
              <a:t>on</a:t>
            </a:r>
            <a:r>
              <a:rPr dirty="0"/>
              <a:t>c</a:t>
            </a:r>
            <a:r>
              <a:rPr spc="-15" dirty="0"/>
              <a:t>lud</a:t>
            </a:r>
            <a:r>
              <a:rPr dirty="0"/>
              <a:t>es</a:t>
            </a:r>
            <a:r>
              <a:rPr spc="150" dirty="0">
                <a:latin typeface="Times New Roman"/>
                <a:cs typeface="Times New Roman"/>
              </a:rPr>
              <a:t> </a:t>
            </a:r>
            <a:r>
              <a:rPr dirty="0"/>
              <a:t>w</a:t>
            </a:r>
            <a:r>
              <a:rPr spc="-15" dirty="0"/>
              <a:t>h</a:t>
            </a:r>
            <a:r>
              <a:rPr dirty="0"/>
              <a:t>e</a:t>
            </a:r>
            <a:r>
              <a:rPr spc="-15" dirty="0"/>
              <a:t>n</a:t>
            </a:r>
            <a:r>
              <a:rPr spc="150" dirty="0">
                <a:latin typeface="Times New Roman"/>
                <a:cs typeface="Times New Roman"/>
              </a:rPr>
              <a:t> </a:t>
            </a:r>
            <a:r>
              <a:rPr spc="-10" dirty="0"/>
              <a:t>all</a:t>
            </a:r>
            <a:r>
              <a:rPr spc="150" dirty="0">
                <a:latin typeface="Times New Roman"/>
                <a:cs typeface="Times New Roman"/>
              </a:rPr>
              <a:t> </a:t>
            </a:r>
            <a:r>
              <a:rPr spc="-15" dirty="0"/>
              <a:t>pa</a:t>
            </a:r>
            <a:r>
              <a:rPr dirty="0"/>
              <a:t>rt</a:t>
            </a:r>
            <a:r>
              <a:rPr spc="-10" dirty="0"/>
              <a:t>i</a:t>
            </a:r>
            <a:r>
              <a:rPr dirty="0"/>
              <a:t>c</a:t>
            </a:r>
            <a:r>
              <a:rPr spc="-15" dirty="0"/>
              <a:t>ipan</a:t>
            </a:r>
            <a:r>
              <a:rPr dirty="0"/>
              <a:t>ts</a:t>
            </a:r>
            <a:r>
              <a:rPr spc="150" dirty="0">
                <a:latin typeface="Times New Roman"/>
                <a:cs typeface="Times New Roman"/>
              </a:rPr>
              <a:t> </a:t>
            </a:r>
            <a:r>
              <a:rPr spc="-15" dirty="0"/>
              <a:t>a</a:t>
            </a:r>
            <a:r>
              <a:rPr dirty="0"/>
              <a:t>re</a:t>
            </a:r>
            <a:r>
              <a:rPr spc="150" dirty="0">
                <a:latin typeface="Times New Roman"/>
                <a:cs typeface="Times New Roman"/>
              </a:rPr>
              <a:t> </a:t>
            </a:r>
            <a:r>
              <a:rPr dirty="0"/>
              <a:t>s</a:t>
            </a:r>
            <a:r>
              <a:rPr spc="-15" dirty="0"/>
              <a:t>a</a:t>
            </a:r>
            <a:r>
              <a:rPr dirty="0"/>
              <a:t>t</a:t>
            </a:r>
            <a:r>
              <a:rPr spc="-10" dirty="0"/>
              <a:t>i</a:t>
            </a:r>
            <a:r>
              <a:rPr dirty="0"/>
              <a:t>sf</a:t>
            </a:r>
            <a:r>
              <a:rPr spc="-10" dirty="0"/>
              <a:t>i</a:t>
            </a:r>
            <a:r>
              <a:rPr dirty="0"/>
              <a:t>e</a:t>
            </a:r>
            <a:r>
              <a:rPr spc="-15" dirty="0"/>
              <a:t>d</a:t>
            </a:r>
            <a:r>
              <a:rPr spc="-10" dirty="0">
                <a:latin typeface="Times New Roman"/>
                <a:cs typeface="Times New Roman"/>
              </a:rPr>
              <a:t> </a:t>
            </a:r>
            <a:r>
              <a:rPr dirty="0"/>
              <a:t>t</a:t>
            </a:r>
            <a:r>
              <a:rPr spc="-15" dirty="0"/>
              <a:t>ha</a:t>
            </a:r>
            <a:r>
              <a:rPr dirty="0"/>
              <a:t>t</a:t>
            </a:r>
            <a:r>
              <a:rPr spc="150" dirty="0">
                <a:latin typeface="Times New Roman"/>
                <a:cs typeface="Times New Roman"/>
              </a:rPr>
              <a:t> </a:t>
            </a:r>
            <a:r>
              <a:rPr spc="-10" dirty="0"/>
              <a:t>all</a:t>
            </a:r>
            <a:r>
              <a:rPr spc="150" dirty="0">
                <a:latin typeface="Times New Roman"/>
                <a:cs typeface="Times New Roman"/>
              </a:rPr>
              <a:t> </a:t>
            </a:r>
            <a:r>
              <a:rPr spc="-10" dirty="0"/>
              <a:t>i</a:t>
            </a:r>
            <a:r>
              <a:rPr dirty="0"/>
              <a:t>ss</a:t>
            </a:r>
            <a:r>
              <a:rPr spc="-15" dirty="0"/>
              <a:t>u</a:t>
            </a:r>
            <a:r>
              <a:rPr dirty="0"/>
              <a:t>es</a:t>
            </a:r>
            <a:r>
              <a:rPr spc="150" dirty="0">
                <a:latin typeface="Times New Roman"/>
                <a:cs typeface="Times New Roman"/>
              </a:rPr>
              <a:t> </a:t>
            </a:r>
            <a:r>
              <a:rPr spc="-15" dirty="0"/>
              <a:t>ha</a:t>
            </a:r>
            <a:r>
              <a:rPr spc="-5" dirty="0"/>
              <a:t>v</a:t>
            </a:r>
            <a:r>
              <a:rPr dirty="0"/>
              <a:t>e</a:t>
            </a:r>
            <a:r>
              <a:rPr spc="150" dirty="0">
                <a:latin typeface="Times New Roman"/>
                <a:cs typeface="Times New Roman"/>
              </a:rPr>
              <a:t> </a:t>
            </a:r>
            <a:r>
              <a:rPr spc="-15" dirty="0"/>
              <a:t>b</a:t>
            </a:r>
            <a:r>
              <a:rPr dirty="0"/>
              <a:t>ee</a:t>
            </a:r>
            <a:r>
              <a:rPr spc="-15" dirty="0"/>
              <a:t>n</a:t>
            </a:r>
            <a:r>
              <a:rPr spc="150" dirty="0">
                <a:latin typeface="Times New Roman"/>
                <a:cs typeface="Times New Roman"/>
              </a:rPr>
              <a:t> </a:t>
            </a:r>
            <a:r>
              <a:rPr dirty="0"/>
              <a:t>r</a:t>
            </a:r>
            <a:r>
              <a:rPr spc="-10" dirty="0"/>
              <a:t>ai</a:t>
            </a:r>
            <a:r>
              <a:rPr dirty="0"/>
              <a:t>se</a:t>
            </a:r>
            <a:r>
              <a:rPr spc="-15" dirty="0"/>
              <a:t>d</a:t>
            </a:r>
            <a:r>
              <a:rPr spc="150" dirty="0">
                <a:latin typeface="Times New Roman"/>
                <a:cs typeface="Times New Roman"/>
              </a:rPr>
              <a:t> </a:t>
            </a:r>
            <a:r>
              <a:rPr spc="-15" dirty="0"/>
              <a:t>and</a:t>
            </a:r>
            <a:r>
              <a:rPr spc="150" dirty="0">
                <a:latin typeface="Times New Roman"/>
                <a:cs typeface="Times New Roman"/>
              </a:rPr>
              <a:t> </a:t>
            </a:r>
            <a:r>
              <a:rPr spc="-15" dirty="0"/>
              <a:t>d</a:t>
            </a:r>
            <a:r>
              <a:rPr dirty="0"/>
              <a:t>ec</a:t>
            </a:r>
            <a:r>
              <a:rPr spc="-10" dirty="0"/>
              <a:t>i</a:t>
            </a:r>
            <a:r>
              <a:rPr dirty="0"/>
              <a:t>s</a:t>
            </a:r>
            <a:r>
              <a:rPr spc="-15" dirty="0"/>
              <a:t>ion</a:t>
            </a:r>
            <a:r>
              <a:rPr spc="150" dirty="0">
                <a:latin typeface="Times New Roman"/>
                <a:cs typeface="Times New Roman"/>
              </a:rPr>
              <a:t> </a:t>
            </a:r>
            <a:r>
              <a:rPr spc="-15" dirty="0"/>
              <a:t>on</a:t>
            </a:r>
            <a:r>
              <a:rPr spc="150" dirty="0">
                <a:latin typeface="Times New Roman"/>
                <a:cs typeface="Times New Roman"/>
              </a:rPr>
              <a:t> </a:t>
            </a:r>
            <a:r>
              <a:rPr dirty="0"/>
              <a:t>re</a:t>
            </a:r>
            <a:r>
              <a:rPr spc="-20" dirty="0"/>
              <a:t>v</a:t>
            </a:r>
            <a:r>
              <a:rPr spc="-10" dirty="0"/>
              <a:t>i</a:t>
            </a:r>
            <a:r>
              <a:rPr dirty="0"/>
              <a:t>ew</a:t>
            </a:r>
            <a:r>
              <a:rPr dirty="0">
                <a:latin typeface="Times New Roman"/>
                <a:cs typeface="Times New Roman"/>
              </a:rPr>
              <a:t> </a:t>
            </a:r>
            <a:r>
              <a:rPr spc="-15" dirty="0"/>
              <a:t>ou</a:t>
            </a:r>
            <a:r>
              <a:rPr dirty="0"/>
              <a:t>tc</a:t>
            </a:r>
            <a:r>
              <a:rPr spc="-20" dirty="0"/>
              <a:t>om</a:t>
            </a:r>
            <a:r>
              <a:rPr dirty="0"/>
              <a:t>e</a:t>
            </a:r>
            <a:r>
              <a:rPr spc="150" dirty="0">
                <a:latin typeface="Times New Roman"/>
                <a:cs typeface="Times New Roman"/>
              </a:rPr>
              <a:t> </a:t>
            </a:r>
            <a:r>
              <a:rPr spc="-10" dirty="0"/>
              <a:t>i</a:t>
            </a:r>
            <a:r>
              <a:rPr dirty="0"/>
              <a:t>s</a:t>
            </a:r>
            <a:r>
              <a:rPr spc="150" dirty="0">
                <a:latin typeface="Times New Roman"/>
                <a:cs typeface="Times New Roman"/>
              </a:rPr>
              <a:t> </a:t>
            </a:r>
            <a:r>
              <a:rPr spc="-15" dirty="0"/>
              <a:t>ag</a:t>
            </a:r>
            <a:r>
              <a:rPr dirty="0"/>
              <a:t>ree</a:t>
            </a:r>
            <a:r>
              <a:rPr spc="-15" dirty="0"/>
              <a:t>d</a:t>
            </a:r>
            <a:endParaRPr lang="en-AU" spc="-15" dirty="0"/>
          </a:p>
          <a:p>
            <a:pPr marL="1270635" marR="47625" lvl="1" indent="-355600">
              <a:spcBef>
                <a:spcPts val="600"/>
              </a:spcBef>
              <a:buSzPct val="110416"/>
              <a:buFont typeface="Wingdings" panose="05000000000000000000" pitchFamily="2" charset="2"/>
              <a:buChar char="§"/>
              <a:tabLst>
                <a:tab pos="816610" algn="l"/>
              </a:tabLst>
            </a:pPr>
            <a:r>
              <a:rPr sz="2400" dirty="0">
                <a:latin typeface="Tahoma" panose="020B0604030504040204" pitchFamily="34" charset="0"/>
                <a:ea typeface="Tahoma" panose="020B0604030504040204" pitchFamily="34" charset="0"/>
                <a:cs typeface="Tahoma" panose="020B0604030504040204" pitchFamily="34" charset="0"/>
              </a:rPr>
              <a:t>accept, verify rework, re-inspect</a:t>
            </a:r>
          </a:p>
          <a:p>
            <a:pPr marL="813435" marR="610235" indent="-355600">
              <a:spcBef>
                <a:spcPts val="1800"/>
              </a:spcBef>
              <a:buSzPct val="110416"/>
              <a:buFont typeface="Wingdings"/>
              <a:buChar char=""/>
              <a:tabLst>
                <a:tab pos="816610" algn="l"/>
              </a:tabLst>
            </a:pPr>
            <a:r>
              <a:rPr dirty="0"/>
              <a:t>Tw</a:t>
            </a:r>
            <a:r>
              <a:rPr spc="-15" dirty="0"/>
              <a:t>o</a:t>
            </a:r>
            <a:r>
              <a:rPr spc="150" dirty="0">
                <a:latin typeface="Times New Roman"/>
                <a:cs typeface="Times New Roman"/>
              </a:rPr>
              <a:t> </a:t>
            </a:r>
            <a:r>
              <a:rPr spc="-15" dirty="0"/>
              <a:t>hou</a:t>
            </a:r>
            <a:r>
              <a:rPr dirty="0"/>
              <a:t>rs</a:t>
            </a:r>
            <a:r>
              <a:rPr spc="150" dirty="0">
                <a:latin typeface="Times New Roman"/>
                <a:cs typeface="Times New Roman"/>
              </a:rPr>
              <a:t> </a:t>
            </a:r>
            <a:r>
              <a:rPr spc="-10" dirty="0"/>
              <a:t>i</a:t>
            </a:r>
            <a:r>
              <a:rPr dirty="0"/>
              <a:t>s</a:t>
            </a:r>
            <a:r>
              <a:rPr spc="150" dirty="0">
                <a:latin typeface="Times New Roman"/>
                <a:cs typeface="Times New Roman"/>
              </a:rPr>
              <a:t> </a:t>
            </a:r>
            <a:r>
              <a:rPr spc="-20" dirty="0"/>
              <a:t>ma</a:t>
            </a:r>
            <a:r>
              <a:rPr dirty="0"/>
              <a:t>x</a:t>
            </a:r>
            <a:r>
              <a:rPr spc="-15" dirty="0"/>
              <a:t>imum</a:t>
            </a:r>
            <a:r>
              <a:rPr spc="150" dirty="0">
                <a:latin typeface="Times New Roman"/>
                <a:cs typeface="Times New Roman"/>
              </a:rPr>
              <a:t> </a:t>
            </a:r>
            <a:r>
              <a:rPr spc="-15" dirty="0"/>
              <a:t>du</a:t>
            </a:r>
            <a:r>
              <a:rPr dirty="0"/>
              <a:t>r</a:t>
            </a:r>
            <a:r>
              <a:rPr spc="-15" dirty="0"/>
              <a:t>a</a:t>
            </a:r>
            <a:r>
              <a:rPr dirty="0"/>
              <a:t>t</a:t>
            </a:r>
            <a:r>
              <a:rPr spc="-15" dirty="0"/>
              <a:t>ion</a:t>
            </a:r>
            <a:r>
              <a:rPr spc="150" dirty="0">
                <a:latin typeface="Times New Roman"/>
                <a:cs typeface="Times New Roman"/>
              </a:rPr>
              <a:t> </a:t>
            </a:r>
            <a:r>
              <a:rPr dirty="0"/>
              <a:t>for</a:t>
            </a:r>
            <a:r>
              <a:rPr spc="150" dirty="0">
                <a:latin typeface="Times New Roman"/>
                <a:cs typeface="Times New Roman"/>
              </a:rPr>
              <a:t> </a:t>
            </a:r>
            <a:r>
              <a:rPr spc="-15" dirty="0"/>
              <a:t>on</a:t>
            </a:r>
            <a:r>
              <a:rPr dirty="0"/>
              <a:t>e</a:t>
            </a:r>
            <a:r>
              <a:rPr spc="150" dirty="0">
                <a:latin typeface="Times New Roman"/>
                <a:cs typeface="Times New Roman"/>
              </a:rPr>
              <a:t> </a:t>
            </a:r>
            <a:r>
              <a:rPr spc="-25" dirty="0" err="1"/>
              <a:t>m</a:t>
            </a:r>
            <a:r>
              <a:rPr dirty="0" err="1"/>
              <a:t>eet</a:t>
            </a:r>
            <a:r>
              <a:rPr spc="-15" dirty="0" err="1"/>
              <a:t>in</a:t>
            </a:r>
            <a:r>
              <a:rPr lang="en-AU" spc="-15" dirty="0"/>
              <a:t>g</a:t>
            </a:r>
          </a:p>
          <a:p>
            <a:pPr marL="1270635" marR="47625" lvl="1" indent="-355600">
              <a:spcBef>
                <a:spcPts val="600"/>
              </a:spcBef>
              <a:buSzPct val="110416"/>
              <a:buFont typeface="Wingdings" panose="05000000000000000000" pitchFamily="2" charset="2"/>
              <a:buChar char="§"/>
              <a:tabLst>
                <a:tab pos="816610" algn="l"/>
              </a:tabLst>
            </a:pPr>
            <a:r>
              <a:rPr sz="2400" dirty="0">
                <a:latin typeface="Tahoma" panose="020B0604030504040204" pitchFamily="34" charset="0"/>
                <a:ea typeface="Tahoma" panose="020B0604030504040204" pitchFamily="34" charset="0"/>
                <a:cs typeface="Tahoma" panose="020B0604030504040204" pitchFamily="34" charset="0"/>
              </a:rPr>
              <a:t>reschedule as necessary</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55</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67994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76200"/>
            <a:ext cx="7555579" cy="984885"/>
          </a:xfrm>
          <a:prstGeom prst="rect">
            <a:avLst/>
          </a:prstGeom>
        </p:spPr>
        <p:txBody>
          <a:bodyPr vert="horz" wrap="square" lIns="0" tIns="487680" rIns="0" bIns="0" rtlCol="0">
            <a:spAutoFit/>
          </a:bodyPr>
          <a:lstStyle/>
          <a:p>
            <a:pPr marL="1436370">
              <a:lnSpc>
                <a:spcPct val="100000"/>
              </a:lnSpc>
            </a:pPr>
            <a:r>
              <a:rPr b="1" dirty="0">
                <a:latin typeface="Tahoma"/>
                <a:cs typeface="Tahoma"/>
              </a:rPr>
              <a:t>R</a:t>
            </a:r>
            <a:r>
              <a:rPr b="1" spc="-25" dirty="0">
                <a:latin typeface="Tahoma"/>
                <a:cs typeface="Tahoma"/>
              </a:rPr>
              <a:t>e</a:t>
            </a:r>
            <a:r>
              <a:rPr b="1" dirty="0">
                <a:latin typeface="Tahoma"/>
                <a:cs typeface="Tahoma"/>
              </a:rPr>
              <a:t>po</a:t>
            </a:r>
            <a:r>
              <a:rPr b="1" spc="-15" dirty="0">
                <a:latin typeface="Tahoma"/>
                <a:cs typeface="Tahoma"/>
              </a:rPr>
              <a:t>r</a:t>
            </a:r>
            <a:r>
              <a:rPr b="1" spc="-20" dirty="0">
                <a:latin typeface="Tahoma"/>
                <a:cs typeface="Tahoma"/>
              </a:rPr>
              <a:t>t</a:t>
            </a:r>
            <a:r>
              <a:rPr b="1" spc="-10" dirty="0">
                <a:latin typeface="Tahoma"/>
                <a:cs typeface="Tahoma"/>
              </a:rPr>
              <a:t>i</a:t>
            </a:r>
            <a:r>
              <a:rPr b="1" dirty="0">
                <a:latin typeface="Tahoma"/>
                <a:cs typeface="Tahoma"/>
              </a:rPr>
              <a:t>ng</a:t>
            </a:r>
            <a:r>
              <a:rPr b="1" spc="-10" dirty="0">
                <a:latin typeface="Tahoma"/>
                <a:cs typeface="Tahoma"/>
              </a:rPr>
              <a:t> </a:t>
            </a:r>
            <a:r>
              <a:rPr b="1" dirty="0">
                <a:latin typeface="Tahoma"/>
                <a:cs typeface="Tahoma"/>
              </a:rPr>
              <a:t>In</a:t>
            </a:r>
            <a:r>
              <a:rPr b="1" spc="-25" dirty="0">
                <a:latin typeface="Tahoma"/>
                <a:cs typeface="Tahoma"/>
              </a:rPr>
              <a:t>s</a:t>
            </a:r>
            <a:r>
              <a:rPr b="1" dirty="0">
                <a:latin typeface="Tahoma"/>
                <a:cs typeface="Tahoma"/>
              </a:rPr>
              <a:t>p</a:t>
            </a:r>
            <a:r>
              <a:rPr b="1" spc="-25" dirty="0">
                <a:latin typeface="Tahoma"/>
                <a:cs typeface="Tahoma"/>
              </a:rPr>
              <a:t>e</a:t>
            </a:r>
            <a:r>
              <a:rPr b="1" dirty="0">
                <a:latin typeface="Tahoma"/>
                <a:cs typeface="Tahoma"/>
              </a:rPr>
              <a:t>c</a:t>
            </a:r>
            <a:r>
              <a:rPr b="1" spc="-20" dirty="0">
                <a:latin typeface="Tahoma"/>
                <a:cs typeface="Tahoma"/>
              </a:rPr>
              <a:t>t</a:t>
            </a:r>
            <a:r>
              <a:rPr b="1" spc="-10" dirty="0">
                <a:latin typeface="Tahoma"/>
                <a:cs typeface="Tahoma"/>
              </a:rPr>
              <a:t>i</a:t>
            </a:r>
            <a:r>
              <a:rPr b="1" dirty="0">
                <a:latin typeface="Tahoma"/>
                <a:cs typeface="Tahoma"/>
              </a:rPr>
              <a:t>on</a:t>
            </a:r>
            <a:r>
              <a:rPr b="1" spc="-20" dirty="0">
                <a:latin typeface="Tahoma"/>
                <a:cs typeface="Tahoma"/>
              </a:rPr>
              <a:t>s</a:t>
            </a:r>
          </a:p>
        </p:txBody>
      </p:sp>
      <p:sp>
        <p:nvSpPr>
          <p:cNvPr id="3" name="object 3"/>
          <p:cNvSpPr txBox="1"/>
          <p:nvPr/>
        </p:nvSpPr>
        <p:spPr>
          <a:xfrm>
            <a:off x="905832" y="1525170"/>
            <a:ext cx="6301105" cy="2390775"/>
          </a:xfrm>
          <a:prstGeom prst="rect">
            <a:avLst/>
          </a:prstGeom>
        </p:spPr>
        <p:txBody>
          <a:bodyPr vert="horz" wrap="square" lIns="0" tIns="0" rIns="0" bIns="0" rtlCol="0">
            <a:spAutoFit/>
          </a:bodyPr>
          <a:lstStyle/>
          <a:p>
            <a:pPr marL="371475" marR="0" lvl="0" indent="-358775" defTabSz="91440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Pre</a:t>
            </a:r>
            <a:r>
              <a:rPr kumimoji="0" sz="2400" b="0" i="0" u="none" strike="noStrike" kern="0" cap="none" spc="-15" normalizeH="0" baseline="0" noProof="0" dirty="0">
                <a:ln>
                  <a:noFill/>
                </a:ln>
                <a:solidFill>
                  <a:sysClr val="windowText" lastClr="000000"/>
                </a:solidFill>
                <a:effectLst/>
                <a:uLnTx/>
                <a:uFillTx/>
                <a:latin typeface="Tahoma"/>
                <a:cs typeface="Tahoma"/>
              </a:rPr>
              <a:t>paration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log</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fr</a:t>
            </a:r>
            <a:r>
              <a:rPr kumimoji="0" sz="2400" b="0" i="0" u="none" strike="noStrike" kern="0" cap="none" spc="-20" normalizeH="0" baseline="0" noProof="0" dirty="0">
                <a:ln>
                  <a:noFill/>
                </a:ln>
                <a:solidFill>
                  <a:sysClr val="windowText" lastClr="000000"/>
                </a:solidFill>
                <a:effectLst/>
                <a:uLnTx/>
                <a:uFillTx/>
                <a:latin typeface="Tahoma"/>
                <a:cs typeface="Tahoma"/>
              </a:rPr>
              <a:t>om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indi</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idual</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ipan</a:t>
            </a:r>
            <a:r>
              <a:rPr kumimoji="0" sz="2400" b="0" i="0" u="none" strike="noStrike" kern="0" cap="none" spc="0" normalizeH="0" baseline="0" noProof="0" dirty="0">
                <a:ln>
                  <a:noFill/>
                </a:ln>
                <a:solidFill>
                  <a:sysClr val="windowText" lastClr="000000"/>
                </a:solidFill>
                <a:effectLst/>
                <a:uLnTx/>
                <a:uFillTx/>
                <a:latin typeface="Tahoma"/>
                <a:cs typeface="Tahoma"/>
              </a:rPr>
              <a:t>ts</a:t>
            </a:r>
          </a:p>
          <a:p>
            <a:pPr marL="371475" marR="0" lvl="0" indent="-358775" defTabSz="914400" eaLnBrk="1" fontAlgn="auto" latinLnBrk="0" hangingPunct="1">
              <a:lnSpc>
                <a:spcPct val="100000"/>
              </a:lnSpc>
              <a:spcBef>
                <a:spcPts val="1095"/>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Combined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li</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fr</a:t>
            </a:r>
            <a:r>
              <a:rPr kumimoji="0" sz="2400" b="0" i="0" u="none" strike="noStrike" kern="0" cap="none" spc="-20" normalizeH="0" baseline="0" noProof="0" dirty="0">
                <a:ln>
                  <a:noFill/>
                </a:ln>
                <a:solidFill>
                  <a:sysClr val="windowText" lastClr="000000"/>
                </a:solidFill>
                <a:effectLst/>
                <a:uLnTx/>
                <a:uFillTx/>
                <a:latin typeface="Tahoma"/>
                <a:cs typeface="Tahoma"/>
              </a:rPr>
              <a:t>om</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71475" marR="0" lvl="0" indent="-358775" defTabSz="91440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Manage</a:t>
            </a:r>
            <a:r>
              <a:rPr kumimoji="0" sz="2400" b="0" i="0" u="none" strike="noStrike" kern="0" cap="none" spc="-25" normalizeH="0" baseline="0" noProof="0" dirty="0">
                <a:ln>
                  <a:noFill/>
                </a:ln>
                <a:solidFill>
                  <a:sysClr val="windowText" lastClr="000000"/>
                </a:solidFill>
                <a:effectLst/>
                <a:uLnTx/>
                <a:uFillTx/>
                <a:latin typeface="Tahoma"/>
                <a:cs typeface="Tahoma"/>
              </a:rPr>
              <a:t>me</a:t>
            </a:r>
            <a:r>
              <a:rPr kumimoji="0" sz="2400" b="0" i="0" u="none" strike="noStrike" kern="0" cap="none" spc="-15" normalizeH="0" baseline="0" noProof="0" dirty="0">
                <a:ln>
                  <a:noFill/>
                </a:ln>
                <a:solidFill>
                  <a:sysClr val="windowText" lastClr="000000"/>
                </a:solidFill>
                <a:effectLst/>
                <a:uLnTx/>
                <a:uFillTx/>
                <a:latin typeface="Tahoma"/>
                <a:cs typeface="Tahoma"/>
              </a:rPr>
              <a:t>nt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20" normalizeH="0" baseline="0" noProof="0" dirty="0">
                <a:ln>
                  <a:noFill/>
                </a:ln>
                <a:solidFill>
                  <a:sysClr val="windowText" lastClr="000000"/>
                </a:solidFill>
                <a:effectLst/>
                <a:uLnTx/>
                <a:uFillTx/>
                <a:latin typeface="Tahoma"/>
                <a:cs typeface="Tahoma"/>
              </a:rPr>
              <a:t>umma</a:t>
            </a:r>
            <a:r>
              <a:rPr kumimoji="0" sz="2400" b="0" i="0" u="none" strike="noStrike" kern="0" cap="none" spc="0" normalizeH="0" baseline="0" noProof="0" dirty="0">
                <a:ln>
                  <a:noFill/>
                </a:ln>
                <a:solidFill>
                  <a:sysClr val="windowText" lastClr="000000"/>
                </a:solidFill>
                <a:effectLst/>
                <a:uLnTx/>
                <a:uFillTx/>
                <a:latin typeface="Tahoma"/>
                <a:cs typeface="Tahoma"/>
              </a:rPr>
              <a:t>ry</a:t>
            </a:r>
          </a:p>
          <a:p>
            <a:pPr marL="831850" marR="0" lvl="1" indent="-285750" defTabSz="914400" eaLnBrk="1" fontAlgn="auto" latinLnBrk="0" hangingPunct="1">
              <a:lnSpc>
                <a:spcPct val="100000"/>
              </a:lnSpc>
              <a:spcBef>
                <a:spcPts val="1220"/>
              </a:spcBef>
              <a:spcAft>
                <a:spcPts val="0"/>
              </a:spcAft>
              <a:buClrTx/>
              <a:buSzPct val="60416"/>
              <a:buFont typeface="Wingdings"/>
              <a:buChar char=""/>
              <a:tabLst>
                <a:tab pos="831850"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act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20" normalizeH="0" baseline="0" noProof="0" dirty="0">
                <a:ln>
                  <a:noFill/>
                </a:ln>
                <a:solidFill>
                  <a:sysClr val="windowText" lastClr="000000"/>
                </a:solidFill>
                <a:effectLst/>
                <a:uLnTx/>
                <a:uFillTx/>
                <a:latin typeface="Tahoma"/>
                <a:cs typeface="Tahoma"/>
              </a:rPr>
              <a:t>v</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es</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5" normalizeH="0" baseline="0" noProof="0" dirty="0">
                <a:ln>
                  <a:noFill/>
                </a:ln>
                <a:solidFill>
                  <a:sysClr val="windowText" lastClr="000000"/>
                </a:solidFill>
                <a:effectLst/>
                <a:uLnTx/>
                <a:uFillTx/>
                <a:latin typeface="Tahoma"/>
                <a:cs typeface="Tahoma"/>
              </a:rPr>
              <a:t>ho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did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5" normalizeH="0" baseline="0" noProof="0" dirty="0">
                <a:ln>
                  <a:noFill/>
                </a:ln>
                <a:solidFill>
                  <a:sysClr val="windowText" lastClr="000000"/>
                </a:solidFill>
                <a:effectLst/>
                <a:uLnTx/>
                <a:uFillTx/>
                <a:latin typeface="Tahoma"/>
                <a:cs typeface="Tahoma"/>
              </a:rPr>
              <a:t>ha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w</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831850" marR="0" lvl="1" indent="-285750" defTabSz="914400" eaLnBrk="1" fontAlgn="auto" latinLnBrk="0" hangingPunct="1">
              <a:lnSpc>
                <a:spcPct val="100000"/>
              </a:lnSpc>
              <a:spcBef>
                <a:spcPts val="1120"/>
              </a:spcBef>
              <a:spcAft>
                <a:spcPts val="0"/>
              </a:spcAft>
              <a:buClrTx/>
              <a:buSzPct val="60416"/>
              <a:buFont typeface="Wingdings"/>
              <a:buChar char=""/>
              <a:tabLst>
                <a:tab pos="831850" algn="l"/>
              </a:tabLst>
              <a:defRPr/>
            </a:pP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20" normalizeH="0" baseline="0" noProof="0" dirty="0">
                <a:ln>
                  <a:noFill/>
                </a:ln>
                <a:solidFill>
                  <a:sysClr val="windowText" lastClr="000000"/>
                </a:solidFill>
                <a:effectLst/>
                <a:uLnTx/>
                <a:uFillTx/>
                <a:latin typeface="Tahoma"/>
                <a:cs typeface="Tahoma"/>
              </a:rPr>
              <a:t>ummary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0" normalizeH="0" baseline="0" noProof="0" dirty="0">
                <a:ln>
                  <a:noFill/>
                </a:ln>
                <a:solidFill>
                  <a:sysClr val="windowText" lastClr="000000"/>
                </a:solidFill>
                <a:effectLst/>
                <a:uLnTx/>
                <a:uFillTx/>
                <a:latin typeface="Tahoma"/>
                <a:cs typeface="Tahoma"/>
              </a:rPr>
              <a:t>efects</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56</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881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686" y="381000"/>
            <a:ext cx="7555579" cy="492443"/>
          </a:xfrm>
          <a:prstGeom prst="rect">
            <a:avLst/>
          </a:prstGeom>
        </p:spPr>
        <p:txBody>
          <a:bodyPr vert="horz" wrap="square" lIns="0" tIns="0" rIns="0" bIns="0" rtlCol="0">
            <a:spAutoFit/>
          </a:bodyPr>
          <a:lstStyle/>
          <a:p>
            <a:pPr marL="822960">
              <a:lnSpc>
                <a:spcPct val="100000"/>
              </a:lnSpc>
            </a:pPr>
            <a:r>
              <a:rPr b="1" dirty="0">
                <a:latin typeface="Tahoma" panose="020B0604030504040204" pitchFamily="34" charset="0"/>
                <a:ea typeface="Tahoma" panose="020B0604030504040204" pitchFamily="34" charset="0"/>
                <a:cs typeface="Tahoma" panose="020B0604030504040204" pitchFamily="34" charset="0"/>
              </a:rPr>
              <a:t>How</a:t>
            </a:r>
            <a:r>
              <a:rPr b="1" spc="200" dirty="0">
                <a:latin typeface="Tahoma" panose="020B0604030504040204" pitchFamily="34" charset="0"/>
                <a:ea typeface="Tahoma" panose="020B0604030504040204" pitchFamily="34" charset="0"/>
                <a:cs typeface="Tahoma" panose="020B0604030504040204" pitchFamily="34" charset="0"/>
              </a:rPr>
              <a:t> </a:t>
            </a:r>
            <a:r>
              <a:rPr b="1" dirty="0">
                <a:latin typeface="Tahoma" panose="020B0604030504040204" pitchFamily="34" charset="0"/>
                <a:ea typeface="Tahoma" panose="020B0604030504040204" pitchFamily="34" charset="0"/>
                <a:cs typeface="Tahoma" panose="020B0604030504040204" pitchFamily="34" charset="0"/>
              </a:rPr>
              <a:t>t</a:t>
            </a:r>
            <a:r>
              <a:rPr b="1" spc="-20" dirty="0">
                <a:latin typeface="Tahoma" panose="020B0604030504040204" pitchFamily="34" charset="0"/>
                <a:ea typeface="Tahoma" panose="020B0604030504040204" pitchFamily="34" charset="0"/>
                <a:cs typeface="Tahoma" panose="020B0604030504040204" pitchFamily="34" charset="0"/>
              </a:rPr>
              <a:t>o</a:t>
            </a:r>
            <a:r>
              <a:rPr b="1" spc="200" dirty="0">
                <a:latin typeface="Tahoma" panose="020B0604030504040204" pitchFamily="34" charset="0"/>
                <a:ea typeface="Tahoma" panose="020B0604030504040204" pitchFamily="34" charset="0"/>
                <a:cs typeface="Tahoma" panose="020B0604030504040204" pitchFamily="34" charset="0"/>
              </a:rPr>
              <a:t> </a:t>
            </a:r>
            <a:r>
              <a:rPr lang="en-AU" b="1" spc="-35" dirty="0">
                <a:latin typeface="Tahoma" panose="020B0604030504040204" pitchFamily="34" charset="0"/>
                <a:ea typeface="Tahoma" panose="020B0604030504040204" pitchFamily="34" charset="0"/>
                <a:cs typeface="Tahoma" panose="020B0604030504040204" pitchFamily="34" charset="0"/>
              </a:rPr>
              <a:t>M</a:t>
            </a:r>
            <a:r>
              <a:rPr b="1" spc="-20" dirty="0" err="1">
                <a:latin typeface="Tahoma" panose="020B0604030504040204" pitchFamily="34" charset="0"/>
                <a:ea typeface="Tahoma" panose="020B0604030504040204" pitchFamily="34" charset="0"/>
                <a:cs typeface="Tahoma" panose="020B0604030504040204" pitchFamily="34" charset="0"/>
              </a:rPr>
              <a:t>a</a:t>
            </a:r>
            <a:r>
              <a:rPr b="1" spc="-5" dirty="0" err="1">
                <a:latin typeface="Tahoma" panose="020B0604030504040204" pitchFamily="34" charset="0"/>
                <a:ea typeface="Tahoma" panose="020B0604030504040204" pitchFamily="34" charset="0"/>
                <a:cs typeface="Tahoma" panose="020B0604030504040204" pitchFamily="34" charset="0"/>
              </a:rPr>
              <a:t>k</a:t>
            </a:r>
            <a:r>
              <a:rPr b="1" dirty="0" err="1">
                <a:latin typeface="Tahoma" panose="020B0604030504040204" pitchFamily="34" charset="0"/>
                <a:ea typeface="Tahoma" panose="020B0604030504040204" pitchFamily="34" charset="0"/>
                <a:cs typeface="Tahoma" panose="020B0604030504040204" pitchFamily="34" charset="0"/>
              </a:rPr>
              <a:t>e</a:t>
            </a:r>
            <a:r>
              <a:rPr b="1" spc="200" dirty="0">
                <a:latin typeface="Tahoma" panose="020B0604030504040204" pitchFamily="34" charset="0"/>
                <a:ea typeface="Tahoma" panose="020B0604030504040204" pitchFamily="34" charset="0"/>
                <a:cs typeface="Tahoma" panose="020B0604030504040204" pitchFamily="34" charset="0"/>
              </a:rPr>
              <a:t> </a:t>
            </a:r>
            <a:r>
              <a:rPr b="1" spc="-20" dirty="0">
                <a:latin typeface="Tahoma" panose="020B0604030504040204" pitchFamily="34" charset="0"/>
                <a:ea typeface="Tahoma" panose="020B0604030504040204" pitchFamily="34" charset="0"/>
                <a:cs typeface="Tahoma" panose="020B0604030504040204" pitchFamily="34" charset="0"/>
              </a:rPr>
              <a:t>In</a:t>
            </a:r>
            <a:r>
              <a:rPr b="1" dirty="0">
                <a:latin typeface="Tahoma" panose="020B0604030504040204" pitchFamily="34" charset="0"/>
                <a:ea typeface="Tahoma" panose="020B0604030504040204" pitchFamily="34" charset="0"/>
                <a:cs typeface="Tahoma" panose="020B0604030504040204" pitchFamily="34" charset="0"/>
              </a:rPr>
              <a:t>s</a:t>
            </a:r>
            <a:r>
              <a:rPr b="1" spc="-25" dirty="0">
                <a:latin typeface="Tahoma" panose="020B0604030504040204" pitchFamily="34" charset="0"/>
                <a:ea typeface="Tahoma" panose="020B0604030504040204" pitchFamily="34" charset="0"/>
                <a:cs typeface="Tahoma" panose="020B0604030504040204" pitchFamily="34" charset="0"/>
              </a:rPr>
              <a:t>p</a:t>
            </a:r>
            <a:r>
              <a:rPr b="1" dirty="0">
                <a:latin typeface="Tahoma" panose="020B0604030504040204" pitchFamily="34" charset="0"/>
                <a:ea typeface="Tahoma" panose="020B0604030504040204" pitchFamily="34" charset="0"/>
                <a:cs typeface="Tahoma" panose="020B0604030504040204" pitchFamily="34" charset="0"/>
              </a:rPr>
              <a:t>ect</a:t>
            </a:r>
            <a:r>
              <a:rPr b="1" spc="-15" dirty="0">
                <a:latin typeface="Tahoma" panose="020B0604030504040204" pitchFamily="34" charset="0"/>
                <a:ea typeface="Tahoma" panose="020B0604030504040204" pitchFamily="34" charset="0"/>
                <a:cs typeface="Tahoma" panose="020B0604030504040204" pitchFamily="34" charset="0"/>
              </a:rPr>
              <a:t>ion</a:t>
            </a:r>
            <a:r>
              <a:rPr b="1" dirty="0">
                <a:latin typeface="Tahoma" panose="020B0604030504040204" pitchFamily="34" charset="0"/>
                <a:ea typeface="Tahoma" panose="020B0604030504040204" pitchFamily="34" charset="0"/>
                <a:cs typeface="Tahoma" panose="020B0604030504040204" pitchFamily="34" charset="0"/>
              </a:rPr>
              <a:t>s</a:t>
            </a:r>
            <a:r>
              <a:rPr b="1" spc="200" dirty="0">
                <a:latin typeface="Tahoma" panose="020B0604030504040204" pitchFamily="34" charset="0"/>
                <a:ea typeface="Tahoma" panose="020B0604030504040204" pitchFamily="34" charset="0"/>
                <a:cs typeface="Tahoma" panose="020B0604030504040204" pitchFamily="34" charset="0"/>
              </a:rPr>
              <a:t> </a:t>
            </a:r>
            <a:r>
              <a:rPr lang="en-AU" b="1" spc="200" dirty="0">
                <a:latin typeface="Tahoma" panose="020B0604030504040204" pitchFamily="34" charset="0"/>
                <a:ea typeface="Tahoma" panose="020B0604030504040204" pitchFamily="34" charset="0"/>
                <a:cs typeface="Tahoma" panose="020B0604030504040204" pitchFamily="34" charset="0"/>
              </a:rPr>
              <a:t>F</a:t>
            </a:r>
            <a:r>
              <a:rPr b="1" spc="-15" dirty="0">
                <a:latin typeface="Tahoma" panose="020B0604030504040204" pitchFamily="34" charset="0"/>
                <a:ea typeface="Tahoma" panose="020B0604030504040204" pitchFamily="34" charset="0"/>
                <a:cs typeface="Tahoma" panose="020B0604030504040204" pitchFamily="34" charset="0"/>
              </a:rPr>
              <a:t>ail</a:t>
            </a:r>
          </a:p>
        </p:txBody>
      </p:sp>
      <p:sp>
        <p:nvSpPr>
          <p:cNvPr id="3" name="object 3"/>
          <p:cNvSpPr txBox="1">
            <a:spLocks noGrp="1"/>
          </p:cNvSpPr>
          <p:nvPr>
            <p:ph type="body" idx="1"/>
          </p:nvPr>
        </p:nvSpPr>
        <p:spPr>
          <a:xfrm>
            <a:off x="604686" y="1525170"/>
            <a:ext cx="9292914" cy="4416594"/>
          </a:xfrm>
          <a:prstGeom prst="rect">
            <a:avLst/>
          </a:prstGeom>
        </p:spPr>
        <p:txBody>
          <a:bodyPr vert="horz" wrap="square" lIns="0" tIns="0" rIns="0" bIns="0" rtlCol="0">
            <a:spAutoFit/>
          </a:bodyPr>
          <a:lstStyle/>
          <a:p>
            <a:pPr marL="535940" indent="-355600">
              <a:lnSpc>
                <a:spcPct val="100000"/>
              </a:lnSpc>
              <a:spcBef>
                <a:spcPts val="1500"/>
              </a:spcBef>
              <a:buSzPct val="110416"/>
              <a:buFont typeface="Wingdings"/>
              <a:buChar char=""/>
              <a:tabLst>
                <a:tab pos="539115" algn="l"/>
              </a:tabLst>
            </a:pPr>
            <a:r>
              <a:rPr dirty="0"/>
              <a:t>Get</a:t>
            </a:r>
            <a:r>
              <a:rPr spc="150" dirty="0">
                <a:latin typeface="Times New Roman"/>
                <a:cs typeface="Times New Roman"/>
              </a:rPr>
              <a:t> </a:t>
            </a:r>
            <a:r>
              <a:rPr spc="-15" dirty="0"/>
              <a:t>p</a:t>
            </a:r>
            <a:r>
              <a:rPr dirty="0"/>
              <a:t>ers</a:t>
            </a:r>
            <a:r>
              <a:rPr spc="-15" dirty="0"/>
              <a:t>onal</a:t>
            </a:r>
            <a:r>
              <a:rPr spc="150" dirty="0">
                <a:latin typeface="Times New Roman"/>
                <a:cs typeface="Times New Roman"/>
              </a:rPr>
              <a:t> </a:t>
            </a:r>
            <a:r>
              <a:rPr spc="-10" dirty="0"/>
              <a:t>in</a:t>
            </a:r>
            <a:r>
              <a:rPr spc="150" dirty="0">
                <a:latin typeface="Times New Roman"/>
                <a:cs typeface="Times New Roman"/>
              </a:rPr>
              <a:t> </a:t>
            </a:r>
            <a:r>
              <a:rPr dirty="0"/>
              <a:t>cr</a:t>
            </a:r>
            <a:r>
              <a:rPr spc="-10" dirty="0"/>
              <a:t>i</a:t>
            </a:r>
            <a:r>
              <a:rPr dirty="0"/>
              <a:t>t</a:t>
            </a:r>
            <a:r>
              <a:rPr spc="-10" dirty="0"/>
              <a:t>i</a:t>
            </a:r>
            <a:r>
              <a:rPr dirty="0"/>
              <a:t>c</a:t>
            </a:r>
            <a:r>
              <a:rPr spc="-10" dirty="0"/>
              <a:t>i</a:t>
            </a:r>
            <a:r>
              <a:rPr dirty="0"/>
              <a:t>s</a:t>
            </a:r>
            <a:r>
              <a:rPr spc="-15" dirty="0"/>
              <a:t>m</a:t>
            </a:r>
          </a:p>
          <a:p>
            <a:pPr marL="535940" indent="-355600">
              <a:spcBef>
                <a:spcPts val="1500"/>
              </a:spcBef>
              <a:buSzPct val="110416"/>
              <a:buFont typeface="Wingdings"/>
              <a:buChar char=""/>
              <a:tabLst>
                <a:tab pos="539115" algn="l"/>
              </a:tabLst>
            </a:pPr>
            <a:r>
              <a:rPr dirty="0"/>
              <a:t>Don’t keep, look at</a:t>
            </a:r>
            <a:r>
              <a:rPr lang="en-AU" dirty="0"/>
              <a:t>,</a:t>
            </a:r>
            <a:r>
              <a:rPr dirty="0"/>
              <a:t> or publish metrics</a:t>
            </a:r>
          </a:p>
          <a:p>
            <a:pPr marL="535940" indent="-355600">
              <a:spcBef>
                <a:spcPts val="1500"/>
              </a:spcBef>
              <a:buSzPct val="110416"/>
              <a:buFont typeface="Wingdings"/>
              <a:buChar char=""/>
              <a:tabLst>
                <a:tab pos="539115" algn="l"/>
              </a:tabLst>
            </a:pPr>
            <a:r>
              <a:rPr dirty="0"/>
              <a:t>Omit edit and follow-up phases</a:t>
            </a:r>
          </a:p>
          <a:p>
            <a:pPr marL="535940" marR="1186180" indent="-355600">
              <a:spcBef>
                <a:spcPts val="1500"/>
              </a:spcBef>
              <a:buSzPct val="110416"/>
              <a:buFont typeface="Wingdings"/>
              <a:buChar char=""/>
              <a:tabLst>
                <a:tab pos="539115" algn="l"/>
              </a:tabLst>
            </a:pPr>
            <a:r>
              <a:rPr dirty="0"/>
              <a:t>Decide when to inspect without the author’s agreement</a:t>
            </a:r>
          </a:p>
          <a:p>
            <a:pPr marL="535940" indent="-355600">
              <a:spcBef>
                <a:spcPts val="1500"/>
              </a:spcBef>
              <a:buSzPct val="110416"/>
              <a:buFont typeface="Wingdings"/>
              <a:buChar char=""/>
              <a:tabLst>
                <a:tab pos="539115" algn="l"/>
              </a:tabLst>
            </a:pPr>
            <a:r>
              <a:rPr dirty="0"/>
              <a:t>Expect miracles, instant benefits</a:t>
            </a:r>
          </a:p>
          <a:p>
            <a:pPr marL="535940" indent="-355600">
              <a:spcBef>
                <a:spcPts val="1500"/>
              </a:spcBef>
              <a:buSzPct val="110416"/>
              <a:buFont typeface="Wingdings"/>
              <a:buChar char=""/>
              <a:tabLst>
                <a:tab pos="539115" algn="l"/>
              </a:tabLst>
            </a:pPr>
            <a:r>
              <a:rPr dirty="0"/>
              <a:t>Use defect metrics for individual personnel appraisal</a:t>
            </a:r>
          </a:p>
          <a:p>
            <a:pPr marL="535940" marR="1226820" indent="-355600">
              <a:spcBef>
                <a:spcPts val="1500"/>
              </a:spcBef>
              <a:buSzPct val="110416"/>
              <a:buFont typeface="Wingdings"/>
              <a:buChar char=""/>
              <a:tabLst>
                <a:tab pos="539115" algn="l"/>
              </a:tabLst>
            </a:pPr>
            <a:r>
              <a:rPr dirty="0"/>
              <a:t>Don’t plan the implementation of reviews</a:t>
            </a:r>
            <a:endParaRPr lang="en-AU" dirty="0"/>
          </a:p>
          <a:p>
            <a:pPr marL="1971675" marR="1226820" indent="-355600">
              <a:spcBef>
                <a:spcPts val="2400"/>
              </a:spcBef>
              <a:buSzPct val="110416"/>
              <a:buFont typeface="Wingdings" panose="05000000000000000000" pitchFamily="2" charset="2"/>
              <a:buChar char="§"/>
            </a:pPr>
            <a:r>
              <a:rPr dirty="0"/>
              <a:t>from </a:t>
            </a:r>
            <a:r>
              <a:rPr i="1" dirty="0"/>
              <a:t>Software Inspections </a:t>
            </a:r>
            <a:r>
              <a:rPr dirty="0"/>
              <a:t>by Gilb &amp; Graham</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57</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249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1560" y="1556792"/>
            <a:ext cx="8000996" cy="2425299"/>
          </a:xfrm>
          <a:prstGeom prst="rect">
            <a:avLst/>
          </a:prstGeom>
          <a:blipFill>
            <a:blip r:embed="rId3"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12000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7200"/>
            <a:ext cx="7555579" cy="492443"/>
          </a:xfrm>
          <a:prstGeom prst="rect">
            <a:avLst/>
          </a:prstGeom>
        </p:spPr>
        <p:txBody>
          <a:bodyPr vert="horz" wrap="square" lIns="0" tIns="0" rIns="0" bIns="0" rtlCol="0">
            <a:spAutoFit/>
          </a:bodyPr>
          <a:lstStyle/>
          <a:p>
            <a:pPr marL="1913255">
              <a:lnSpc>
                <a:spcPct val="100000"/>
              </a:lnSpc>
            </a:pPr>
            <a:r>
              <a:rPr b="1" spc="-20" dirty="0"/>
              <a:t>Ty</a:t>
            </a:r>
            <a:r>
              <a:rPr b="1" spc="-25" dirty="0"/>
              <a:t>p</a:t>
            </a:r>
            <a:r>
              <a:rPr b="1" spc="-10" dirty="0"/>
              <a:t>i</a:t>
            </a:r>
            <a:r>
              <a:rPr b="1" dirty="0"/>
              <a:t>c</a:t>
            </a:r>
            <a:r>
              <a:rPr b="1" spc="-15" dirty="0"/>
              <a:t>al</a:t>
            </a:r>
            <a:r>
              <a:rPr b="1" spc="200" dirty="0">
                <a:latin typeface="Times New Roman"/>
                <a:cs typeface="Times New Roman"/>
              </a:rPr>
              <a:t> </a:t>
            </a:r>
            <a:r>
              <a:rPr b="1" dirty="0"/>
              <a:t>Pr</a:t>
            </a:r>
            <a:r>
              <a:rPr b="1" spc="-15" dirty="0"/>
              <a:t>obl</a:t>
            </a:r>
            <a:r>
              <a:rPr b="1" dirty="0"/>
              <a:t>e</a:t>
            </a:r>
            <a:r>
              <a:rPr b="1" spc="-35" dirty="0"/>
              <a:t>m</a:t>
            </a:r>
            <a:r>
              <a:rPr b="1" dirty="0"/>
              <a: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59</a:t>
            </a:fld>
            <a:endParaRPr spc="-10" dirty="0"/>
          </a:p>
        </p:txBody>
      </p:sp>
      <p:sp>
        <p:nvSpPr>
          <p:cNvPr id="3" name="object 3"/>
          <p:cNvSpPr txBox="1"/>
          <p:nvPr/>
        </p:nvSpPr>
        <p:spPr>
          <a:xfrm>
            <a:off x="905832" y="1525170"/>
            <a:ext cx="8085768" cy="4185761"/>
          </a:xfrm>
          <a:prstGeom prst="rect">
            <a:avLst/>
          </a:prstGeom>
        </p:spPr>
        <p:txBody>
          <a:bodyPr vert="horz" wrap="square" lIns="0" tIns="0" rIns="0" bIns="0" rtlCol="0">
            <a:spAutoFit/>
          </a:bodyPr>
          <a:lstStyle/>
          <a:p>
            <a:pPr marL="368300" indent="-355600">
              <a:spcBef>
                <a:spcPts val="1500"/>
              </a:spcBef>
              <a:buSzPct val="110416"/>
              <a:buFont typeface="Wingdings"/>
              <a:buChar char=""/>
              <a:tabLst>
                <a:tab pos="371475" algn="l"/>
              </a:tabLst>
            </a:pPr>
            <a:r>
              <a:rPr sz="2400" spc="-15" dirty="0">
                <a:latin typeface="Tahoma"/>
                <a:cs typeface="Tahoma"/>
              </a:rPr>
              <a:t>Cultur</a:t>
            </a:r>
            <a:r>
              <a:rPr sz="2400" spc="-20" dirty="0">
                <a:latin typeface="Tahoma"/>
                <a:cs typeface="Tahoma"/>
              </a:rPr>
              <a:t>a</a:t>
            </a:r>
            <a:r>
              <a:rPr sz="2400" spc="-10" dirty="0">
                <a:latin typeface="Tahoma"/>
                <a:cs typeface="Tahoma"/>
              </a:rPr>
              <a:t>l</a:t>
            </a:r>
            <a:r>
              <a:rPr sz="2400" spc="150" dirty="0">
                <a:latin typeface="Times New Roman"/>
                <a:cs typeface="Times New Roman"/>
              </a:rPr>
              <a:t> </a:t>
            </a:r>
            <a:r>
              <a:rPr sz="2400" dirty="0">
                <a:latin typeface="Tahoma"/>
                <a:cs typeface="Tahoma"/>
              </a:rPr>
              <a:t>res</a:t>
            </a:r>
            <a:r>
              <a:rPr sz="2400" spc="-10" dirty="0">
                <a:latin typeface="Tahoma"/>
                <a:cs typeface="Tahoma"/>
              </a:rPr>
              <a:t>is</a:t>
            </a:r>
            <a:r>
              <a:rPr sz="2400" dirty="0">
                <a:latin typeface="Tahoma"/>
                <a:cs typeface="Tahoma"/>
              </a:rPr>
              <a:t>t</a:t>
            </a:r>
            <a:r>
              <a:rPr sz="2400" spc="-20" dirty="0">
                <a:latin typeface="Tahoma"/>
                <a:cs typeface="Tahoma"/>
              </a:rPr>
              <a:t>an</a:t>
            </a:r>
            <a:r>
              <a:rPr sz="2400" spc="-15" dirty="0">
                <a:latin typeface="Tahoma"/>
                <a:cs typeface="Tahoma"/>
              </a:rPr>
              <a:t>c</a:t>
            </a:r>
            <a:r>
              <a:rPr sz="2400" dirty="0">
                <a:latin typeface="Tahoma"/>
                <a:cs typeface="Tahoma"/>
              </a:rPr>
              <a:t>e</a:t>
            </a:r>
          </a:p>
          <a:p>
            <a:pPr marL="371475" indent="-358775">
              <a:spcBef>
                <a:spcPts val="1500"/>
              </a:spcBef>
              <a:buSzPct val="110416"/>
              <a:buFont typeface="Wingdings"/>
              <a:buChar char=""/>
              <a:tabLst>
                <a:tab pos="371475" algn="l"/>
              </a:tabLst>
            </a:pPr>
            <a:r>
              <a:rPr sz="2400" spc="-15" dirty="0">
                <a:latin typeface="Tahoma"/>
                <a:cs typeface="Tahoma"/>
              </a:rPr>
              <a:t>Lack</a:t>
            </a:r>
            <a:r>
              <a:rPr sz="2400" spc="150" dirty="0">
                <a:latin typeface="Times New Roman"/>
                <a:cs typeface="Times New Roman"/>
              </a:rPr>
              <a:t> </a:t>
            </a:r>
            <a:r>
              <a:rPr sz="2400" dirty="0">
                <a:latin typeface="Tahoma"/>
                <a:cs typeface="Tahoma"/>
              </a:rPr>
              <a:t>of</a:t>
            </a:r>
            <a:r>
              <a:rPr sz="2400" spc="150" dirty="0">
                <a:latin typeface="Times New Roman"/>
                <a:cs typeface="Times New Roman"/>
              </a:rPr>
              <a:t> </a:t>
            </a:r>
            <a:r>
              <a:rPr sz="2400" spc="-15" dirty="0">
                <a:latin typeface="Tahoma"/>
                <a:cs typeface="Tahoma"/>
              </a:rPr>
              <a:t>manag</a:t>
            </a:r>
            <a:r>
              <a:rPr sz="2400" dirty="0">
                <a:latin typeface="Tahoma"/>
                <a:cs typeface="Tahoma"/>
              </a:rPr>
              <a:t>e</a:t>
            </a:r>
            <a:r>
              <a:rPr sz="2400" spc="-25" dirty="0">
                <a:latin typeface="Tahoma"/>
                <a:cs typeface="Tahoma"/>
              </a:rPr>
              <a:t>m</a:t>
            </a:r>
            <a:r>
              <a:rPr sz="2400" dirty="0">
                <a:latin typeface="Tahoma"/>
                <a:cs typeface="Tahoma"/>
              </a:rPr>
              <a:t>e</a:t>
            </a:r>
            <a:r>
              <a:rPr sz="2400" spc="-15" dirty="0">
                <a:latin typeface="Tahoma"/>
                <a:cs typeface="Tahoma"/>
              </a:rPr>
              <a:t>n</a:t>
            </a:r>
            <a:r>
              <a:rPr sz="2400" dirty="0">
                <a:latin typeface="Tahoma"/>
                <a:cs typeface="Tahoma"/>
              </a:rPr>
              <a:t>t</a:t>
            </a:r>
            <a:r>
              <a:rPr sz="2400" spc="150" dirty="0">
                <a:latin typeface="Times New Roman"/>
                <a:cs typeface="Times New Roman"/>
              </a:rPr>
              <a:t> </a:t>
            </a:r>
            <a:r>
              <a:rPr sz="2400" dirty="0">
                <a:latin typeface="Tahoma"/>
                <a:cs typeface="Tahoma"/>
              </a:rPr>
              <a:t>s</a:t>
            </a:r>
            <a:r>
              <a:rPr sz="2400" spc="-15" dirty="0">
                <a:latin typeface="Tahoma"/>
                <a:cs typeface="Tahoma"/>
              </a:rPr>
              <a:t>upp</a:t>
            </a:r>
            <a:r>
              <a:rPr sz="2400" dirty="0">
                <a:latin typeface="Tahoma"/>
                <a:cs typeface="Tahoma"/>
              </a:rPr>
              <a:t>ort</a:t>
            </a:r>
          </a:p>
          <a:p>
            <a:pPr marL="371475" indent="-358775">
              <a:spcBef>
                <a:spcPts val="1500"/>
              </a:spcBef>
              <a:buSzPct val="110416"/>
              <a:buFont typeface="Wingdings"/>
              <a:buChar char=""/>
              <a:tabLst>
                <a:tab pos="371475" algn="l"/>
              </a:tabLst>
            </a:pPr>
            <a:r>
              <a:rPr sz="2400" dirty="0">
                <a:latin typeface="Tahoma"/>
                <a:cs typeface="Tahoma"/>
              </a:rPr>
              <a:t>N</a:t>
            </a:r>
            <a:r>
              <a:rPr sz="2400" spc="-15" dirty="0">
                <a:latin typeface="Tahoma"/>
                <a:cs typeface="Tahoma"/>
              </a:rPr>
              <a:t>o</a:t>
            </a:r>
            <a:r>
              <a:rPr sz="2400" spc="150" dirty="0">
                <a:latin typeface="Times New Roman"/>
                <a:cs typeface="Times New Roman"/>
              </a:rPr>
              <a:t> </a:t>
            </a:r>
            <a:r>
              <a:rPr sz="2400" spc="-15" dirty="0">
                <a:latin typeface="Tahoma"/>
                <a:cs typeface="Tahoma"/>
              </a:rPr>
              <a:t>d</a:t>
            </a:r>
            <a:r>
              <a:rPr sz="2400" dirty="0">
                <a:latin typeface="Tahoma"/>
                <a:cs typeface="Tahoma"/>
              </a:rPr>
              <a:t>ef</a:t>
            </a:r>
            <a:r>
              <a:rPr sz="2400" spc="-10" dirty="0">
                <a:latin typeface="Tahoma"/>
                <a:cs typeface="Tahoma"/>
              </a:rPr>
              <a:t>in</a:t>
            </a:r>
            <a:r>
              <a:rPr sz="2400" dirty="0">
                <a:latin typeface="Tahoma"/>
                <a:cs typeface="Tahoma"/>
              </a:rPr>
              <a:t>e</a:t>
            </a:r>
            <a:r>
              <a:rPr sz="2400" spc="-15" dirty="0">
                <a:latin typeface="Tahoma"/>
                <a:cs typeface="Tahoma"/>
              </a:rPr>
              <a:t>d</a:t>
            </a:r>
            <a:r>
              <a:rPr sz="2400" spc="150" dirty="0">
                <a:latin typeface="Times New Roman"/>
                <a:cs typeface="Times New Roman"/>
              </a:rPr>
              <a:t> </a:t>
            </a:r>
            <a:r>
              <a:rPr sz="2400" spc="-15" dirty="0">
                <a:latin typeface="Tahoma"/>
                <a:cs typeface="Tahoma"/>
              </a:rPr>
              <a:t>p</a:t>
            </a:r>
            <a:r>
              <a:rPr sz="2400" dirty="0">
                <a:latin typeface="Tahoma"/>
                <a:cs typeface="Tahoma"/>
              </a:rPr>
              <a:t>rocess</a:t>
            </a:r>
          </a:p>
          <a:p>
            <a:pPr marL="371475" indent="-358775">
              <a:spcBef>
                <a:spcPts val="1500"/>
              </a:spcBef>
              <a:buSzPct val="110416"/>
              <a:buFont typeface="Wingdings"/>
              <a:buChar char=""/>
              <a:tabLst>
                <a:tab pos="371475" algn="l"/>
              </a:tabLst>
            </a:pPr>
            <a:r>
              <a:rPr sz="2400" dirty="0">
                <a:latin typeface="Tahoma"/>
                <a:cs typeface="Tahoma"/>
              </a:rPr>
              <a:t>N</a:t>
            </a:r>
            <a:r>
              <a:rPr sz="2400" spc="-15" dirty="0">
                <a:latin typeface="Tahoma"/>
                <a:cs typeface="Tahoma"/>
              </a:rPr>
              <a:t>o</a:t>
            </a:r>
            <a:r>
              <a:rPr sz="2400" spc="150" dirty="0">
                <a:latin typeface="Times New Roman"/>
                <a:cs typeface="Times New Roman"/>
              </a:rPr>
              <a:t> </a:t>
            </a:r>
            <a:r>
              <a:rPr sz="2400" spc="-15" dirty="0">
                <a:latin typeface="Tahoma"/>
                <a:cs typeface="Tahoma"/>
              </a:rPr>
              <a:t>a</a:t>
            </a:r>
            <a:r>
              <a:rPr sz="2400" dirty="0">
                <a:latin typeface="Tahoma"/>
                <a:cs typeface="Tahoma"/>
              </a:rPr>
              <a:t>ccess</a:t>
            </a:r>
            <a:r>
              <a:rPr sz="2400" spc="150" dirty="0">
                <a:latin typeface="Times New Roman"/>
                <a:cs typeface="Times New Roman"/>
              </a:rPr>
              <a:t> </a:t>
            </a:r>
            <a:r>
              <a:rPr sz="2400" dirty="0">
                <a:latin typeface="Tahoma"/>
                <a:cs typeface="Tahoma"/>
              </a:rPr>
              <a:t>t</a:t>
            </a:r>
            <a:r>
              <a:rPr sz="2400" spc="-15" dirty="0">
                <a:latin typeface="Tahoma"/>
                <a:cs typeface="Tahoma"/>
              </a:rPr>
              <a:t>o</a:t>
            </a:r>
            <a:r>
              <a:rPr sz="2400" spc="150" dirty="0">
                <a:latin typeface="Times New Roman"/>
                <a:cs typeface="Times New Roman"/>
              </a:rPr>
              <a:t> </a:t>
            </a:r>
            <a:r>
              <a:rPr sz="2400" dirty="0">
                <a:latin typeface="Tahoma"/>
                <a:cs typeface="Tahoma"/>
              </a:rPr>
              <a:t>s</a:t>
            </a:r>
            <a:r>
              <a:rPr sz="2400" spc="-15" dirty="0">
                <a:latin typeface="Tahoma"/>
                <a:cs typeface="Tahoma"/>
              </a:rPr>
              <a:t>ou</a:t>
            </a:r>
            <a:r>
              <a:rPr sz="2400" dirty="0">
                <a:latin typeface="Tahoma"/>
                <a:cs typeface="Tahoma"/>
              </a:rPr>
              <a:t>rce</a:t>
            </a:r>
            <a:r>
              <a:rPr sz="2400" spc="150" dirty="0">
                <a:latin typeface="Times New Roman"/>
                <a:cs typeface="Times New Roman"/>
              </a:rPr>
              <a:t> </a:t>
            </a:r>
            <a:r>
              <a:rPr sz="2400" spc="-15" dirty="0">
                <a:latin typeface="Tahoma"/>
                <a:cs typeface="Tahoma"/>
              </a:rPr>
              <a:t>d</a:t>
            </a:r>
            <a:r>
              <a:rPr sz="2400" dirty="0">
                <a:latin typeface="Tahoma"/>
                <a:cs typeface="Tahoma"/>
              </a:rPr>
              <a:t>oc</a:t>
            </a:r>
            <a:r>
              <a:rPr sz="2400" spc="-20" dirty="0">
                <a:latin typeface="Tahoma"/>
                <a:cs typeface="Tahoma"/>
              </a:rPr>
              <a:t>um</a:t>
            </a:r>
            <a:r>
              <a:rPr sz="2400" dirty="0">
                <a:latin typeface="Tahoma"/>
                <a:cs typeface="Tahoma"/>
              </a:rPr>
              <a:t>e</a:t>
            </a:r>
            <a:r>
              <a:rPr sz="2400" spc="-15" dirty="0">
                <a:latin typeface="Tahoma"/>
                <a:cs typeface="Tahoma"/>
              </a:rPr>
              <a:t>n</a:t>
            </a:r>
            <a:r>
              <a:rPr sz="2400" dirty="0">
                <a:latin typeface="Tahoma"/>
                <a:cs typeface="Tahoma"/>
              </a:rPr>
              <a:t>ts</a:t>
            </a:r>
          </a:p>
          <a:p>
            <a:pPr marL="371475" indent="-358775">
              <a:spcBef>
                <a:spcPts val="1500"/>
              </a:spcBef>
              <a:buSzPct val="110416"/>
              <a:buFont typeface="Wingdings"/>
              <a:buChar char=""/>
              <a:tabLst>
                <a:tab pos="371475" algn="l"/>
              </a:tabLst>
            </a:pPr>
            <a:r>
              <a:rPr sz="2400" dirty="0">
                <a:latin typeface="Tahoma"/>
                <a:cs typeface="Tahoma"/>
              </a:rPr>
              <a:t>N</a:t>
            </a:r>
            <a:r>
              <a:rPr sz="2400" spc="-15" dirty="0">
                <a:latin typeface="Tahoma"/>
                <a:cs typeface="Tahoma"/>
              </a:rPr>
              <a:t>o</a:t>
            </a:r>
            <a:r>
              <a:rPr sz="2400" spc="150" dirty="0">
                <a:latin typeface="Times New Roman"/>
                <a:cs typeface="Times New Roman"/>
              </a:rPr>
              <a:t> </a:t>
            </a:r>
            <a:r>
              <a:rPr sz="2400" spc="-10" dirty="0">
                <a:latin typeface="Tahoma"/>
                <a:cs typeface="Tahoma"/>
              </a:rPr>
              <a:t>quali</a:t>
            </a:r>
            <a:r>
              <a:rPr sz="2400" dirty="0">
                <a:latin typeface="Tahoma"/>
                <a:cs typeface="Tahoma"/>
              </a:rPr>
              <a:t>ty</a:t>
            </a:r>
            <a:r>
              <a:rPr sz="2400" spc="150" dirty="0">
                <a:latin typeface="Times New Roman"/>
                <a:cs typeface="Times New Roman"/>
              </a:rPr>
              <a:t> </a:t>
            </a:r>
            <a:r>
              <a:rPr sz="2400" spc="-15" dirty="0">
                <a:latin typeface="Tahoma"/>
                <a:cs typeface="Tahoma"/>
              </a:rPr>
              <a:t>a</a:t>
            </a:r>
            <a:r>
              <a:rPr sz="2400" dirty="0">
                <a:latin typeface="Tahoma"/>
                <a:cs typeface="Tahoma"/>
              </a:rPr>
              <a:t>ss</a:t>
            </a:r>
            <a:r>
              <a:rPr sz="2400" spc="-15" dirty="0">
                <a:latin typeface="Tahoma"/>
                <a:cs typeface="Tahoma"/>
              </a:rPr>
              <a:t>u</a:t>
            </a:r>
            <a:r>
              <a:rPr sz="2400" dirty="0">
                <a:latin typeface="Tahoma"/>
                <a:cs typeface="Tahoma"/>
              </a:rPr>
              <a:t>r</a:t>
            </a:r>
            <a:r>
              <a:rPr sz="2400" spc="-15" dirty="0">
                <a:latin typeface="Tahoma"/>
                <a:cs typeface="Tahoma"/>
              </a:rPr>
              <a:t>an</a:t>
            </a:r>
            <a:r>
              <a:rPr sz="2400" dirty="0">
                <a:latin typeface="Tahoma"/>
                <a:cs typeface="Tahoma"/>
              </a:rPr>
              <a:t>ce</a:t>
            </a:r>
            <a:r>
              <a:rPr sz="2400" spc="150" dirty="0">
                <a:latin typeface="Times New Roman"/>
                <a:cs typeface="Times New Roman"/>
              </a:rPr>
              <a:t> </a:t>
            </a:r>
            <a:r>
              <a:rPr sz="2400" spc="-15" dirty="0">
                <a:latin typeface="Tahoma"/>
                <a:cs typeface="Tahoma"/>
              </a:rPr>
              <a:t>da</a:t>
            </a:r>
            <a:r>
              <a:rPr sz="2400" dirty="0">
                <a:latin typeface="Tahoma"/>
                <a:cs typeface="Tahoma"/>
              </a:rPr>
              <a:t>t</a:t>
            </a:r>
            <a:r>
              <a:rPr sz="2400" spc="-15" dirty="0">
                <a:latin typeface="Tahoma"/>
                <a:cs typeface="Tahoma"/>
              </a:rPr>
              <a:t>aba</a:t>
            </a:r>
            <a:r>
              <a:rPr sz="2400" dirty="0">
                <a:latin typeface="Tahoma"/>
                <a:cs typeface="Tahoma"/>
              </a:rPr>
              <a:t>se</a:t>
            </a:r>
          </a:p>
          <a:p>
            <a:pPr marL="368300" marR="5080" indent="-355600">
              <a:spcBef>
                <a:spcPts val="1500"/>
              </a:spcBef>
              <a:buSzPct val="110416"/>
              <a:buFont typeface="Wingdings"/>
              <a:buChar char=""/>
              <a:tabLst>
                <a:tab pos="371475" algn="l"/>
              </a:tabLst>
            </a:pPr>
            <a:r>
              <a:rPr sz="2400" dirty="0">
                <a:latin typeface="Tahoma"/>
                <a:cs typeface="Tahoma"/>
              </a:rPr>
              <a:t>N</a:t>
            </a:r>
            <a:r>
              <a:rPr sz="2400" spc="-15" dirty="0">
                <a:latin typeface="Tahoma"/>
                <a:cs typeface="Tahoma"/>
              </a:rPr>
              <a:t>o</a:t>
            </a:r>
            <a:r>
              <a:rPr sz="2400" spc="150" dirty="0">
                <a:latin typeface="Times New Roman"/>
                <a:cs typeface="Times New Roman"/>
              </a:rPr>
              <a:t> </a:t>
            </a:r>
            <a:r>
              <a:rPr sz="2400" dirty="0">
                <a:latin typeface="Tahoma"/>
                <a:cs typeface="Tahoma"/>
              </a:rPr>
              <a:t>c</a:t>
            </a:r>
            <a:r>
              <a:rPr sz="2400" spc="-15" dirty="0">
                <a:latin typeface="Tahoma"/>
                <a:cs typeface="Tahoma"/>
              </a:rPr>
              <a:t>h</a:t>
            </a:r>
            <a:r>
              <a:rPr sz="2400" dirty="0">
                <a:latin typeface="Tahoma"/>
                <a:cs typeface="Tahoma"/>
              </a:rPr>
              <a:t>ec</a:t>
            </a:r>
            <a:r>
              <a:rPr sz="2400" spc="-20" dirty="0">
                <a:latin typeface="Tahoma"/>
                <a:cs typeface="Tahoma"/>
              </a:rPr>
              <a:t>k</a:t>
            </a:r>
            <a:r>
              <a:rPr sz="2400" spc="-10" dirty="0">
                <a:latin typeface="Tahoma"/>
                <a:cs typeface="Tahoma"/>
              </a:rPr>
              <a:t>li</a:t>
            </a:r>
            <a:r>
              <a:rPr sz="2400" dirty="0">
                <a:latin typeface="Tahoma"/>
                <a:cs typeface="Tahoma"/>
              </a:rPr>
              <a:t>sts</a:t>
            </a:r>
            <a:endParaRPr lang="en-AU" sz="2400" dirty="0">
              <a:latin typeface="Tahoma"/>
              <a:cs typeface="Tahoma"/>
            </a:endParaRPr>
          </a:p>
          <a:p>
            <a:pPr marL="825500" marR="5080" lvl="1" indent="-355600">
              <a:spcBef>
                <a:spcPts val="600"/>
              </a:spcBef>
              <a:buSzPct val="110416"/>
              <a:buFont typeface="Wingdings" panose="05000000000000000000" pitchFamily="2" charset="2"/>
              <a:buChar char="§"/>
              <a:tabLst>
                <a:tab pos="371475" algn="l"/>
              </a:tabLst>
            </a:pPr>
            <a:r>
              <a:rPr sz="2400" dirty="0">
                <a:latin typeface="Tahoma"/>
                <a:cs typeface="Tahoma"/>
              </a:rPr>
              <a:t>c</a:t>
            </a:r>
            <a:r>
              <a:rPr sz="2400" spc="-15" dirty="0">
                <a:latin typeface="Tahoma"/>
                <a:cs typeface="Tahoma"/>
              </a:rPr>
              <a:t>ompl</a:t>
            </a:r>
            <a:r>
              <a:rPr sz="2400" dirty="0">
                <a:latin typeface="Tahoma"/>
                <a:cs typeface="Tahoma"/>
              </a:rPr>
              <a:t>ete</a:t>
            </a:r>
            <a:r>
              <a:rPr sz="2400" spc="-15" dirty="0">
                <a:latin typeface="Tahoma"/>
                <a:cs typeface="Tahoma"/>
              </a:rPr>
              <a:t>n</a:t>
            </a:r>
            <a:r>
              <a:rPr sz="2400" dirty="0">
                <a:latin typeface="Tahoma"/>
                <a:cs typeface="Tahoma"/>
              </a:rPr>
              <a:t>ess</a:t>
            </a:r>
            <a:r>
              <a:rPr sz="2400" spc="-10" dirty="0">
                <a:latin typeface="Tahoma"/>
                <a:cs typeface="Tahoma"/>
              </a:rPr>
              <a:t>,</a:t>
            </a:r>
            <a:r>
              <a:rPr sz="2400" spc="150" dirty="0">
                <a:latin typeface="Times New Roman"/>
                <a:cs typeface="Times New Roman"/>
              </a:rPr>
              <a:t> </a:t>
            </a:r>
            <a:r>
              <a:rPr sz="2400" dirty="0">
                <a:latin typeface="Tahoma"/>
                <a:cs typeface="Tahoma"/>
              </a:rPr>
              <a:t>correct</a:t>
            </a:r>
            <a:r>
              <a:rPr sz="2400" spc="-15" dirty="0">
                <a:latin typeface="Tahoma"/>
                <a:cs typeface="Tahoma"/>
              </a:rPr>
              <a:t>n</a:t>
            </a:r>
            <a:r>
              <a:rPr sz="2400" dirty="0">
                <a:latin typeface="Tahoma"/>
                <a:cs typeface="Tahoma"/>
              </a:rPr>
              <a:t>ess</a:t>
            </a:r>
            <a:r>
              <a:rPr sz="2400" spc="-10" dirty="0">
                <a:latin typeface="Tahoma"/>
                <a:cs typeface="Tahoma"/>
              </a:rPr>
              <a:t>,</a:t>
            </a:r>
            <a:r>
              <a:rPr sz="2400" spc="150" dirty="0">
                <a:latin typeface="Times New Roman"/>
                <a:cs typeface="Times New Roman"/>
              </a:rPr>
              <a:t> </a:t>
            </a:r>
            <a:r>
              <a:rPr sz="2400" dirty="0">
                <a:latin typeface="Tahoma"/>
                <a:cs typeface="Tahoma"/>
              </a:rPr>
              <a:t>st</a:t>
            </a:r>
            <a:r>
              <a:rPr sz="2400" spc="-20" dirty="0">
                <a:latin typeface="Tahoma"/>
                <a:cs typeface="Tahoma"/>
              </a:rPr>
              <a:t>y</a:t>
            </a:r>
            <a:r>
              <a:rPr sz="2400" spc="-10" dirty="0">
                <a:latin typeface="Tahoma"/>
                <a:cs typeface="Tahoma"/>
              </a:rPr>
              <a:t>l</a:t>
            </a:r>
            <a:r>
              <a:rPr sz="2400" dirty="0">
                <a:latin typeface="Tahoma"/>
                <a:cs typeface="Tahoma"/>
              </a:rPr>
              <a:t>e</a:t>
            </a:r>
            <a:r>
              <a:rPr sz="2400" spc="-10" dirty="0">
                <a:latin typeface="Tahoma"/>
                <a:cs typeface="Tahoma"/>
              </a:rPr>
              <a:t>,</a:t>
            </a:r>
            <a:r>
              <a:rPr sz="2400" spc="150" dirty="0">
                <a:latin typeface="Times New Roman"/>
                <a:cs typeface="Times New Roman"/>
              </a:rPr>
              <a:t> </a:t>
            </a:r>
            <a:r>
              <a:rPr sz="2400" dirty="0">
                <a:latin typeface="Tahoma"/>
                <a:cs typeface="Tahoma"/>
              </a:rPr>
              <a:t>r</a:t>
            </a:r>
            <a:r>
              <a:rPr sz="2400" spc="-10" dirty="0">
                <a:latin typeface="Tahoma"/>
                <a:cs typeface="Tahoma"/>
              </a:rPr>
              <a:t>ul</a:t>
            </a:r>
            <a:r>
              <a:rPr sz="2400" dirty="0">
                <a:latin typeface="Tahoma"/>
                <a:cs typeface="Tahoma"/>
              </a:rPr>
              <a:t>es</a:t>
            </a:r>
            <a:r>
              <a:rPr sz="2400" dirty="0">
                <a:latin typeface="Times New Roman"/>
                <a:cs typeface="Times New Roman"/>
              </a:rPr>
              <a:t> </a:t>
            </a:r>
            <a:r>
              <a:rPr sz="2400" dirty="0">
                <a:latin typeface="Tahoma"/>
                <a:cs typeface="Tahoma"/>
              </a:rPr>
              <a:t>of</a:t>
            </a:r>
            <a:r>
              <a:rPr sz="2400" spc="150" dirty="0">
                <a:latin typeface="Times New Roman"/>
                <a:cs typeface="Times New Roman"/>
              </a:rPr>
              <a:t> </a:t>
            </a:r>
            <a:r>
              <a:rPr sz="2400" dirty="0">
                <a:latin typeface="Tahoma"/>
                <a:cs typeface="Tahoma"/>
              </a:rPr>
              <a:t>c</a:t>
            </a:r>
            <a:r>
              <a:rPr sz="2400" spc="-15" dirty="0">
                <a:latin typeface="Tahoma"/>
                <a:cs typeface="Tahoma"/>
              </a:rPr>
              <a:t>on</a:t>
            </a:r>
            <a:r>
              <a:rPr sz="2400" dirty="0">
                <a:latin typeface="Tahoma"/>
                <a:cs typeface="Tahoma"/>
              </a:rPr>
              <a:t>str</a:t>
            </a:r>
            <a:r>
              <a:rPr sz="2400" spc="-15" dirty="0">
                <a:latin typeface="Tahoma"/>
                <a:cs typeface="Tahoma"/>
              </a:rPr>
              <a:t>u</a:t>
            </a:r>
            <a:r>
              <a:rPr sz="2400" dirty="0">
                <a:latin typeface="Tahoma"/>
                <a:cs typeface="Tahoma"/>
              </a:rPr>
              <a:t>ct</a:t>
            </a:r>
            <a:r>
              <a:rPr sz="2400" spc="-15" dirty="0">
                <a:latin typeface="Tahoma"/>
                <a:cs typeface="Tahoma"/>
              </a:rPr>
              <a:t>ion</a:t>
            </a:r>
            <a:endParaRPr sz="2400" dirty="0">
              <a:latin typeface="Tahoma"/>
              <a:cs typeface="Tahoma"/>
            </a:endParaRPr>
          </a:p>
          <a:p>
            <a:pPr marL="371475" indent="-358775">
              <a:spcBef>
                <a:spcPts val="1500"/>
              </a:spcBef>
              <a:buSzPct val="110416"/>
              <a:buFont typeface="Wingdings"/>
              <a:buChar char=""/>
              <a:tabLst>
                <a:tab pos="371475" algn="l"/>
              </a:tabLst>
            </a:pPr>
            <a:r>
              <a:rPr sz="2400" dirty="0">
                <a:latin typeface="Tahoma"/>
                <a:cs typeface="Tahoma"/>
              </a:rPr>
              <a:t>N</a:t>
            </a:r>
            <a:r>
              <a:rPr sz="2400" spc="-15" dirty="0">
                <a:latin typeface="Tahoma"/>
                <a:cs typeface="Tahoma"/>
              </a:rPr>
              <a:t>o</a:t>
            </a:r>
            <a:r>
              <a:rPr sz="2400" spc="150" dirty="0">
                <a:latin typeface="Times New Roman"/>
                <a:cs typeface="Times New Roman"/>
              </a:rPr>
              <a:t> </a:t>
            </a:r>
            <a:r>
              <a:rPr sz="2400" dirty="0">
                <a:latin typeface="Tahoma"/>
                <a:cs typeface="Tahoma"/>
              </a:rPr>
              <a:t>c</a:t>
            </a:r>
            <a:r>
              <a:rPr sz="2400" spc="-10" dirty="0">
                <a:latin typeface="Tahoma"/>
                <a:cs typeface="Tahoma"/>
              </a:rPr>
              <a:t>l</a:t>
            </a:r>
            <a:r>
              <a:rPr sz="2400" dirty="0">
                <a:latin typeface="Tahoma"/>
                <a:cs typeface="Tahoma"/>
              </a:rPr>
              <a:t>e</a:t>
            </a:r>
            <a:r>
              <a:rPr sz="2400" spc="-15" dirty="0">
                <a:latin typeface="Tahoma"/>
                <a:cs typeface="Tahoma"/>
              </a:rPr>
              <a:t>a</a:t>
            </a:r>
            <a:r>
              <a:rPr sz="2400" dirty="0">
                <a:latin typeface="Tahoma"/>
                <a:cs typeface="Tahoma"/>
              </a:rPr>
              <a:t>r</a:t>
            </a:r>
            <a:r>
              <a:rPr sz="2400" spc="150" dirty="0">
                <a:latin typeface="Times New Roman"/>
                <a:cs typeface="Times New Roman"/>
              </a:rPr>
              <a:t> </a:t>
            </a:r>
            <a:r>
              <a:rPr sz="2400" spc="-10" dirty="0">
                <a:latin typeface="Tahoma"/>
                <a:cs typeface="Tahoma"/>
              </a:rPr>
              <a:t>l</a:t>
            </a:r>
            <a:r>
              <a:rPr sz="2400" dirty="0">
                <a:latin typeface="Tahoma"/>
                <a:cs typeface="Tahoma"/>
              </a:rPr>
              <a:t>e</a:t>
            </a:r>
            <a:r>
              <a:rPr sz="2400" spc="-15" dirty="0">
                <a:latin typeface="Tahoma"/>
                <a:cs typeface="Tahoma"/>
              </a:rPr>
              <a:t>ad</a:t>
            </a:r>
            <a:r>
              <a:rPr sz="2400" dirty="0">
                <a:latin typeface="Tahoma"/>
                <a:cs typeface="Tahoma"/>
              </a:rPr>
              <a:t>ers</a:t>
            </a:r>
            <a:r>
              <a:rPr sz="2400" spc="-15" dirty="0">
                <a:latin typeface="Tahoma"/>
                <a:cs typeface="Tahoma"/>
              </a:rPr>
              <a:t>hip</a:t>
            </a:r>
            <a:r>
              <a:rPr sz="2400" spc="150" dirty="0">
                <a:latin typeface="Times New Roman"/>
                <a:cs typeface="Times New Roman"/>
              </a:rPr>
              <a:t> </a:t>
            </a:r>
            <a:r>
              <a:rPr sz="2400" dirty="0">
                <a:latin typeface="Tahoma"/>
                <a:cs typeface="Tahoma"/>
              </a:rPr>
              <a:t>for</a:t>
            </a:r>
            <a:r>
              <a:rPr sz="2400" spc="150" dirty="0">
                <a:latin typeface="Times New Roman"/>
                <a:cs typeface="Times New Roman"/>
              </a:rPr>
              <a:t> </a:t>
            </a:r>
            <a:r>
              <a:rPr sz="2400" spc="-10" dirty="0">
                <a:latin typeface="Tahoma"/>
                <a:cs typeface="Tahoma"/>
              </a:rPr>
              <a:t>in</a:t>
            </a:r>
            <a:r>
              <a:rPr sz="2400" dirty="0">
                <a:latin typeface="Tahoma"/>
                <a:cs typeface="Tahoma"/>
              </a:rPr>
              <a:t>s</a:t>
            </a:r>
            <a:r>
              <a:rPr sz="2400" spc="-15" dirty="0">
                <a:latin typeface="Tahoma"/>
                <a:cs typeface="Tahoma"/>
              </a:rPr>
              <a:t>p</a:t>
            </a:r>
            <a:r>
              <a:rPr sz="2400" dirty="0">
                <a:latin typeface="Tahoma"/>
                <a:cs typeface="Tahoma"/>
              </a:rPr>
              <a:t>ect</a:t>
            </a:r>
            <a:r>
              <a:rPr sz="2400" spc="-15" dirty="0">
                <a:latin typeface="Tahoma"/>
                <a:cs typeface="Tahoma"/>
              </a:rPr>
              <a:t>ion</a:t>
            </a:r>
            <a:r>
              <a:rPr sz="2400" spc="150" dirty="0">
                <a:latin typeface="Times New Roman"/>
                <a:cs typeface="Times New Roman"/>
              </a:rPr>
              <a:t> </a:t>
            </a:r>
            <a:r>
              <a:rPr sz="2400" spc="-15" dirty="0">
                <a:latin typeface="Tahoma"/>
                <a:cs typeface="Tahoma"/>
              </a:rPr>
              <a:t>p</a:t>
            </a:r>
            <a:r>
              <a:rPr sz="2400" dirty="0">
                <a:latin typeface="Tahoma"/>
                <a:cs typeface="Tahoma"/>
              </a:rPr>
              <a:t>rocess</a:t>
            </a:r>
          </a:p>
        </p:txBody>
      </p:sp>
    </p:spTree>
    <p:extLst>
      <p:ext uri="{BB962C8B-B14F-4D97-AF65-F5344CB8AC3E}">
        <p14:creationId xmlns:p14="http://schemas.microsoft.com/office/powerpoint/2010/main" val="303323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t>Quality Management Activities</a:t>
            </a:r>
          </a:p>
        </p:txBody>
      </p:sp>
      <p:sp>
        <p:nvSpPr>
          <p:cNvPr id="15363" name="Rectangle 3"/>
          <p:cNvSpPr>
            <a:spLocks noGrp="1" noChangeArrowheads="1"/>
          </p:cNvSpPr>
          <p:nvPr>
            <p:ph idx="1"/>
          </p:nvPr>
        </p:nvSpPr>
        <p:spPr/>
        <p:txBody>
          <a:bodyPr/>
          <a:lstStyle/>
          <a:p>
            <a:pPr>
              <a:spcBef>
                <a:spcPts val="1200"/>
              </a:spcBef>
            </a:pPr>
            <a:r>
              <a:rPr lang="en-US" sz="2600" dirty="0"/>
              <a:t>Quality management provides an independent check on the software development process. </a:t>
            </a:r>
            <a:endParaRPr lang="en-GB" sz="2600" dirty="0"/>
          </a:p>
          <a:p>
            <a:pPr>
              <a:spcBef>
                <a:spcPts val="1200"/>
              </a:spcBef>
            </a:pPr>
            <a:r>
              <a:rPr lang="en-US" sz="2600" dirty="0"/>
              <a:t>The quality management process checks the project deliverables to ensure that they are consistent with </a:t>
            </a:r>
            <a:r>
              <a:rPr lang="en-US" sz="2600" dirty="0" err="1"/>
              <a:t>organisational</a:t>
            </a:r>
            <a:r>
              <a:rPr lang="en-US" sz="2600" dirty="0"/>
              <a:t> standards and goals </a:t>
            </a:r>
          </a:p>
          <a:p>
            <a:pPr>
              <a:spcBef>
                <a:spcPts val="1200"/>
              </a:spcBef>
            </a:pPr>
            <a:r>
              <a:rPr lang="en-US" sz="2600" dirty="0"/>
              <a:t>The quality team should be independent from the development team so that they can take an objective view of the software. This allows them to report on software quality without being influenced by software development issues.</a:t>
            </a:r>
            <a:r>
              <a:rPr lang="en-GB" sz="2600" dirty="0"/>
              <a:t> </a:t>
            </a:r>
          </a:p>
        </p:txBody>
      </p:sp>
      <p:sp>
        <p:nvSpPr>
          <p:cNvPr id="8" name="Date Placeholder 3"/>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
        <p:nvSpPr>
          <p:cNvPr id="9"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6</a:t>
            </a:fld>
            <a:endParaRPr lang="en-AU" altLang="en-US"/>
          </a:p>
        </p:txBody>
      </p:sp>
    </p:spTree>
    <p:extLst>
      <p:ext uri="{BB962C8B-B14F-4D97-AF65-F5344CB8AC3E}">
        <p14:creationId xmlns:p14="http://schemas.microsoft.com/office/powerpoint/2010/main" val="178716247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7200"/>
            <a:ext cx="7555579" cy="492443"/>
          </a:xfrm>
          <a:prstGeom prst="rect">
            <a:avLst/>
          </a:prstGeom>
        </p:spPr>
        <p:txBody>
          <a:bodyPr vert="horz" wrap="square" lIns="0" tIns="0" rIns="0" bIns="0" rtlCol="0">
            <a:spAutoFit/>
          </a:bodyPr>
          <a:lstStyle/>
          <a:p>
            <a:pPr algn="ctr">
              <a:lnSpc>
                <a:spcPct val="100000"/>
              </a:lnSpc>
            </a:pPr>
            <a:r>
              <a:rPr b="1" dirty="0"/>
              <a:t>Tw</a:t>
            </a:r>
            <a:r>
              <a:rPr b="1" spc="-20" dirty="0"/>
              <a:t>o</a:t>
            </a:r>
            <a:r>
              <a:rPr b="1" spc="200" dirty="0">
                <a:latin typeface="Times New Roman"/>
                <a:cs typeface="Times New Roman"/>
              </a:rPr>
              <a:t> </a:t>
            </a:r>
            <a:r>
              <a:rPr b="1" dirty="0"/>
              <a:t>Pers</a:t>
            </a:r>
            <a:r>
              <a:rPr b="1" spc="-20" dirty="0"/>
              <a:t>on</a:t>
            </a:r>
            <a:r>
              <a:rPr b="1" spc="200" dirty="0">
                <a:latin typeface="Times New Roman"/>
                <a:cs typeface="Times New Roman"/>
              </a:rPr>
              <a:t> </a:t>
            </a:r>
            <a:r>
              <a:rPr lang="en-AU" b="1" spc="-20" dirty="0"/>
              <a:t>Reviews</a:t>
            </a:r>
            <a:endParaRPr b="1" spc="-15" dirty="0"/>
          </a:p>
        </p:txBody>
      </p:sp>
      <p:sp>
        <p:nvSpPr>
          <p:cNvPr id="3" name="object 3"/>
          <p:cNvSpPr txBox="1">
            <a:spLocks noGrp="1"/>
          </p:cNvSpPr>
          <p:nvPr>
            <p:ph type="body" idx="1"/>
          </p:nvPr>
        </p:nvSpPr>
        <p:spPr>
          <a:xfrm>
            <a:off x="685800" y="1525170"/>
            <a:ext cx="8222624" cy="2616101"/>
          </a:xfrm>
          <a:prstGeom prst="rect">
            <a:avLst/>
          </a:prstGeom>
        </p:spPr>
        <p:txBody>
          <a:bodyPr vert="horz" wrap="square" lIns="0" tIns="0" rIns="0" bIns="0" rtlCol="0">
            <a:spAutoFit/>
          </a:bodyPr>
          <a:lstStyle/>
          <a:p>
            <a:pPr marL="535940" indent="-355600">
              <a:spcBef>
                <a:spcPts val="1800"/>
              </a:spcBef>
              <a:buSzPct val="110416"/>
              <a:buFont typeface="Wingdings"/>
              <a:buChar char=""/>
              <a:tabLst>
                <a:tab pos="539115" algn="l"/>
              </a:tabLst>
            </a:pPr>
            <a:r>
              <a:rPr spc="-15" dirty="0"/>
              <a:t>Eliminates</a:t>
            </a:r>
            <a:r>
              <a:rPr spc="150" dirty="0">
                <a:latin typeface="Times New Roman"/>
                <a:cs typeface="Times New Roman"/>
              </a:rPr>
              <a:t> </a:t>
            </a:r>
            <a:r>
              <a:rPr dirty="0"/>
              <a:t>t</a:t>
            </a:r>
            <a:r>
              <a:rPr spc="-15" dirty="0"/>
              <a:t>h</a:t>
            </a:r>
            <a:r>
              <a:rPr dirty="0"/>
              <a:t>e</a:t>
            </a:r>
            <a:r>
              <a:rPr spc="150" dirty="0">
                <a:latin typeface="Times New Roman"/>
                <a:cs typeface="Times New Roman"/>
              </a:rPr>
              <a:t> </a:t>
            </a:r>
            <a:r>
              <a:rPr spc="-20" dirty="0"/>
              <a:t>mod</a:t>
            </a:r>
            <a:r>
              <a:rPr dirty="0"/>
              <a:t>er</a:t>
            </a:r>
            <a:r>
              <a:rPr spc="-15" dirty="0"/>
              <a:t>a</a:t>
            </a:r>
            <a:r>
              <a:rPr dirty="0"/>
              <a:t>tor</a:t>
            </a:r>
            <a:r>
              <a:rPr spc="150" dirty="0">
                <a:latin typeface="Times New Roman"/>
                <a:cs typeface="Times New Roman"/>
              </a:rPr>
              <a:t> </a:t>
            </a:r>
            <a:r>
              <a:rPr spc="-15" dirty="0"/>
              <a:t>–</a:t>
            </a:r>
            <a:r>
              <a:rPr spc="150" dirty="0">
                <a:latin typeface="Times New Roman"/>
                <a:cs typeface="Times New Roman"/>
              </a:rPr>
              <a:t> </a:t>
            </a:r>
            <a:r>
              <a:rPr spc="-10" dirty="0"/>
              <a:t>ju</a:t>
            </a:r>
            <a:r>
              <a:rPr dirty="0"/>
              <a:t>st</a:t>
            </a:r>
            <a:r>
              <a:rPr spc="150" dirty="0">
                <a:latin typeface="Times New Roman"/>
                <a:cs typeface="Times New Roman"/>
              </a:rPr>
              <a:t> </a:t>
            </a:r>
            <a:r>
              <a:rPr spc="-15" dirty="0"/>
              <a:t>au</a:t>
            </a:r>
            <a:r>
              <a:rPr dirty="0"/>
              <a:t>t</a:t>
            </a:r>
            <a:r>
              <a:rPr spc="-15" dirty="0"/>
              <a:t>h</a:t>
            </a:r>
            <a:r>
              <a:rPr dirty="0"/>
              <a:t>or</a:t>
            </a:r>
            <a:r>
              <a:rPr spc="150" dirty="0">
                <a:latin typeface="Times New Roman"/>
                <a:cs typeface="Times New Roman"/>
              </a:rPr>
              <a:t> </a:t>
            </a:r>
            <a:r>
              <a:rPr spc="-15" dirty="0"/>
              <a:t>and</a:t>
            </a:r>
            <a:r>
              <a:rPr spc="150" dirty="0">
                <a:latin typeface="Times New Roman"/>
                <a:cs typeface="Times New Roman"/>
              </a:rPr>
              <a:t> </a:t>
            </a:r>
            <a:r>
              <a:rPr dirty="0"/>
              <a:t>re</a:t>
            </a:r>
            <a:r>
              <a:rPr spc="-20" dirty="0"/>
              <a:t>v</a:t>
            </a:r>
            <a:r>
              <a:rPr spc="-10" dirty="0"/>
              <a:t>i</a:t>
            </a:r>
            <a:r>
              <a:rPr dirty="0"/>
              <a:t>ewer</a:t>
            </a:r>
            <a:endParaRPr spc="-10" dirty="0"/>
          </a:p>
          <a:p>
            <a:pPr marL="535940" marR="307340" indent="-355600">
              <a:spcBef>
                <a:spcPts val="1800"/>
              </a:spcBef>
              <a:buSzPct val="110416"/>
              <a:buFont typeface="Wingdings"/>
              <a:buChar char=""/>
              <a:tabLst>
                <a:tab pos="539115" algn="l"/>
              </a:tabLst>
            </a:pPr>
            <a:r>
              <a:rPr lang="en-AU" spc="-20" dirty="0"/>
              <a:t>I</a:t>
            </a:r>
            <a:r>
              <a:rPr spc="-20" dirty="0" err="1"/>
              <a:t>mm</a:t>
            </a:r>
            <a:r>
              <a:rPr dirty="0" err="1"/>
              <a:t>e</a:t>
            </a:r>
            <a:r>
              <a:rPr spc="-15" dirty="0" err="1"/>
              <a:t>dia</a:t>
            </a:r>
            <a:r>
              <a:rPr dirty="0" err="1"/>
              <a:t>te</a:t>
            </a:r>
            <a:r>
              <a:rPr spc="150" dirty="0">
                <a:latin typeface="Times New Roman"/>
                <a:cs typeface="Times New Roman"/>
              </a:rPr>
              <a:t> </a:t>
            </a:r>
            <a:r>
              <a:rPr spc="-15" dirty="0"/>
              <a:t>b</a:t>
            </a:r>
            <a:r>
              <a:rPr dirty="0"/>
              <a:t>e</a:t>
            </a:r>
            <a:r>
              <a:rPr spc="-15" dirty="0"/>
              <a:t>n</a:t>
            </a:r>
            <a:r>
              <a:rPr dirty="0"/>
              <a:t>ef</a:t>
            </a:r>
            <a:r>
              <a:rPr spc="-10" dirty="0"/>
              <a:t>i</a:t>
            </a:r>
            <a:r>
              <a:rPr dirty="0"/>
              <a:t>ts</a:t>
            </a:r>
            <a:r>
              <a:rPr spc="150" dirty="0">
                <a:latin typeface="Times New Roman"/>
                <a:cs typeface="Times New Roman"/>
              </a:rPr>
              <a:t> </a:t>
            </a:r>
            <a:r>
              <a:rPr spc="-10" dirty="0"/>
              <a:t>in</a:t>
            </a:r>
            <a:r>
              <a:rPr spc="150" dirty="0">
                <a:latin typeface="Times New Roman"/>
                <a:cs typeface="Times New Roman"/>
              </a:rPr>
              <a:t> </a:t>
            </a:r>
            <a:r>
              <a:rPr spc="-15" dirty="0"/>
              <a:t>p</a:t>
            </a:r>
            <a:r>
              <a:rPr dirty="0"/>
              <a:t>r</a:t>
            </a:r>
            <a:r>
              <a:rPr spc="-15" dirty="0"/>
              <a:t>og</a:t>
            </a:r>
            <a:r>
              <a:rPr dirty="0"/>
              <a:t>r</a:t>
            </a:r>
            <a:r>
              <a:rPr spc="-20" dirty="0"/>
              <a:t>am</a:t>
            </a:r>
            <a:r>
              <a:rPr spc="150" dirty="0">
                <a:latin typeface="Times New Roman"/>
                <a:cs typeface="Times New Roman"/>
              </a:rPr>
              <a:t> </a:t>
            </a:r>
            <a:r>
              <a:rPr spc="-10" dirty="0"/>
              <a:t>quali</a:t>
            </a:r>
            <a:r>
              <a:rPr dirty="0"/>
              <a:t>ty</a:t>
            </a:r>
            <a:r>
              <a:rPr spc="150" dirty="0">
                <a:latin typeface="Times New Roman"/>
                <a:cs typeface="Times New Roman"/>
              </a:rPr>
              <a:t> </a:t>
            </a:r>
            <a:r>
              <a:rPr spc="-15" dirty="0"/>
              <a:t>and</a:t>
            </a:r>
            <a:r>
              <a:rPr spc="-10" dirty="0">
                <a:latin typeface="Times New Roman"/>
                <a:cs typeface="Times New Roman"/>
              </a:rPr>
              <a:t> </a:t>
            </a:r>
            <a:r>
              <a:rPr spc="-15" dirty="0"/>
              <a:t>p</a:t>
            </a:r>
            <a:r>
              <a:rPr dirty="0"/>
              <a:t>r</a:t>
            </a:r>
            <a:r>
              <a:rPr spc="-15" dirty="0"/>
              <a:t>odu</a:t>
            </a:r>
            <a:r>
              <a:rPr dirty="0"/>
              <a:t>ct</a:t>
            </a:r>
            <a:r>
              <a:rPr spc="-10" dirty="0"/>
              <a:t>i</a:t>
            </a:r>
            <a:r>
              <a:rPr spc="-20" dirty="0"/>
              <a:t>v</a:t>
            </a:r>
            <a:r>
              <a:rPr spc="-10" dirty="0"/>
              <a:t>i</a:t>
            </a:r>
            <a:r>
              <a:rPr dirty="0"/>
              <a:t>t</a:t>
            </a:r>
            <a:r>
              <a:rPr spc="-15" dirty="0"/>
              <a:t>y</a:t>
            </a:r>
          </a:p>
          <a:p>
            <a:pPr marL="535940" marR="596265" indent="-355600">
              <a:spcBef>
                <a:spcPts val="1800"/>
              </a:spcBef>
              <a:buSzPct val="110416"/>
              <a:buFont typeface="Wingdings"/>
              <a:buChar char=""/>
              <a:tabLst>
                <a:tab pos="539115" algn="l"/>
              </a:tabLst>
            </a:pPr>
            <a:r>
              <a:rPr spc="-15" dirty="0"/>
              <a:t>Rec</a:t>
            </a:r>
            <a:r>
              <a:rPr spc="-20" dirty="0"/>
              <a:t>omme</a:t>
            </a:r>
            <a:r>
              <a:rPr spc="-15" dirty="0"/>
              <a:t>nded</a:t>
            </a:r>
            <a:r>
              <a:rPr spc="150" dirty="0">
                <a:latin typeface="Times New Roman"/>
                <a:cs typeface="Times New Roman"/>
              </a:rPr>
              <a:t> </a:t>
            </a:r>
            <a:r>
              <a:rPr spc="-15" dirty="0"/>
              <a:t>a</a:t>
            </a:r>
            <a:r>
              <a:rPr dirty="0"/>
              <a:t>s</a:t>
            </a:r>
            <a:r>
              <a:rPr spc="150" dirty="0">
                <a:latin typeface="Times New Roman"/>
                <a:cs typeface="Times New Roman"/>
              </a:rPr>
              <a:t> </a:t>
            </a:r>
            <a:r>
              <a:rPr spc="-15" dirty="0"/>
              <a:t>a</a:t>
            </a:r>
            <a:r>
              <a:rPr spc="150" dirty="0">
                <a:latin typeface="Times New Roman"/>
                <a:cs typeface="Times New Roman"/>
              </a:rPr>
              <a:t> </a:t>
            </a:r>
            <a:r>
              <a:rPr dirty="0"/>
              <a:t>tr</a:t>
            </a:r>
            <a:r>
              <a:rPr spc="-15" dirty="0"/>
              <a:t>an</a:t>
            </a:r>
            <a:r>
              <a:rPr dirty="0"/>
              <a:t>s</a:t>
            </a:r>
            <a:r>
              <a:rPr spc="-10" dirty="0"/>
              <a:t>i</a:t>
            </a:r>
            <a:r>
              <a:rPr dirty="0"/>
              <a:t>t</a:t>
            </a:r>
            <a:r>
              <a:rPr spc="-15" dirty="0"/>
              <a:t>ion</a:t>
            </a:r>
            <a:r>
              <a:rPr spc="150" dirty="0">
                <a:latin typeface="Times New Roman"/>
                <a:cs typeface="Times New Roman"/>
              </a:rPr>
              <a:t> </a:t>
            </a:r>
            <a:r>
              <a:rPr dirty="0"/>
              <a:t>tec</a:t>
            </a:r>
            <a:r>
              <a:rPr spc="-15" dirty="0"/>
              <a:t>hniqu</a:t>
            </a:r>
            <a:r>
              <a:rPr dirty="0"/>
              <a:t>e</a:t>
            </a:r>
            <a:r>
              <a:rPr spc="150" dirty="0">
                <a:latin typeface="Times New Roman"/>
                <a:cs typeface="Times New Roman"/>
              </a:rPr>
              <a:t> </a:t>
            </a:r>
            <a:r>
              <a:rPr dirty="0"/>
              <a:t>for</a:t>
            </a:r>
            <a:r>
              <a:rPr dirty="0">
                <a:latin typeface="Times New Roman"/>
                <a:cs typeface="Times New Roman"/>
              </a:rPr>
              <a:t> </a:t>
            </a:r>
            <a:r>
              <a:rPr spc="-10" dirty="0"/>
              <a:t>in</a:t>
            </a:r>
            <a:r>
              <a:rPr dirty="0"/>
              <a:t>tr</a:t>
            </a:r>
            <a:r>
              <a:rPr spc="-15" dirty="0"/>
              <a:t>odu</a:t>
            </a:r>
            <a:r>
              <a:rPr dirty="0"/>
              <a:t>c</a:t>
            </a:r>
            <a:r>
              <a:rPr spc="-15" dirty="0"/>
              <a:t>ing</a:t>
            </a:r>
            <a:r>
              <a:rPr spc="150" dirty="0">
                <a:latin typeface="Times New Roman"/>
                <a:cs typeface="Times New Roman"/>
              </a:rPr>
              <a:t> </a:t>
            </a:r>
            <a:r>
              <a:rPr spc="-10" dirty="0"/>
              <a:t>in</a:t>
            </a:r>
            <a:r>
              <a:rPr dirty="0"/>
              <a:t>s</a:t>
            </a:r>
            <a:r>
              <a:rPr spc="-15" dirty="0"/>
              <a:t>p</a:t>
            </a:r>
            <a:r>
              <a:rPr dirty="0"/>
              <a:t>ect</a:t>
            </a:r>
            <a:r>
              <a:rPr spc="-15" dirty="0"/>
              <a:t>ion</a:t>
            </a:r>
            <a:r>
              <a:rPr dirty="0"/>
              <a:t>s</a:t>
            </a:r>
            <a:r>
              <a:rPr spc="150" dirty="0">
                <a:latin typeface="Times New Roman"/>
                <a:cs typeface="Times New Roman"/>
              </a:rPr>
              <a:t> </a:t>
            </a:r>
            <a:r>
              <a:rPr dirty="0"/>
              <a:t>or</a:t>
            </a:r>
            <a:r>
              <a:rPr spc="150" dirty="0">
                <a:latin typeface="Times New Roman"/>
                <a:cs typeface="Times New Roman"/>
              </a:rPr>
              <a:t> </a:t>
            </a:r>
            <a:r>
              <a:rPr spc="-10" dirty="0"/>
              <a:t>in</a:t>
            </a:r>
            <a:r>
              <a:rPr spc="150" dirty="0">
                <a:latin typeface="Times New Roman"/>
                <a:cs typeface="Times New Roman"/>
              </a:rPr>
              <a:t> </a:t>
            </a:r>
            <a:r>
              <a:rPr dirty="0"/>
              <a:t>s</a:t>
            </a:r>
            <a:r>
              <a:rPr spc="-15" dirty="0"/>
              <a:t>mall</a:t>
            </a:r>
            <a:r>
              <a:rPr spc="150" dirty="0">
                <a:latin typeface="Times New Roman"/>
                <a:cs typeface="Times New Roman"/>
              </a:rPr>
              <a:t> </a:t>
            </a:r>
            <a:r>
              <a:rPr dirty="0" err="1"/>
              <a:t>or</a:t>
            </a:r>
            <a:r>
              <a:rPr spc="-15" dirty="0" err="1"/>
              <a:t>gani</a:t>
            </a:r>
            <a:r>
              <a:rPr dirty="0" err="1"/>
              <a:t>s</a:t>
            </a:r>
            <a:r>
              <a:rPr spc="-15" dirty="0" err="1"/>
              <a:t>a</a:t>
            </a:r>
            <a:r>
              <a:rPr dirty="0" err="1"/>
              <a:t>t</a:t>
            </a:r>
            <a:r>
              <a:rPr spc="-15" dirty="0" err="1"/>
              <a:t>ion</a:t>
            </a:r>
            <a:r>
              <a:rPr dirty="0" err="1"/>
              <a:t>s</a:t>
            </a:r>
            <a:endParaRPr lang="en-AU" spc="-10" dirty="0"/>
          </a:p>
          <a:p>
            <a:pPr marL="535940" marR="596265" indent="-355600">
              <a:spcBef>
                <a:spcPts val="2400"/>
              </a:spcBef>
              <a:buSzPct val="110416"/>
              <a:buFont typeface="Wingdings"/>
              <a:buChar char=""/>
              <a:tabLst>
                <a:tab pos="539115" algn="l"/>
              </a:tabLst>
            </a:pPr>
            <a:r>
              <a:rPr lang="en-AU" spc="-10" dirty="0"/>
              <a:t>Pair programming?</a:t>
            </a:r>
            <a:endParaRPr spc="-10" dirty="0"/>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60</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378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7200"/>
            <a:ext cx="7555579" cy="492443"/>
          </a:xfrm>
          <a:prstGeom prst="rect">
            <a:avLst/>
          </a:prstGeom>
        </p:spPr>
        <p:txBody>
          <a:bodyPr vert="horz" wrap="square" lIns="0" tIns="0" rIns="0" bIns="0" rtlCol="0">
            <a:spAutoFit/>
          </a:bodyPr>
          <a:lstStyle/>
          <a:p>
            <a:pPr algn="ctr">
              <a:lnSpc>
                <a:spcPct val="100000"/>
              </a:lnSpc>
            </a:pPr>
            <a:r>
              <a:rPr lang="en-AU" b="1" dirty="0"/>
              <a:t>Distributed Reviews</a:t>
            </a:r>
            <a:endParaRPr b="1" spc="-15" dirty="0"/>
          </a:p>
        </p:txBody>
      </p:sp>
      <p:sp>
        <p:nvSpPr>
          <p:cNvPr id="3" name="object 3"/>
          <p:cNvSpPr txBox="1">
            <a:spLocks noGrp="1"/>
          </p:cNvSpPr>
          <p:nvPr>
            <p:ph type="body" idx="1"/>
          </p:nvPr>
        </p:nvSpPr>
        <p:spPr>
          <a:xfrm>
            <a:off x="794209" y="1525170"/>
            <a:ext cx="7889101" cy="3200876"/>
          </a:xfrm>
          <a:prstGeom prst="rect">
            <a:avLst/>
          </a:prstGeom>
        </p:spPr>
        <p:txBody>
          <a:bodyPr vert="horz" wrap="square" lIns="0" tIns="0" rIns="0" bIns="0" rtlCol="0">
            <a:spAutoFit/>
          </a:bodyPr>
          <a:lstStyle/>
          <a:p>
            <a:pPr marL="371475" indent="-358775" algn="l" rtl="0">
              <a:spcBef>
                <a:spcPts val="1500"/>
              </a:spcBef>
              <a:buSzPct val="110416"/>
              <a:buFont typeface="Wingdings"/>
              <a:buChar char=""/>
              <a:tabLst>
                <a:tab pos="371475" algn="l"/>
              </a:tabLst>
            </a:pPr>
            <a:r>
              <a:rPr lang="en-US" kern="1200" spc="-15" dirty="0"/>
              <a:t>Process implies face-to-face meetings </a:t>
            </a:r>
          </a:p>
          <a:p>
            <a:pPr marL="371475" indent="-358775" algn="l" rtl="0">
              <a:spcBef>
                <a:spcPts val="1500"/>
              </a:spcBef>
              <a:buSzPct val="110416"/>
              <a:buFont typeface="Wingdings"/>
              <a:buChar char=""/>
              <a:tabLst>
                <a:tab pos="371475" algn="l"/>
              </a:tabLst>
            </a:pPr>
            <a:r>
              <a:rPr lang="en-US" kern="1200" spc="-15" dirty="0"/>
              <a:t>Project teams are often distributed</a:t>
            </a:r>
          </a:p>
          <a:p>
            <a:pPr marL="825500" marR="5080" lvl="1" indent="-355600" algn="l" rtl="0">
              <a:spcBef>
                <a:spcPts val="600"/>
              </a:spcBef>
              <a:buSzPct val="110416"/>
              <a:buFont typeface="Wingdings" panose="05000000000000000000" pitchFamily="2" charset="2"/>
              <a:buChar char="§"/>
              <a:tabLst>
                <a:tab pos="371475" algn="l"/>
              </a:tabLst>
            </a:pPr>
            <a:r>
              <a:rPr lang="en-US" sz="2400" kern="1200" dirty="0">
                <a:solidFill>
                  <a:schemeClr val="tx1"/>
                </a:solidFill>
                <a:latin typeface="Tahoma"/>
                <a:cs typeface="Tahoma"/>
              </a:rPr>
              <a:t>sometimes across countries or continents</a:t>
            </a:r>
          </a:p>
          <a:p>
            <a:pPr marL="825500" marR="5080" lvl="1" indent="-355600" algn="l" rtl="0">
              <a:spcBef>
                <a:spcPts val="600"/>
              </a:spcBef>
              <a:buSzPct val="110416"/>
              <a:buFont typeface="Wingdings" panose="05000000000000000000" pitchFamily="2" charset="2"/>
              <a:buChar char="§"/>
              <a:tabLst>
                <a:tab pos="371475" algn="l"/>
              </a:tabLst>
            </a:pPr>
            <a:r>
              <a:rPr lang="en-US" sz="2400" kern="1200" dirty="0">
                <a:solidFill>
                  <a:schemeClr val="tx1"/>
                </a:solidFill>
                <a:latin typeface="Tahoma"/>
                <a:cs typeface="Tahoma"/>
              </a:rPr>
              <a:t>impractical for team members to meet face to face</a:t>
            </a:r>
          </a:p>
          <a:p>
            <a:pPr marL="371475" indent="-358775" algn="l" rtl="0">
              <a:spcBef>
                <a:spcPts val="1500"/>
              </a:spcBef>
              <a:buSzPct val="110416"/>
              <a:buFont typeface="Wingdings"/>
              <a:buChar char=""/>
              <a:tabLst>
                <a:tab pos="371475" algn="l"/>
              </a:tabLst>
            </a:pPr>
            <a:r>
              <a:rPr lang="en-US" kern="1200" spc="-15" dirty="0"/>
              <a:t>Remote reviewing using shared documents </a:t>
            </a:r>
          </a:p>
          <a:p>
            <a:pPr marL="825500" marR="5080" lvl="1" indent="-355600" algn="l" rtl="0">
              <a:spcBef>
                <a:spcPts val="600"/>
              </a:spcBef>
              <a:buSzPct val="110416"/>
              <a:buFont typeface="Wingdings" panose="05000000000000000000" pitchFamily="2" charset="2"/>
              <a:buChar char="§"/>
              <a:tabLst>
                <a:tab pos="371475" algn="l"/>
              </a:tabLst>
            </a:pPr>
            <a:r>
              <a:rPr lang="en-US" sz="2400" kern="1200" dirty="0">
                <a:solidFill>
                  <a:schemeClr val="tx1"/>
                </a:solidFill>
                <a:latin typeface="Tahoma"/>
                <a:cs typeface="Tahoma"/>
              </a:rPr>
              <a:t>each reviewer can annotate the document with their comments</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61</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9222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9289" y="457200"/>
            <a:ext cx="7555579" cy="492443"/>
          </a:xfrm>
          <a:prstGeom prst="rect">
            <a:avLst/>
          </a:prstGeom>
        </p:spPr>
        <p:txBody>
          <a:bodyPr vert="horz" wrap="square" lIns="0" tIns="0" rIns="0" bIns="0" rtlCol="0">
            <a:spAutoFit/>
          </a:bodyPr>
          <a:lstStyle/>
          <a:p>
            <a:pPr marL="816610">
              <a:lnSpc>
                <a:spcPct val="100000"/>
              </a:lnSpc>
            </a:pPr>
            <a:r>
              <a:rPr b="1" spc="-20" dirty="0">
                <a:latin typeface="Tahoma" panose="020B0604030504040204" pitchFamily="34" charset="0"/>
                <a:ea typeface="Tahoma" panose="020B0604030504040204" pitchFamily="34" charset="0"/>
                <a:cs typeface="Tahoma" panose="020B0604030504040204" pitchFamily="34" charset="0"/>
              </a:rPr>
              <a:t>In</a:t>
            </a:r>
            <a:r>
              <a:rPr b="1" dirty="0">
                <a:latin typeface="Tahoma" panose="020B0604030504040204" pitchFamily="34" charset="0"/>
                <a:ea typeface="Tahoma" panose="020B0604030504040204" pitchFamily="34" charset="0"/>
                <a:cs typeface="Tahoma" panose="020B0604030504040204" pitchFamily="34" charset="0"/>
              </a:rPr>
              <a:t>s</a:t>
            </a:r>
            <a:r>
              <a:rPr b="1" spc="-25" dirty="0">
                <a:latin typeface="Tahoma" panose="020B0604030504040204" pitchFamily="34" charset="0"/>
                <a:ea typeface="Tahoma" panose="020B0604030504040204" pitchFamily="34" charset="0"/>
                <a:cs typeface="Tahoma" panose="020B0604030504040204" pitchFamily="34" charset="0"/>
              </a:rPr>
              <a:t>p</a:t>
            </a:r>
            <a:r>
              <a:rPr b="1" dirty="0">
                <a:latin typeface="Tahoma" panose="020B0604030504040204" pitchFamily="34" charset="0"/>
                <a:ea typeface="Tahoma" panose="020B0604030504040204" pitchFamily="34" charset="0"/>
                <a:cs typeface="Tahoma" panose="020B0604030504040204" pitchFamily="34" charset="0"/>
              </a:rPr>
              <a:t>ect</a:t>
            </a:r>
            <a:r>
              <a:rPr b="1" spc="-15" dirty="0">
                <a:latin typeface="Tahoma" panose="020B0604030504040204" pitchFamily="34" charset="0"/>
                <a:ea typeface="Tahoma" panose="020B0604030504040204" pitchFamily="34" charset="0"/>
                <a:cs typeface="Tahoma" panose="020B0604030504040204" pitchFamily="34" charset="0"/>
              </a:rPr>
              <a:t>ion</a:t>
            </a:r>
            <a:r>
              <a:rPr b="1" spc="200" dirty="0">
                <a:latin typeface="Tahoma" panose="020B0604030504040204" pitchFamily="34" charset="0"/>
                <a:ea typeface="Tahoma" panose="020B0604030504040204" pitchFamily="34" charset="0"/>
                <a:cs typeface="Tahoma" panose="020B0604030504040204" pitchFamily="34" charset="0"/>
              </a:rPr>
              <a:t> </a:t>
            </a:r>
            <a:r>
              <a:rPr lang="en-AU" b="1" spc="200" dirty="0">
                <a:latin typeface="Tahoma" panose="020B0604030504040204" pitchFamily="34" charset="0"/>
                <a:ea typeface="Tahoma" panose="020B0604030504040204" pitchFamily="34" charset="0"/>
                <a:cs typeface="Tahoma" panose="020B0604030504040204" pitchFamily="34" charset="0"/>
              </a:rPr>
              <a:t>W</a:t>
            </a:r>
            <a:r>
              <a:rPr b="1" spc="-10" dirty="0" err="1">
                <a:latin typeface="Tahoma" panose="020B0604030504040204" pitchFamily="34" charset="0"/>
                <a:ea typeface="Tahoma" panose="020B0604030504040204" pitchFamily="34" charset="0"/>
                <a:cs typeface="Tahoma" panose="020B0604030504040204" pitchFamily="34" charset="0"/>
              </a:rPr>
              <a:t>i</a:t>
            </a:r>
            <a:r>
              <a:rPr b="1" dirty="0" err="1">
                <a:latin typeface="Tahoma" panose="020B0604030504040204" pitchFamily="34" charset="0"/>
                <a:ea typeface="Tahoma" panose="020B0604030504040204" pitchFamily="34" charset="0"/>
                <a:cs typeface="Tahoma" panose="020B0604030504040204" pitchFamily="34" charset="0"/>
              </a:rPr>
              <a:t>t</a:t>
            </a:r>
            <a:r>
              <a:rPr b="1" spc="-20" dirty="0" err="1">
                <a:latin typeface="Tahoma" panose="020B0604030504040204" pitchFamily="34" charset="0"/>
                <a:ea typeface="Tahoma" panose="020B0604030504040204" pitchFamily="34" charset="0"/>
                <a:cs typeface="Tahoma" panose="020B0604030504040204" pitchFamily="34" charset="0"/>
              </a:rPr>
              <a:t>hou</a:t>
            </a:r>
            <a:r>
              <a:rPr b="1" dirty="0" err="1">
                <a:latin typeface="Tahoma" panose="020B0604030504040204" pitchFamily="34" charset="0"/>
                <a:ea typeface="Tahoma" panose="020B0604030504040204" pitchFamily="34" charset="0"/>
                <a:cs typeface="Tahoma" panose="020B0604030504040204" pitchFamily="34" charset="0"/>
              </a:rPr>
              <a:t>t</a:t>
            </a:r>
            <a:r>
              <a:rPr b="1" spc="200" dirty="0">
                <a:latin typeface="Tahoma" panose="020B0604030504040204" pitchFamily="34" charset="0"/>
                <a:ea typeface="Tahoma" panose="020B0604030504040204" pitchFamily="34" charset="0"/>
                <a:cs typeface="Tahoma" panose="020B0604030504040204" pitchFamily="34" charset="0"/>
              </a:rPr>
              <a:t> </a:t>
            </a:r>
            <a:r>
              <a:rPr b="1" spc="-20" dirty="0">
                <a:latin typeface="Tahoma" panose="020B0604030504040204" pitchFamily="34" charset="0"/>
                <a:ea typeface="Tahoma" panose="020B0604030504040204" pitchFamily="34" charset="0"/>
                <a:cs typeface="Tahoma" panose="020B0604030504040204" pitchFamily="34" charset="0"/>
              </a:rPr>
              <a:t>a</a:t>
            </a:r>
            <a:r>
              <a:rPr b="1" spc="200" dirty="0">
                <a:latin typeface="Tahoma" panose="020B0604030504040204" pitchFamily="34" charset="0"/>
                <a:ea typeface="Tahoma" panose="020B0604030504040204" pitchFamily="34" charset="0"/>
                <a:cs typeface="Tahoma" panose="020B0604030504040204" pitchFamily="34" charset="0"/>
              </a:rPr>
              <a:t> </a:t>
            </a:r>
            <a:r>
              <a:rPr b="1" spc="-25" dirty="0">
                <a:latin typeface="Tahoma" panose="020B0604030504040204" pitchFamily="34" charset="0"/>
                <a:ea typeface="Tahoma" panose="020B0604030504040204" pitchFamily="34" charset="0"/>
                <a:cs typeface="Tahoma" panose="020B0604030504040204" pitchFamily="34" charset="0"/>
              </a:rPr>
              <a:t>M</a:t>
            </a:r>
            <a:r>
              <a:rPr b="1" dirty="0">
                <a:latin typeface="Tahoma" panose="020B0604030504040204" pitchFamily="34" charset="0"/>
                <a:ea typeface="Tahoma" panose="020B0604030504040204" pitchFamily="34" charset="0"/>
                <a:cs typeface="Tahoma" panose="020B0604030504040204" pitchFamily="34" charset="0"/>
              </a:rPr>
              <a:t>eet</a:t>
            </a:r>
            <a:r>
              <a:rPr b="1" spc="-15" dirty="0">
                <a:latin typeface="Tahoma" panose="020B0604030504040204" pitchFamily="34" charset="0"/>
                <a:ea typeface="Tahoma" panose="020B0604030504040204" pitchFamily="34" charset="0"/>
                <a:cs typeface="Tahoma" panose="020B0604030504040204" pitchFamily="34" charset="0"/>
              </a:rPr>
              <a:t>ing</a:t>
            </a:r>
          </a:p>
        </p:txBody>
      </p:sp>
      <p:sp>
        <p:nvSpPr>
          <p:cNvPr id="3" name="object 3"/>
          <p:cNvSpPr txBox="1"/>
          <p:nvPr/>
        </p:nvSpPr>
        <p:spPr>
          <a:xfrm>
            <a:off x="905832" y="1525170"/>
            <a:ext cx="7793990" cy="2985433"/>
          </a:xfrm>
          <a:prstGeom prst="rect">
            <a:avLst/>
          </a:prstGeom>
        </p:spPr>
        <p:txBody>
          <a:bodyPr vert="horz" wrap="square" lIns="0" tIns="0" rIns="0" bIns="0" rtlCol="0">
            <a:spAutoFit/>
          </a:bodyPr>
          <a:lstStyle/>
          <a:p>
            <a:pPr marL="368300" marR="999490" lvl="0" indent="-35560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lang="en-AU" sz="2400" b="0" i="0" u="none" strike="noStrike" kern="0" cap="none" spc="-10" normalizeH="0" baseline="0" noProof="0" dirty="0">
                <a:ln>
                  <a:noFill/>
                </a:ln>
                <a:solidFill>
                  <a:sysClr val="windowText" lastClr="000000"/>
                </a:solidFill>
                <a:effectLst/>
                <a:uLnTx/>
                <a:uFillTx/>
                <a:latin typeface="Tahoma"/>
                <a:cs typeface="Tahoma"/>
              </a:rPr>
              <a:t>Inspection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5" normalizeH="0" baseline="0" noProof="0" dirty="0">
                <a:ln>
                  <a:noFill/>
                </a:ln>
                <a:solidFill>
                  <a:sysClr val="windowText" lastClr="000000"/>
                </a:solidFill>
                <a:effectLst/>
                <a:uLnTx/>
                <a:uFillTx/>
                <a:latin typeface="Tahoma"/>
                <a:cs typeface="Tahoma"/>
              </a:rPr>
              <a:t>ing</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ex</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ter</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of</a:t>
            </a:r>
            <a:r>
              <a:rPr kumimoji="0" sz="24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a:t>
            </a:r>
            <a:r>
              <a:rPr kumimoji="0" sz="2400" b="0" i="0" u="none" strike="noStrike" kern="0" cap="none" spc="0" normalizeH="0" baseline="0" noProof="0" dirty="0">
                <a:ln>
                  <a:noFill/>
                </a:ln>
                <a:solidFill>
                  <a:sysClr val="windowText" lastClr="000000"/>
                </a:solidFill>
                <a:effectLst/>
                <a:uLnTx/>
                <a:uFillTx/>
                <a:latin typeface="Tahoma"/>
                <a:cs typeface="Tahoma"/>
              </a:rPr>
              <a:t>rt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ipan</a:t>
            </a:r>
            <a:r>
              <a:rPr kumimoji="0" sz="2400" b="0" i="0" u="none" strike="noStrike" kern="0" cap="none" spc="0" normalizeH="0" baseline="0" noProof="0" dirty="0">
                <a:ln>
                  <a:noFill/>
                </a:ln>
                <a:solidFill>
                  <a:sysClr val="windowText" lastClr="000000"/>
                </a:solidFill>
                <a:effectLst/>
                <a:uLnTx/>
                <a:uFillTx/>
                <a:latin typeface="Tahoma"/>
                <a:cs typeface="Tahoma"/>
              </a:rPr>
              <a:t>ts</a:t>
            </a:r>
            <a:r>
              <a:rPr kumimoji="0" sz="2400" b="0" i="0" u="none" strike="noStrike" kern="0" cap="none" spc="-5" normalizeH="0" baseline="0" noProof="0" dirty="0">
                <a:ln>
                  <a:noFill/>
                </a:ln>
                <a:solidFill>
                  <a:sysClr val="windowText" lastClr="000000"/>
                </a:solidFill>
                <a:effectLst/>
                <a:uLnTx/>
                <a:uFillTx/>
                <a:latin typeface="Tahoma"/>
                <a:cs typeface="Tahoma"/>
              </a:rPr>
              <a: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b</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ha</a:t>
            </a:r>
            <a:r>
              <a:rPr kumimoji="0" sz="2400" b="0" i="0" u="none" strike="noStrike" kern="0" cap="none" spc="0" normalizeH="0" baseline="0" noProof="0" dirty="0">
                <a:ln>
                  <a:noFill/>
                </a:ln>
                <a:solidFill>
                  <a:sysClr val="windowText" lastClr="000000"/>
                </a:solidFill>
                <a:effectLst/>
                <a:uLnTx/>
                <a:uFillTx/>
                <a:latin typeface="Tahoma"/>
                <a:cs typeface="Tahoma"/>
              </a:rPr>
              <a:t>r</a:t>
            </a:r>
            <a:r>
              <a:rPr kumimoji="0" sz="2400" b="0" i="0" u="none" strike="noStrike" kern="0" cap="none" spc="-15" normalizeH="0" baseline="0" noProof="0" dirty="0">
                <a:ln>
                  <a:noFill/>
                </a:ln>
                <a:solidFill>
                  <a:sysClr val="windowText" lastClr="000000"/>
                </a:solidFill>
                <a:effectLst/>
                <a:uLnTx/>
                <a:uFillTx/>
                <a:latin typeface="Tahoma"/>
                <a:cs typeface="Tahoma"/>
              </a:rPr>
              <a:t>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sc</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dul</a:t>
            </a:r>
            <a:r>
              <a:rPr kumimoji="0" sz="2400" b="0" i="0" u="none" strike="noStrike" kern="0" cap="none" spc="0" normalizeH="0" baseline="0" noProof="0" dirty="0">
                <a:ln>
                  <a:noFill/>
                </a:ln>
                <a:solidFill>
                  <a:sysClr val="windowText" lastClr="000000"/>
                </a:solidFill>
                <a:effectLst/>
                <a:uLnTx/>
                <a:uFillTx/>
                <a:latin typeface="Tahoma"/>
                <a:cs typeface="Tahoma"/>
              </a:rPr>
              <a:t>e</a:t>
            </a:r>
          </a:p>
          <a:p>
            <a:pPr marL="371475" marR="0" lvl="0" indent="-358775"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Only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tw</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opl</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ct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an</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on</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im</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in</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5" normalizeH="0" baseline="0" noProof="0" dirty="0">
                <a:ln>
                  <a:noFill/>
                </a:ln>
                <a:solidFill>
                  <a:sysClr val="windowText" lastClr="000000"/>
                </a:solidFill>
                <a:effectLst/>
                <a:uLnTx/>
                <a:uFillTx/>
                <a:latin typeface="Tahoma"/>
                <a:cs typeface="Tahoma"/>
              </a:rPr>
              <a:t>m</a:t>
            </a:r>
            <a:r>
              <a:rPr kumimoji="0" sz="2400" b="0" i="0" u="none" strike="noStrike" kern="0" cap="none" spc="0" normalizeH="0" baseline="0" noProof="0" dirty="0">
                <a:ln>
                  <a:noFill/>
                </a:ln>
                <a:solidFill>
                  <a:sysClr val="windowText" lastClr="000000"/>
                </a:solidFill>
                <a:effectLst/>
                <a:uLnTx/>
                <a:uFillTx/>
                <a:latin typeface="Tahoma"/>
                <a:cs typeface="Tahoma"/>
              </a:rPr>
              <a:t>eet</a:t>
            </a:r>
            <a:r>
              <a:rPr kumimoji="0" sz="2400" b="0" i="0" u="none" strike="noStrike" kern="0" cap="none" spc="-10" normalizeH="0" baseline="0" noProof="0" dirty="0">
                <a:ln>
                  <a:noFill/>
                </a:ln>
                <a:solidFill>
                  <a:sysClr val="windowText" lastClr="000000"/>
                </a:solidFill>
                <a:effectLst/>
                <a:uLnTx/>
                <a:uFillTx/>
                <a:latin typeface="Tahoma"/>
                <a:cs typeface="Tahoma"/>
              </a:rPr>
              <a:t>ing</a:t>
            </a:r>
            <a:endParaRPr kumimoji="0" sz="2400" b="0" i="0" u="none" strike="noStrike" kern="0" cap="none" spc="0" normalizeH="0" baseline="0" noProof="0" dirty="0">
              <a:ln>
                <a:noFill/>
              </a:ln>
              <a:solidFill>
                <a:sysClr val="windowText" lastClr="000000"/>
              </a:solidFill>
              <a:effectLst/>
              <a:uLnTx/>
              <a:uFillTx/>
              <a:latin typeface="Tahoma"/>
              <a:cs typeface="Tahoma"/>
            </a:endParaRPr>
          </a:p>
          <a:p>
            <a:pPr marL="368300" marR="794385" lvl="0" indent="-355600"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sz="2400" b="0" i="0" u="none" strike="noStrike" kern="0" cap="none" spc="-20" normalizeH="0" baseline="0" noProof="0" dirty="0">
                <a:ln>
                  <a:noFill/>
                </a:ln>
                <a:solidFill>
                  <a:sysClr val="windowText" lastClr="000000"/>
                </a:solidFill>
                <a:effectLst/>
                <a:uLnTx/>
                <a:uFillTx/>
                <a:latin typeface="Tahoma"/>
                <a:cs typeface="Tahoma"/>
              </a:rPr>
              <a:t>Meet</a:t>
            </a:r>
            <a:r>
              <a:rPr kumimoji="0" sz="2400" b="0" i="0" u="none" strike="noStrike" kern="0" cap="none" spc="-15" normalizeH="0" baseline="0" noProof="0" dirty="0">
                <a:ln>
                  <a:noFill/>
                </a:ln>
                <a:solidFill>
                  <a:sysClr val="windowText" lastClr="000000"/>
                </a:solidFill>
                <a:effectLst/>
                <a:uLnTx/>
                <a:uFillTx/>
                <a:latin typeface="Tahoma"/>
                <a:cs typeface="Tahoma"/>
              </a:rPr>
              <a:t>ings</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 normalizeH="0" baseline="0" noProof="0" dirty="0">
                <a:ln>
                  <a:noFill/>
                </a:ln>
                <a:solidFill>
                  <a:sysClr val="windowText" lastClr="000000"/>
                </a:solidFill>
                <a:effectLst/>
                <a:uLnTx/>
                <a:uFillTx/>
                <a:latin typeface="Tahoma"/>
                <a:cs typeface="Tahoma"/>
              </a:rPr>
              <a:t>nd</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o</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 normalizeH="0" baseline="0" noProof="0" dirty="0">
                <a:ln>
                  <a:noFill/>
                </a:ln>
                <a:solidFill>
                  <a:sysClr val="windowText" lastClr="000000"/>
                </a:solidFill>
                <a:effectLst/>
                <a:uLnTx/>
                <a:uFillTx/>
                <a:latin typeface="Tahoma"/>
                <a:cs typeface="Tahoma"/>
              </a:rPr>
              <a:t>limina</a:t>
            </a:r>
            <a:r>
              <a:rPr kumimoji="0" sz="2400" b="0" i="0" u="none" strike="noStrike" kern="0" cap="none" spc="0" normalizeH="0" baseline="0" noProof="0" dirty="0">
                <a:ln>
                  <a:noFill/>
                </a:ln>
                <a:solidFill>
                  <a:sysClr val="windowText" lastClr="000000"/>
                </a:solidFill>
                <a:effectLst/>
                <a:uLnTx/>
                <a:uFillTx/>
                <a:latin typeface="Tahoma"/>
                <a:cs typeface="Tahoma"/>
              </a:rPr>
              <a:t>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“f</a:t>
            </a:r>
            <a:r>
              <a:rPr kumimoji="0" sz="2400" b="0" i="0" u="none" strike="noStrike" kern="0" cap="none" spc="-10" normalizeH="0" baseline="0" noProof="0" dirty="0">
                <a:ln>
                  <a:noFill/>
                </a:ln>
                <a:solidFill>
                  <a:sysClr val="windowText" lastClr="000000"/>
                </a:solidFill>
                <a:effectLst/>
                <a:uLnTx/>
                <a:uFillTx/>
                <a:latin typeface="Tahoma"/>
                <a:cs typeface="Tahoma"/>
              </a:rPr>
              <a:t>al</a:t>
            </a:r>
            <a:r>
              <a:rPr kumimoji="0" sz="2400" b="0" i="0" u="none" strike="noStrike" kern="0" cap="none" spc="0" normalizeH="0" baseline="0" noProof="0" dirty="0">
                <a:ln>
                  <a:noFill/>
                </a:ln>
                <a:solidFill>
                  <a:sysClr val="windowText" lastClr="000000"/>
                </a:solidFill>
                <a:effectLst/>
                <a:uLnTx/>
                <a:uFillTx/>
                <a:latin typeface="Tahoma"/>
                <a:cs typeface="Tahoma"/>
              </a:rPr>
              <a:t>se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p</a:t>
            </a:r>
            <a:r>
              <a:rPr kumimoji="0" sz="2400" b="0" i="0" u="none" strike="noStrike" kern="0" cap="none" spc="0" normalizeH="0" baseline="0" noProof="0" dirty="0">
                <a:ln>
                  <a:noFill/>
                </a:ln>
                <a:solidFill>
                  <a:sysClr val="windowText" lastClr="000000"/>
                </a:solidFill>
                <a:effectLst/>
                <a:uLnTx/>
                <a:uFillTx/>
                <a:latin typeface="Tahoma"/>
                <a:cs typeface="Tahoma"/>
              </a:rPr>
              <a:t>os</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5" normalizeH="0" baseline="0" noProof="0" dirty="0">
                <a:ln>
                  <a:noFill/>
                </a:ln>
                <a:solidFill>
                  <a:sysClr val="windowText" lastClr="000000"/>
                </a:solidFill>
                <a:effectLst/>
                <a:uLnTx/>
                <a:uFillTx/>
                <a:latin typeface="Tahoma"/>
                <a:cs typeface="Tahoma"/>
              </a:rPr>
              <a:t>v</a:t>
            </a:r>
            <a:r>
              <a:rPr kumimoji="0" sz="2400" b="0" i="0" u="none" strike="noStrike" kern="0" cap="none" spc="0" normalizeH="0" baseline="0" noProof="0" dirty="0">
                <a:ln>
                  <a:noFill/>
                </a:ln>
                <a:solidFill>
                  <a:sysClr val="windowText" lastClr="000000"/>
                </a:solidFill>
                <a:effectLst/>
                <a:uLnTx/>
                <a:uFillTx/>
                <a:latin typeface="Tahoma"/>
                <a:cs typeface="Tahoma"/>
              </a:rPr>
              <a:t>es”</a:t>
            </a:r>
            <a:endParaRPr kumimoji="0" lang="en-AU" sz="2400" b="0" i="0" u="none" strike="noStrike" kern="0" cap="none" spc="0" normalizeH="0" baseline="0" noProof="0" dirty="0">
              <a:ln>
                <a:noFill/>
              </a:ln>
              <a:solidFill>
                <a:sysClr val="windowText" lastClr="000000"/>
              </a:solidFill>
              <a:effectLst/>
              <a:uLnTx/>
              <a:uFillTx/>
              <a:latin typeface="Tahoma"/>
              <a:cs typeface="Tahoma"/>
            </a:endParaRPr>
          </a:p>
          <a:p>
            <a:pPr marL="825500" marR="794385" lvl="1" indent="-355600" defTabSz="914400" eaLnBrk="1" fontAlgn="auto" latinLnBrk="0" hangingPunct="1">
              <a:lnSpc>
                <a:spcPct val="100000"/>
              </a:lnSpc>
              <a:spcBef>
                <a:spcPts val="600"/>
              </a:spcBef>
              <a:spcAft>
                <a:spcPts val="0"/>
              </a:spcAft>
              <a:buClrTx/>
              <a:buSzPct val="110416"/>
              <a:buFont typeface="Wingdings" panose="05000000000000000000" pitchFamily="2" charset="2"/>
              <a:buChar char="§"/>
              <a:tabLst>
                <a:tab pos="371475" algn="l"/>
              </a:tabLst>
              <a:defRPr/>
            </a:pPr>
            <a:r>
              <a:rPr kumimoji="0" sz="2400" b="0" i="0" u="none" strike="noStrike" kern="0" cap="none" spc="-15" normalizeH="0" baseline="0" noProof="0" dirty="0">
                <a:ln>
                  <a:noFill/>
                </a:ln>
                <a:solidFill>
                  <a:sysClr val="windowText" lastClr="000000"/>
                </a:solidFill>
                <a:effectLst/>
                <a:uLnTx/>
                <a:uFillTx/>
                <a:latin typeface="Tahoma"/>
                <a:cs typeface="Tahoma"/>
              </a:rPr>
              <a:t>non</a:t>
            </a:r>
            <a:r>
              <a:rPr kumimoji="0" sz="2400" b="0" i="0" u="none" strike="noStrike" kern="0" cap="none" spc="0" normalizeH="0" baseline="0" noProof="0" dirty="0">
                <a:ln>
                  <a:noFill/>
                </a:ln>
                <a:solidFill>
                  <a:sysClr val="windowText" lastClr="000000"/>
                </a:solidFill>
                <a:effectLst/>
                <a:uLnTx/>
                <a:uFillTx/>
                <a:latin typeface="Tahoma"/>
                <a:cs typeface="Tahoma"/>
              </a:rPr>
              <a:t>-defects</a:t>
            </a:r>
          </a:p>
          <a:p>
            <a:pPr marL="371475" marR="0" lvl="0" indent="-358775" defTabSz="914400" eaLnBrk="1" fontAlgn="auto" latinLnBrk="0" hangingPunct="1">
              <a:lnSpc>
                <a:spcPct val="100000"/>
              </a:lnSpc>
              <a:spcBef>
                <a:spcPts val="1800"/>
              </a:spcBef>
              <a:spcAft>
                <a:spcPts val="0"/>
              </a:spcAft>
              <a:buClrTx/>
              <a:buSzPct val="110416"/>
              <a:buFont typeface="Wingdings"/>
              <a:buChar char=""/>
              <a:tabLst>
                <a:tab pos="371475" algn="l"/>
              </a:tabLst>
              <a:defRPr/>
            </a:pPr>
            <a:r>
              <a:rPr kumimoji="0" lang="en-AU" sz="2400" b="0" i="0" u="none" strike="noStrike" kern="0" cap="none" spc="-20" normalizeH="0" baseline="0" noProof="0" dirty="0">
                <a:ln>
                  <a:noFill/>
                </a:ln>
                <a:solidFill>
                  <a:sysClr val="windowText" lastClr="000000"/>
                </a:solidFill>
                <a:effectLst/>
                <a:uLnTx/>
                <a:uFillTx/>
                <a:latin typeface="Tahoma"/>
                <a:cs typeface="Tahoma"/>
              </a:rPr>
              <a:t>S</a:t>
            </a:r>
            <a:r>
              <a:rPr kumimoji="0" sz="2400" b="0" i="0" u="none" strike="noStrike" kern="0" cap="none" spc="-20" normalizeH="0" baseline="0" noProof="0" dirty="0" err="1">
                <a:ln>
                  <a:noFill/>
                </a:ln>
                <a:solidFill>
                  <a:sysClr val="windowText" lastClr="000000"/>
                </a:solidFill>
                <a:effectLst/>
                <a:uLnTx/>
                <a:uFillTx/>
                <a:latin typeface="Tahoma"/>
                <a:cs typeface="Tahoma"/>
              </a:rPr>
              <a:t>y</a:t>
            </a:r>
            <a:r>
              <a:rPr kumimoji="0" sz="2400" b="0" i="0" u="none" strike="noStrike" kern="0" cap="none" spc="-15" normalizeH="0" baseline="0" noProof="0" dirty="0" err="1">
                <a:ln>
                  <a:noFill/>
                </a:ln>
                <a:solidFill>
                  <a:sysClr val="windowText" lastClr="000000"/>
                </a:solidFill>
                <a:effectLst/>
                <a:uLnTx/>
                <a:uFillTx/>
                <a:latin typeface="Tahoma"/>
                <a:cs typeface="Tahoma"/>
              </a:rPr>
              <a:t>n</a:t>
            </a:r>
            <a:r>
              <a:rPr kumimoji="0" sz="2400" b="0" i="0" u="none" strike="noStrike" kern="0" cap="none" spc="0" normalizeH="0" baseline="0" noProof="0" dirty="0" err="1">
                <a:ln>
                  <a:noFill/>
                </a:ln>
                <a:solidFill>
                  <a:sysClr val="windowText" lastClr="000000"/>
                </a:solidFill>
                <a:effectLst/>
                <a:uLnTx/>
                <a:uFillTx/>
                <a:latin typeface="Tahoma"/>
                <a:cs typeface="Tahoma"/>
              </a:rPr>
              <a:t>er</a:t>
            </a:r>
            <a:r>
              <a:rPr kumimoji="0" sz="2400" b="0" i="0" u="none" strike="noStrike" kern="0" cap="none" spc="-15" normalizeH="0" baseline="0" noProof="0" dirty="0" err="1">
                <a:ln>
                  <a:noFill/>
                </a:ln>
                <a:solidFill>
                  <a:sysClr val="windowText" lastClr="000000"/>
                </a:solidFill>
                <a:effectLst/>
                <a:uLnTx/>
                <a:uFillTx/>
                <a:latin typeface="Tahoma"/>
                <a:cs typeface="Tahoma"/>
              </a:rPr>
              <a:t>g</a:t>
            </a:r>
            <a:r>
              <a:rPr kumimoji="0" sz="2400" b="0" i="0" u="none" strike="noStrike" kern="0" cap="none" spc="0" normalizeH="0" baseline="0" noProof="0" dirty="0" err="1">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effect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20" normalizeH="0" baseline="0" noProof="0" dirty="0">
                <a:ln>
                  <a:noFill/>
                </a:ln>
                <a:solidFill>
                  <a:sysClr val="windowText" lastClr="000000"/>
                </a:solidFill>
                <a:effectLst/>
                <a:uLnTx/>
                <a:uFillTx/>
                <a:latin typeface="Tahoma"/>
                <a:cs typeface="Tahoma"/>
              </a:rPr>
              <a:t>ma</a:t>
            </a:r>
            <a:r>
              <a:rPr kumimoji="0" sz="2400" b="0" i="0" u="none" strike="noStrike" kern="0" cap="none" spc="0" normalizeH="0" baseline="0" noProof="0" dirty="0">
                <a:ln>
                  <a:noFill/>
                </a:ln>
                <a:solidFill>
                  <a:sysClr val="windowText" lastClr="000000"/>
                </a:solidFill>
                <a:effectLst/>
                <a:uLnTx/>
                <a:uFillTx/>
                <a:latin typeface="Tahoma"/>
                <a:cs typeface="Tahoma"/>
              </a:rPr>
              <a:t>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5" normalizeH="0" baseline="0" noProof="0" dirty="0">
                <a:ln>
                  <a:noFill/>
                </a:ln>
                <a:solidFill>
                  <a:sysClr val="windowText" lastClr="000000"/>
                </a:solidFill>
                <a:effectLst/>
                <a:uLnTx/>
                <a:uFillTx/>
                <a:latin typeface="Tahoma"/>
                <a:cs typeface="Tahoma"/>
              </a:rPr>
              <a:t>n</a:t>
            </a:r>
            <a:r>
              <a:rPr kumimoji="0" sz="2400" b="0" i="0" u="none" strike="noStrike" kern="0" cap="none" spc="0" normalizeH="0" baseline="0" noProof="0" dirty="0">
                <a:ln>
                  <a:noFill/>
                </a:ln>
                <a:solidFill>
                  <a:sysClr val="windowText" lastClr="000000"/>
                </a:solidFill>
                <a:effectLst/>
                <a:uLnTx/>
                <a:uFillTx/>
                <a:latin typeface="Tahoma"/>
                <a:cs typeface="Tahoma"/>
              </a:rPr>
              <a:t>ot</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10" normalizeH="0" baseline="0" noProof="0" dirty="0">
                <a:ln>
                  <a:noFill/>
                </a:ln>
                <a:solidFill>
                  <a:sysClr val="windowText" lastClr="000000"/>
                </a:solidFill>
                <a:effectLst/>
                <a:uLnTx/>
                <a:uFillTx/>
                <a:latin typeface="Tahoma"/>
                <a:cs typeface="Tahoma"/>
              </a:rPr>
              <a:t>ju</a:t>
            </a:r>
            <a:r>
              <a:rPr kumimoji="0" sz="2400" b="0" i="0" u="none" strike="noStrike" kern="0" cap="none" spc="0" normalizeH="0" baseline="0" noProof="0" dirty="0">
                <a:ln>
                  <a:noFill/>
                </a:ln>
                <a:solidFill>
                  <a:sysClr val="windowText" lastClr="000000"/>
                </a:solidFill>
                <a:effectLst/>
                <a:uLnTx/>
                <a:uFillTx/>
                <a:latin typeface="Tahoma"/>
                <a:cs typeface="Tahoma"/>
              </a:rPr>
              <a:t>st</a:t>
            </a:r>
            <a:r>
              <a:rPr kumimoji="0" sz="2400" b="0" i="0" u="none" strike="noStrike" kern="0" cap="none" spc="-10" normalizeH="0" baseline="0" noProof="0" dirty="0">
                <a:ln>
                  <a:noFill/>
                </a:ln>
                <a:solidFill>
                  <a:sysClr val="windowText" lastClr="000000"/>
                </a:solidFill>
                <a:effectLst/>
                <a:uLnTx/>
                <a:uFillTx/>
                <a:latin typeface="Tahoma"/>
                <a:cs typeface="Tahoma"/>
              </a:rPr>
              <a:t>i</a:t>
            </a:r>
            <a:r>
              <a:rPr kumimoji="0" sz="2400" b="0" i="0" u="none" strike="noStrike" kern="0" cap="none" spc="0" normalizeH="0" baseline="0" noProof="0" dirty="0">
                <a:ln>
                  <a:noFill/>
                </a:ln>
                <a:solidFill>
                  <a:sysClr val="windowText" lastClr="000000"/>
                </a:solidFill>
                <a:effectLst/>
                <a:uLnTx/>
                <a:uFillTx/>
                <a:latin typeface="Tahoma"/>
                <a:cs typeface="Tahoma"/>
              </a:rPr>
              <a:t>fy</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t</a:t>
            </a:r>
            <a:r>
              <a:rPr kumimoji="0" sz="2400" b="0" i="0" u="none" strike="noStrike" kern="0" cap="none" spc="-15" normalizeH="0" baseline="0" noProof="0" dirty="0">
                <a:ln>
                  <a:noFill/>
                </a:ln>
                <a:solidFill>
                  <a:sysClr val="windowText" lastClr="000000"/>
                </a:solidFill>
                <a:effectLst/>
                <a:uLnTx/>
                <a:uFillTx/>
                <a:latin typeface="Tahoma"/>
                <a:cs typeface="Tahoma"/>
              </a:rPr>
              <a:t>h</a:t>
            </a:r>
            <a:r>
              <a:rPr kumimoji="0" sz="2400" b="0" i="0" u="none" strike="noStrike" kern="0" cap="none" spc="0" normalizeH="0" baseline="0" noProof="0" dirty="0">
                <a:ln>
                  <a:noFill/>
                </a:ln>
                <a:solidFill>
                  <a:sysClr val="windowText" lastClr="000000"/>
                </a:solidFill>
                <a:effectLst/>
                <a:uLnTx/>
                <a:uFillTx/>
                <a:latin typeface="Tahoma"/>
                <a:cs typeface="Tahoma"/>
              </a:rPr>
              <a:t>e</a:t>
            </a:r>
            <a:r>
              <a:rPr kumimoji="0" sz="24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2400" b="0" i="0" u="none" strike="noStrike" kern="0" cap="none" spc="0" normalizeH="0" baseline="0" noProof="0" dirty="0">
                <a:ln>
                  <a:noFill/>
                </a:ln>
                <a:solidFill>
                  <a:sysClr val="windowText" lastClr="000000"/>
                </a:solidFill>
                <a:effectLst/>
                <a:uLnTx/>
                <a:uFillTx/>
                <a:latin typeface="Tahoma"/>
                <a:cs typeface="Tahoma"/>
              </a:rPr>
              <a:t>cost</a:t>
            </a:r>
          </a:p>
        </p:txBody>
      </p:sp>
      <p:sp>
        <p:nvSpPr>
          <p:cNvPr id="6" name="Slide Number Placeholder 4"/>
          <p:cNvSpPr>
            <a:spLocks noGrp="1"/>
          </p:cNvSpPr>
          <p:nvPr>
            <p:ph type="sldNum" sz="quarter" idx="4294967295"/>
          </p:nvPr>
        </p:nvSpPr>
        <p:spPr>
          <a:xfrm>
            <a:off x="8460432" y="6553200"/>
            <a:ext cx="454968" cy="184666"/>
          </a:xfrm>
          <a:prstGeom prst="rect">
            <a:avLst/>
          </a:prstGeom>
        </p:spPr>
        <p:txBody>
          <a:bodyPr/>
          <a:lstStyle/>
          <a:p>
            <a:pPr>
              <a:defRPr/>
            </a:pPr>
            <a:fld id="{2505048C-9CA2-4356-B565-2FC324102B46}" type="slidenum">
              <a:rPr lang="en-AU" altLang="en-US" sz="1200" smtClean="0">
                <a:solidFill>
                  <a:schemeClr val="tx1"/>
                </a:solidFill>
                <a:latin typeface="Arial" panose="020B0604020202020204" pitchFamily="34" charset="0"/>
                <a:cs typeface="Arial" panose="020B0604020202020204" pitchFamily="34" charset="0"/>
              </a:rPr>
              <a:pPr>
                <a:defRPr/>
              </a:pPr>
              <a:t>62</a:t>
            </a:fld>
            <a:endParaRPr lang="en-AU" alt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649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381000"/>
            <a:ext cx="7555579" cy="492443"/>
          </a:xfrm>
          <a:prstGeom prst="rect">
            <a:avLst/>
          </a:prstGeom>
        </p:spPr>
        <p:txBody>
          <a:bodyPr vert="horz" wrap="square" lIns="0" tIns="0" rIns="0" bIns="0" rtlCol="0">
            <a:spAutoFit/>
          </a:bodyPr>
          <a:lstStyle/>
          <a:p>
            <a:pPr marL="1253490">
              <a:lnSpc>
                <a:spcPct val="100000"/>
              </a:lnSpc>
            </a:pPr>
            <a:r>
              <a:rPr b="1" dirty="0"/>
              <a:t>Softw</a:t>
            </a:r>
            <a:r>
              <a:rPr b="1" spc="-20" dirty="0"/>
              <a:t>are</a:t>
            </a:r>
            <a:r>
              <a:rPr b="1" spc="200" dirty="0">
                <a:latin typeface="Times New Roman"/>
                <a:cs typeface="Times New Roman"/>
              </a:rPr>
              <a:t> </a:t>
            </a:r>
            <a:r>
              <a:rPr b="1" spc="-20" dirty="0"/>
              <a:t>In</a:t>
            </a:r>
            <a:r>
              <a:rPr b="1" dirty="0"/>
              <a:t>s</a:t>
            </a:r>
            <a:r>
              <a:rPr b="1" spc="-25" dirty="0"/>
              <a:t>p</a:t>
            </a:r>
            <a:r>
              <a:rPr b="1" dirty="0"/>
              <a:t>ect</a:t>
            </a:r>
            <a:r>
              <a:rPr b="1" spc="-15" dirty="0"/>
              <a:t>ion</a:t>
            </a:r>
            <a:r>
              <a:rPr b="1" spc="200" dirty="0">
                <a:latin typeface="Times New Roman"/>
                <a:cs typeface="Times New Roman"/>
              </a:rPr>
              <a:t> </a:t>
            </a:r>
            <a:r>
              <a:rPr b="1" spc="-20" dirty="0"/>
              <a:t>Lab</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63</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25170"/>
            <a:ext cx="7966075" cy="4331955"/>
          </a:xfrm>
          <a:prstGeom prst="rect">
            <a:avLst/>
          </a:prstGeom>
        </p:spPr>
        <p:txBody>
          <a:bodyPr vert="horz" wrap="square" lIns="0" tIns="0" rIns="0" bIns="0" rtlCol="0">
            <a:spAutoFit/>
          </a:bodyPr>
          <a:lstStyle/>
          <a:p>
            <a:pPr marL="367665" marR="5080" lvl="0" indent="-354965" algn="l" defTabSz="914400" rtl="0" eaLnBrk="1" fontAlgn="auto" latinLnBrk="0" hangingPunct="1">
              <a:lnSpc>
                <a:spcPts val="2800"/>
              </a:lnSpc>
              <a:spcBef>
                <a:spcPts val="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Set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up</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1992</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rt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of</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0" normalizeH="0" baseline="0" noProof="0" dirty="0">
                <a:ln>
                  <a:noFill/>
                </a:ln>
                <a:solidFill>
                  <a:prstClr val="black"/>
                </a:solidFill>
                <a:effectLst/>
                <a:uLnTx/>
                <a:uFillTx/>
                <a:latin typeface="Tahoma"/>
                <a:ea typeface="+mn-ea"/>
                <a:cs typeface="Tahoma"/>
              </a:rPr>
              <a:t>U</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N</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0" normalizeH="0" baseline="0" noProof="0" dirty="0">
                <a:ln>
                  <a:noFill/>
                </a:ln>
                <a:solidFill>
                  <a:prstClr val="black"/>
                </a:solidFill>
                <a:effectLst/>
                <a:uLnTx/>
                <a:uFillTx/>
                <a:latin typeface="Tahoma"/>
                <a:ea typeface="+mn-ea"/>
                <a:cs typeface="Tahoma"/>
              </a:rPr>
              <a:t>ional</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Softw</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Quali</a:t>
            </a:r>
            <a:r>
              <a:rPr kumimoji="0" sz="2400" b="0" i="0" u="none" strike="noStrike" kern="1200" cap="none" spc="0" normalizeH="0" baseline="0" noProof="0" dirty="0">
                <a:ln>
                  <a:noFill/>
                </a:ln>
                <a:solidFill>
                  <a:prstClr val="black"/>
                </a:solidFill>
                <a:effectLst/>
                <a:uLnTx/>
                <a:uFillTx/>
                <a:latin typeface="Tahoma"/>
                <a:ea typeface="+mn-ea"/>
                <a:cs typeface="Tahoma"/>
              </a:rPr>
              <a:t>ty</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Ex</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 normalizeH="0" baseline="0" noProof="0" dirty="0">
                <a:ln>
                  <a:noFill/>
                </a:ln>
                <a:solidFill>
                  <a:prstClr val="black"/>
                </a:solidFill>
                <a:effectLst/>
                <a:uLnTx/>
                <a:uFillTx/>
                <a:latin typeface="Tahoma"/>
                <a:ea typeface="+mn-ea"/>
                <a:cs typeface="Tahoma"/>
              </a:rPr>
              <a:t>im</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t</a:t>
            </a:r>
          </a:p>
          <a:p>
            <a:pPr marL="368300" marR="257810" lvl="0" indent="-355600" algn="l" defTabSz="914400" rtl="0" eaLnBrk="1" fontAlgn="auto" latinLnBrk="0" hangingPunct="1">
              <a:lnSpc>
                <a:spcPts val="2820"/>
              </a:lnSpc>
              <a:spcBef>
                <a:spcPts val="126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Def</a:t>
            </a:r>
            <a:r>
              <a:rPr kumimoji="0" sz="2400" b="0" i="0" u="none" strike="noStrike" kern="1200" cap="none" spc="-10" normalizeH="0" baseline="0" noProof="0" dirty="0">
                <a:ln>
                  <a:noFill/>
                </a:ln>
                <a:solidFill>
                  <a:prstClr val="black"/>
                </a:solidFill>
                <a:effectLst/>
                <a:uLnTx/>
                <a:uFillTx/>
                <a:latin typeface="Tahoma"/>
                <a:ea typeface="+mn-ea"/>
                <a:cs typeface="Tahoma"/>
              </a:rPr>
              <a:t>ine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0" normalizeH="0" baseline="0" noProof="0" dirty="0">
                <a:ln>
                  <a:noFill/>
                </a:ln>
                <a:solidFill>
                  <a:prstClr val="black"/>
                </a:solidFill>
                <a:effectLst/>
                <a:uLnTx/>
                <a:uFillTx/>
                <a:latin typeface="Tahoma"/>
                <a:ea typeface="+mn-ea"/>
                <a:cs typeface="Tahoma"/>
              </a:rPr>
              <a:t>oll</a:t>
            </a:r>
            <a:r>
              <a:rPr kumimoji="0" sz="2400" b="0" i="0" u="none" strike="noStrike" kern="1200" cap="none" spc="0" normalizeH="0" baseline="0" noProof="0" dirty="0">
                <a:ln>
                  <a:noFill/>
                </a:ln>
                <a:solidFill>
                  <a:prstClr val="black"/>
                </a:solidFill>
                <a:effectLst/>
                <a:uLnTx/>
                <a:uFillTx/>
                <a:latin typeface="Tahoma"/>
                <a:ea typeface="+mn-ea"/>
                <a:cs typeface="Tahoma"/>
              </a:rPr>
              <a:t>ect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roce</a:t>
            </a:r>
            <a:r>
              <a:rPr kumimoji="0" sz="2400" b="0" i="0" u="none" strike="noStrike" kern="1200" cap="none" spc="-15" normalizeH="0" baseline="0" noProof="0" dirty="0">
                <a:ln>
                  <a:noFill/>
                </a:ln>
                <a:solidFill>
                  <a:prstClr val="black"/>
                </a:solidFill>
                <a:effectLst/>
                <a:uLnTx/>
                <a:uFillTx/>
                <a:latin typeface="Tahoma"/>
                <a:ea typeface="+mn-ea"/>
                <a:cs typeface="Tahoma"/>
              </a:rPr>
              <a:t>du</a:t>
            </a:r>
            <a:r>
              <a:rPr kumimoji="0" sz="2400" b="0" i="0" u="none" strike="noStrike" kern="1200" cap="none" spc="0" normalizeH="0" baseline="0" noProof="0" dirty="0">
                <a:ln>
                  <a:noFill/>
                </a:ln>
                <a:solidFill>
                  <a:prstClr val="black"/>
                </a:solidFill>
                <a:effectLst/>
                <a:uLnTx/>
                <a:uFillTx/>
                <a:latin typeface="Tahoma"/>
                <a:ea typeface="+mn-ea"/>
                <a:cs typeface="Tahoma"/>
              </a:rPr>
              <a:t>res</a:t>
            </a:r>
            <a:r>
              <a:rPr kumimoji="0" sz="2400" b="0" i="0" u="none" strike="noStrike" kern="1200" cap="none" spc="-10" normalizeH="0" baseline="0" noProof="0" dirty="0">
                <a:ln>
                  <a:noFill/>
                </a:ln>
                <a:solidFill>
                  <a:prstClr val="black"/>
                </a:solidFill>
                <a:effectLst/>
                <a:uLnTx/>
                <a:uFillTx/>
                <a:latin typeface="Tahoma"/>
                <a:ea typeface="+mn-ea"/>
                <a:cs typeface="Tahoma"/>
              </a:rPr>
              <a: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odu</a:t>
            </a:r>
            <a:r>
              <a:rPr kumimoji="0" sz="2400" b="0" i="0" u="none" strike="noStrike" kern="1200" cap="none" spc="0" normalizeH="0" baseline="0" noProof="0" dirty="0">
                <a:ln>
                  <a:noFill/>
                </a:ln>
                <a:solidFill>
                  <a:prstClr val="black"/>
                </a:solidFill>
                <a:effectLst/>
                <a:uLnTx/>
                <a:uFillTx/>
                <a:latin typeface="Tahoma"/>
                <a:ea typeface="+mn-ea"/>
                <a:cs typeface="Tahoma"/>
              </a:rPr>
              <a:t>ct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0" normalizeH="0" baseline="0" noProof="0" dirty="0">
                <a:ln>
                  <a:noFill/>
                </a:ln>
                <a:solidFill>
                  <a:prstClr val="black"/>
                </a:solidFill>
                <a:effectLst/>
                <a:uLnTx/>
                <a:uFillTx/>
                <a:latin typeface="Tahoma"/>
                <a:ea typeface="+mn-ea"/>
                <a:cs typeface="Tahoma"/>
              </a:rPr>
              <a:t>ec</a:t>
            </a:r>
            <a:r>
              <a:rPr kumimoji="0" sz="2400" b="0" i="0" u="none" strike="noStrike" kern="1200" cap="none" spc="-20" normalizeH="0" baseline="0" noProof="0" dirty="0">
                <a:ln>
                  <a:noFill/>
                </a:ln>
                <a:solidFill>
                  <a:prstClr val="black"/>
                </a:solidFill>
                <a:effectLst/>
                <a:uLnTx/>
                <a:uFillTx/>
                <a:latin typeface="Tahoma"/>
                <a:ea typeface="+mn-ea"/>
                <a:cs typeface="Tahoma"/>
              </a:rPr>
              <a:t>k</a:t>
            </a:r>
            <a:r>
              <a:rPr kumimoji="0" sz="2400" b="0" i="0" u="none" strike="noStrike" kern="1200" cap="none" spc="-10" normalizeH="0" baseline="0" noProof="0" dirty="0">
                <a:ln>
                  <a:noFill/>
                </a:ln>
                <a:solidFill>
                  <a:prstClr val="black"/>
                </a:solidFill>
                <a:effectLst/>
                <a:uLnTx/>
                <a:uFillTx/>
                <a:latin typeface="Tahoma"/>
                <a:ea typeface="+mn-ea"/>
                <a:cs typeface="Tahoma"/>
              </a:rPr>
              <a:t>li</a:t>
            </a:r>
            <a:r>
              <a:rPr kumimoji="0" sz="2400" b="0" i="0" u="none" strike="noStrike" kern="1200" cap="none" spc="0" normalizeH="0" baseline="0" noProof="0" dirty="0">
                <a:ln>
                  <a:noFill/>
                </a:ln>
                <a:solidFill>
                  <a:prstClr val="black"/>
                </a:solidFill>
                <a:effectLst/>
                <a:uLnTx/>
                <a:uFillTx/>
                <a:latin typeface="Tahoma"/>
                <a:ea typeface="+mn-ea"/>
                <a:cs typeface="Tahoma"/>
              </a:rPr>
              <a:t>sts</a:t>
            </a:r>
            <a:r>
              <a:rPr kumimoji="0" sz="2400" b="0" i="0" u="none" strike="noStrike" kern="1200" cap="none" spc="-10" normalizeH="0" baseline="0" noProof="0" dirty="0">
                <a:ln>
                  <a:noFill/>
                </a:ln>
                <a:solidFill>
                  <a:prstClr val="black"/>
                </a:solidFill>
                <a:effectLst/>
                <a:uLnTx/>
                <a:uFillTx/>
                <a:latin typeface="Tahoma"/>
                <a:ea typeface="+mn-ea"/>
                <a:cs typeface="Tahoma"/>
              </a:rPr>
              <a:t>,</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and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rt</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ipan</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b</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ha</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5" normalizeH="0" baseline="0" noProof="0" dirty="0">
                <a:ln>
                  <a:noFill/>
                </a:ln>
                <a:solidFill>
                  <a:prstClr val="black"/>
                </a:solidFill>
                <a:effectLst/>
                <a:uLnTx/>
                <a:uFillTx/>
                <a:latin typeface="Tahoma"/>
                <a:ea typeface="+mn-ea"/>
                <a:cs typeface="Tahoma"/>
              </a:rPr>
              <a:t>iou</a:t>
            </a:r>
            <a:r>
              <a:rPr kumimoji="0" sz="2400" b="0" i="0" u="none" strike="noStrike" kern="1200" cap="none" spc="0" normalizeH="0" baseline="0" noProof="0" dirty="0">
                <a:ln>
                  <a:noFill/>
                </a:ln>
                <a:solidFill>
                  <a:prstClr val="black"/>
                </a:solidFill>
                <a:effectLst/>
                <a:uLnTx/>
                <a:uFillTx/>
                <a:latin typeface="Tahoma"/>
                <a:ea typeface="+mn-ea"/>
                <a:cs typeface="Tahoma"/>
              </a:rPr>
              <a:t>rs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for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ect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0" normalizeH="0" baseline="0" noProof="0" dirty="0">
                <a:ln>
                  <a:noFill/>
                </a:ln>
                <a:solidFill>
                  <a:prstClr val="black"/>
                </a:solidFill>
                <a:effectLst/>
                <a:uLnTx/>
                <a:uFillTx/>
                <a:latin typeface="Tahoma"/>
                <a:ea typeface="+mn-ea"/>
                <a:cs typeface="Tahoma"/>
              </a:rPr>
              <a:t>s</a:t>
            </a:r>
          </a:p>
          <a:p>
            <a:pPr marL="371475" marR="0" lvl="0" indent="-358775" algn="l" defTabSz="914400" rtl="0" eaLnBrk="1" fontAlgn="auto" latinLnBrk="0" hangingPunct="1">
              <a:lnSpc>
                <a:spcPct val="100000"/>
              </a:lnSpc>
              <a:spcBef>
                <a:spcPts val="1110"/>
              </a:spcBef>
              <a:spcAft>
                <a:spcPts val="0"/>
              </a:spcAft>
              <a:buClrTx/>
              <a:buSzPct val="110416"/>
              <a:buFont typeface="Wingdings"/>
              <a:buChar char=""/>
              <a:tabLst>
                <a:tab pos="371475" algn="l"/>
              </a:tabLst>
              <a:defRPr/>
            </a:pPr>
            <a:r>
              <a:rPr kumimoji="0" sz="2400" b="0" i="0" u="none" strike="noStrike" kern="1200" cap="none" spc="-10" normalizeH="0" baseline="0" noProof="0" dirty="0">
                <a:ln>
                  <a:noFill/>
                </a:ln>
                <a:solidFill>
                  <a:prstClr val="black"/>
                </a:solidFill>
                <a:effectLst/>
                <a:uLnTx/>
                <a:uFillTx/>
                <a:latin typeface="Tahoma"/>
                <a:ea typeface="+mn-ea"/>
                <a:cs typeface="Tahoma"/>
              </a:rPr>
              <a:t>Collecte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b</a:t>
            </a:r>
            <a:r>
              <a:rPr kumimoji="0" sz="2400" b="0" i="0" u="none" strike="noStrike" kern="1200" cap="none" spc="0" normalizeH="0" baseline="0" noProof="0" dirty="0">
                <a:ln>
                  <a:noFill/>
                </a:ln>
                <a:solidFill>
                  <a:prstClr val="black"/>
                </a:solidFill>
                <a:effectLst/>
                <a:uLnTx/>
                <a:uFillTx/>
                <a:latin typeface="Tahoma"/>
                <a:ea typeface="+mn-ea"/>
                <a:cs typeface="Tahoma"/>
              </a:rPr>
              <a:t>y</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2002</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545"/>
              </a:spcBef>
              <a:spcAft>
                <a:spcPts val="0"/>
              </a:spcAft>
              <a:buClrTx/>
              <a:buSzPct val="60416"/>
              <a:buFont typeface="Wingdings"/>
              <a:buChar char=""/>
              <a:tabLst>
                <a:tab pos="831850" algn="l"/>
                <a:tab pos="233045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3,324</a:t>
            </a:r>
            <a:r>
              <a:rPr kumimoji="0" lang="en-AU"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part</a:t>
            </a:r>
            <a:r>
              <a:rPr kumimoji="0" sz="2400" b="0" i="0" u="none" strike="noStrike" kern="1200" cap="none" spc="-10" normalizeH="0" baseline="0" noProof="0" dirty="0">
                <a:ln>
                  <a:noFill/>
                </a:ln>
                <a:solidFill>
                  <a:prstClr val="black"/>
                </a:solidFill>
                <a:effectLst/>
                <a:uLnTx/>
                <a:uFillTx/>
                <a:latin typeface="Tahoma"/>
                <a:ea typeface="+mn-ea"/>
                <a:cs typeface="Tahoma"/>
              </a:rPr>
              <a:t>ic</a:t>
            </a:r>
            <a:r>
              <a:rPr kumimoji="0" sz="2400" b="0" i="0" u="none" strike="noStrike" kern="1200" cap="none" spc="-15" normalizeH="0" baseline="0" noProof="0" dirty="0">
                <a:ln>
                  <a:noFill/>
                </a:ln>
                <a:solidFill>
                  <a:prstClr val="black"/>
                </a:solidFill>
                <a:effectLst/>
                <a:uLnTx/>
                <a:uFillTx/>
                <a:latin typeface="Tahoma"/>
                <a:ea typeface="+mn-ea"/>
                <a:cs typeface="Tahoma"/>
              </a:rPr>
              <a:t>ipants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had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ondu</a:t>
            </a:r>
            <a:r>
              <a:rPr kumimoji="0" sz="2400" b="0" i="0" u="none" strike="noStrike" kern="1200" cap="none" spc="0" normalizeH="0" baseline="0" noProof="0" dirty="0">
                <a:ln>
                  <a:noFill/>
                </a:ln>
                <a:solidFill>
                  <a:prstClr val="black"/>
                </a:solidFill>
                <a:effectLst/>
                <a:uLnTx/>
                <a:uFillTx/>
                <a:latin typeface="Tahoma"/>
                <a:ea typeface="+mn-ea"/>
                <a:cs typeface="Tahoma"/>
              </a:rPr>
              <a:t>cte</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ect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0" normalizeH="0" baseline="0" noProof="0" dirty="0">
                <a:ln>
                  <a:noFill/>
                </a:ln>
                <a:solidFill>
                  <a:prstClr val="black"/>
                </a:solidFill>
                <a:effectLst/>
                <a:uLnTx/>
                <a:uFillTx/>
                <a:latin typeface="Tahoma"/>
                <a:ea typeface="+mn-ea"/>
                <a:cs typeface="Tahoma"/>
              </a:rPr>
              <a:t>s</a:t>
            </a:r>
          </a:p>
          <a:p>
            <a:pPr marL="831850" marR="0" lvl="1" indent="-285750" algn="l" defTabSz="914400" rtl="0" eaLnBrk="1" fontAlgn="auto" latinLnBrk="0" hangingPunct="1">
              <a:lnSpc>
                <a:spcPct val="100000"/>
              </a:lnSpc>
              <a:spcBef>
                <a:spcPts val="620"/>
              </a:spcBef>
              <a:spcAft>
                <a:spcPts val="0"/>
              </a:spcAft>
              <a:buClrTx/>
              <a:buSzPct val="60416"/>
              <a:buFont typeface="Wingdings"/>
              <a:buChar char=""/>
              <a:tabLst>
                <a:tab pos="831850" algn="l"/>
                <a:tab pos="233045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1,020,229</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source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lin</a:t>
            </a:r>
            <a:r>
              <a:rPr kumimoji="0" sz="2400" b="0" i="0" u="none" strike="noStrike" kern="1200" cap="none" spc="0" normalizeH="0" baseline="0" noProof="0" dirty="0">
                <a:ln>
                  <a:noFill/>
                </a:ln>
                <a:solidFill>
                  <a:prstClr val="black"/>
                </a:solidFill>
                <a:effectLst/>
                <a:uLnTx/>
                <a:uFillTx/>
                <a:latin typeface="Tahoma"/>
                <a:ea typeface="+mn-ea"/>
                <a:cs typeface="Tahoma"/>
              </a:rPr>
              <a:t>es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ecte</a:t>
            </a:r>
            <a:r>
              <a:rPr kumimoji="0" sz="2400" b="0" i="0" u="none" strike="noStrike" kern="1200" cap="none" spc="-15" normalizeH="0" baseline="0" noProof="0" dirty="0">
                <a:ln>
                  <a:noFill/>
                </a:ln>
                <a:solidFill>
                  <a:prstClr val="black"/>
                </a:solidFill>
                <a:effectLst/>
                <a:uLnTx/>
                <a:uFillTx/>
                <a:latin typeface="Tahoma"/>
                <a:ea typeface="+mn-ea"/>
                <a:cs typeface="Tahoma"/>
              </a:rPr>
              <a:t>d</a:t>
            </a:r>
            <a:endParaRPr kumimoji="0" lang="en-AU" sz="2400" b="0" i="0" u="none" strike="noStrike" kern="1200" cap="none" spc="-15"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20"/>
              </a:spcBef>
              <a:spcAft>
                <a:spcPts val="0"/>
              </a:spcAft>
              <a:buClrTx/>
              <a:buSzPct val="60416"/>
              <a:buFont typeface="Wingdings"/>
              <a:buChar char=""/>
              <a:tabLst>
                <a:tab pos="831850" algn="l"/>
                <a:tab pos="23304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181,471	minutes of preparation</a:t>
            </a:r>
          </a:p>
          <a:p>
            <a:pPr marL="831850" marR="0" lvl="1" indent="-285750" algn="l" defTabSz="914400" rtl="0" eaLnBrk="1" fontAlgn="auto" latinLnBrk="0" hangingPunct="1">
              <a:lnSpc>
                <a:spcPct val="100000"/>
              </a:lnSpc>
              <a:spcBef>
                <a:spcPts val="620"/>
              </a:spcBef>
              <a:spcAft>
                <a:spcPts val="0"/>
              </a:spcAft>
              <a:buClrTx/>
              <a:buSzPct val="60416"/>
              <a:buFont typeface="Wingdings"/>
              <a:buChar char=""/>
              <a:tabLst>
                <a:tab pos="831850" algn="l"/>
                <a:tab pos="23304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71,283	minutes of meeting time</a:t>
            </a:r>
          </a:p>
          <a:p>
            <a:pPr marL="831850" marR="0" lvl="1" indent="-285750" algn="l" defTabSz="914400" rtl="0" eaLnBrk="1" fontAlgn="auto" latinLnBrk="0" hangingPunct="1">
              <a:lnSpc>
                <a:spcPct val="100000"/>
              </a:lnSpc>
              <a:spcBef>
                <a:spcPts val="620"/>
              </a:spcBef>
              <a:spcAft>
                <a:spcPts val="0"/>
              </a:spcAft>
              <a:buClrTx/>
              <a:buSzPct val="60416"/>
              <a:buFont typeface="Wingdings"/>
              <a:buChar char=""/>
              <a:tabLst>
                <a:tab pos="831850" algn="l"/>
                <a:tab pos="23304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14,903	defects found</a:t>
            </a:r>
            <a:endParaRPr kumimoji="0" sz="2400" b="0" i="0" u="none" strike="noStrike" kern="1200" cap="none" spc="0" normalizeH="0" baseline="0" noProof="0" dirty="0">
              <a:ln>
                <a:noFill/>
              </a:ln>
              <a:solidFill>
                <a:prstClr val="black"/>
              </a:solidFill>
              <a:effectLst/>
              <a:uLnTx/>
              <a:uFillTx/>
              <a:latin typeface="Tahoma"/>
              <a:ea typeface="+mn-ea"/>
              <a:cs typeface="Tahoma"/>
            </a:endParaRPr>
          </a:p>
        </p:txBody>
      </p:sp>
    </p:spTree>
    <p:extLst>
      <p:ext uri="{BB962C8B-B14F-4D97-AF65-F5344CB8AC3E}">
        <p14:creationId xmlns:p14="http://schemas.microsoft.com/office/powerpoint/2010/main" val="3848097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304800"/>
            <a:ext cx="7555579" cy="492443"/>
          </a:xfrm>
          <a:prstGeom prst="rect">
            <a:avLst/>
          </a:prstGeom>
        </p:spPr>
        <p:txBody>
          <a:bodyPr vert="horz" wrap="square" lIns="0" tIns="0" rIns="0" bIns="0" rtlCol="0">
            <a:spAutoFit/>
          </a:bodyPr>
          <a:lstStyle/>
          <a:p>
            <a:pPr marL="554355">
              <a:lnSpc>
                <a:spcPct val="100000"/>
              </a:lnSpc>
            </a:pPr>
            <a:r>
              <a:rPr b="1" dirty="0"/>
              <a:t>Softw</a:t>
            </a:r>
            <a:r>
              <a:rPr b="1" spc="-20" dirty="0"/>
              <a:t>are</a:t>
            </a:r>
            <a:r>
              <a:rPr b="1" spc="200" dirty="0">
                <a:latin typeface="Times New Roman"/>
                <a:cs typeface="Times New Roman"/>
              </a:rPr>
              <a:t> </a:t>
            </a:r>
            <a:r>
              <a:rPr b="1" spc="-20" dirty="0"/>
              <a:t>In</a:t>
            </a:r>
            <a:r>
              <a:rPr b="1" dirty="0"/>
              <a:t>s</a:t>
            </a:r>
            <a:r>
              <a:rPr b="1" spc="-25" dirty="0"/>
              <a:t>p</a:t>
            </a:r>
            <a:r>
              <a:rPr b="1" dirty="0"/>
              <a:t>ect</a:t>
            </a:r>
            <a:r>
              <a:rPr b="1" spc="-15" dirty="0"/>
              <a:t>ion</a:t>
            </a:r>
            <a:r>
              <a:rPr b="1" spc="200" dirty="0">
                <a:latin typeface="Times New Roman"/>
                <a:cs typeface="Times New Roman"/>
              </a:rPr>
              <a:t> </a:t>
            </a:r>
            <a:r>
              <a:rPr b="1" spc="-20" dirty="0"/>
              <a:t>Lab</a:t>
            </a:r>
            <a:r>
              <a:rPr b="1" spc="195" dirty="0">
                <a:latin typeface="Times New Roman"/>
                <a:cs typeface="Times New Roman"/>
              </a:rPr>
              <a:t> </a:t>
            </a:r>
            <a:r>
              <a:rPr b="1" spc="-25" dirty="0"/>
              <a:t>M</a:t>
            </a:r>
            <a:r>
              <a:rPr b="1" dirty="0"/>
              <a:t>etr</a:t>
            </a:r>
            <a:r>
              <a:rPr b="1" spc="-10" dirty="0"/>
              <a:t>i</a:t>
            </a:r>
            <a:r>
              <a:rPr b="1" dirty="0"/>
              <a:t>cs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64</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25170"/>
            <a:ext cx="7554595" cy="4447540"/>
          </a:xfrm>
          <a:prstGeom prst="rect">
            <a:avLst/>
          </a:prstGeom>
        </p:spPr>
        <p:txBody>
          <a:bodyPr vert="horz" wrap="square" lIns="0" tIns="0" rIns="0" bIns="0" rtlCol="0">
            <a:spAutoFit/>
          </a:bodyPr>
          <a:lstStyle/>
          <a:p>
            <a:pPr marL="469900" marR="0" lvl="0" indent="-457200" algn="l" defTabSz="914400" rtl="0" eaLnBrk="1" fontAlgn="auto" latinLnBrk="0" hangingPunct="1">
              <a:lnSpc>
                <a:spcPct val="100000"/>
              </a:lnSpc>
              <a:spcBef>
                <a:spcPts val="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12.36</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minu</a:t>
            </a:r>
            <a:r>
              <a:rPr kumimoji="0" sz="2400" b="0" i="0" u="none" strike="noStrike" kern="1200" cap="none" spc="0" normalizeH="0" baseline="0" noProof="0" dirty="0">
                <a:ln>
                  <a:noFill/>
                </a:ln>
                <a:solidFill>
                  <a:prstClr val="black"/>
                </a:solidFill>
                <a:effectLst/>
                <a:uLnTx/>
                <a:uFillTx/>
                <a:latin typeface="Tahoma"/>
                <a:ea typeface="+mn-ea"/>
                <a:cs typeface="Tahoma"/>
              </a:rPr>
              <a:t>tes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of</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effort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0" normalizeH="0" baseline="0" noProof="0" dirty="0">
                <a:ln>
                  <a:noFill/>
                </a:ln>
                <a:solidFill>
                  <a:prstClr val="black"/>
                </a:solidFill>
                <a:effectLst/>
                <a:uLnTx/>
                <a:uFillTx/>
                <a:latin typeface="Tahoma"/>
                <a:ea typeface="+mn-ea"/>
                <a:cs typeface="Tahoma"/>
              </a:rPr>
              <a:t>efect</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095"/>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72.24</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minu</a:t>
            </a:r>
            <a:r>
              <a:rPr kumimoji="0" sz="2400" b="0" i="0" u="none" strike="noStrike" kern="1200" cap="none" spc="0" normalizeH="0" baseline="0" noProof="0" dirty="0">
                <a:ln>
                  <a:noFill/>
                </a:ln>
                <a:solidFill>
                  <a:prstClr val="black"/>
                </a:solidFill>
                <a:effectLst/>
                <a:uLnTx/>
                <a:uFillTx/>
                <a:latin typeface="Tahoma"/>
                <a:ea typeface="+mn-ea"/>
                <a:cs typeface="Tahoma"/>
              </a:rPr>
              <a:t>tes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of</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effort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maj</a:t>
            </a:r>
            <a:r>
              <a:rPr kumimoji="0" sz="2400" b="0" i="0" u="none" strike="noStrike" kern="1200" cap="none" spc="0" normalizeH="0" baseline="0" noProof="0" dirty="0">
                <a:ln>
                  <a:noFill/>
                </a:ln>
                <a:solidFill>
                  <a:prstClr val="black"/>
                </a:solidFill>
                <a:effectLst/>
                <a:uLnTx/>
                <a:uFillTx/>
                <a:latin typeface="Tahoma"/>
                <a:ea typeface="+mn-ea"/>
                <a:cs typeface="Tahoma"/>
              </a:rPr>
              <a:t>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0" normalizeH="0" baseline="0" noProof="0" dirty="0">
                <a:ln>
                  <a:noFill/>
                </a:ln>
                <a:solidFill>
                  <a:prstClr val="black"/>
                </a:solidFill>
                <a:effectLst/>
                <a:uLnTx/>
                <a:uFillTx/>
                <a:latin typeface="Tahoma"/>
                <a:ea typeface="+mn-ea"/>
                <a:cs typeface="Tahoma"/>
              </a:rPr>
              <a:t>efect</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1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2.46</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maj</a:t>
            </a:r>
            <a:r>
              <a:rPr kumimoji="0" sz="2400" b="0" i="0" u="none" strike="noStrike" kern="1200" cap="none" spc="0" normalizeH="0" baseline="0" noProof="0" dirty="0">
                <a:ln>
                  <a:noFill/>
                </a:ln>
                <a:solidFill>
                  <a:prstClr val="black"/>
                </a:solidFill>
                <a:effectLst/>
                <a:uLnTx/>
                <a:uFillTx/>
                <a:latin typeface="Tahoma"/>
                <a:ea typeface="+mn-ea"/>
                <a:cs typeface="Tahoma"/>
              </a:rPr>
              <a:t>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0" normalizeH="0" baseline="0" noProof="0" dirty="0">
                <a:ln>
                  <a:noFill/>
                </a:ln>
                <a:solidFill>
                  <a:prstClr val="black"/>
                </a:solidFill>
                <a:effectLst/>
                <a:uLnTx/>
                <a:uFillTx/>
                <a:latin typeface="Tahoma"/>
                <a:ea typeface="+mn-ea"/>
                <a:cs typeface="Tahoma"/>
              </a:rPr>
              <a:t>efects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hou</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and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lin</a:t>
            </a:r>
            <a:r>
              <a:rPr kumimoji="0" sz="2400" b="0" i="0" u="none" strike="noStrike" kern="1200" cap="none" spc="0" normalizeH="0" baseline="0" noProof="0" dirty="0">
                <a:ln>
                  <a:noFill/>
                </a:ln>
                <a:solidFill>
                  <a:prstClr val="black"/>
                </a:solidFill>
                <a:effectLst/>
                <a:uLnTx/>
                <a:uFillTx/>
                <a:latin typeface="Tahoma"/>
                <a:ea typeface="+mn-ea"/>
                <a:cs typeface="Tahoma"/>
              </a:rPr>
              <a:t>es</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2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12.15</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min</a:t>
            </a:r>
            <a:r>
              <a:rPr kumimoji="0" sz="2400" b="0" i="0" u="none" strike="noStrike" kern="1200" cap="none" spc="0" normalizeH="0" baseline="0" noProof="0" dirty="0">
                <a:ln>
                  <a:noFill/>
                </a:ln>
                <a:solidFill>
                  <a:prstClr val="black"/>
                </a:solidFill>
                <a:effectLst/>
                <a:uLnTx/>
                <a:uFillTx/>
                <a:latin typeface="Tahoma"/>
                <a:ea typeface="+mn-ea"/>
                <a:cs typeface="Tahoma"/>
              </a:rPr>
              <a:t>or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0" normalizeH="0" baseline="0" noProof="0" dirty="0">
                <a:ln>
                  <a:noFill/>
                </a:ln>
                <a:solidFill>
                  <a:prstClr val="black"/>
                </a:solidFill>
                <a:effectLst/>
                <a:uLnTx/>
                <a:uFillTx/>
                <a:latin typeface="Tahoma"/>
                <a:ea typeface="+mn-ea"/>
                <a:cs typeface="Tahoma"/>
              </a:rPr>
              <a:t>efects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hou</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and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lin</a:t>
            </a:r>
            <a:r>
              <a:rPr kumimoji="0" sz="2400" b="0" i="0" u="none" strike="noStrike" kern="1200" cap="none" spc="0" normalizeH="0" baseline="0" noProof="0" dirty="0">
                <a:ln>
                  <a:noFill/>
                </a:ln>
                <a:solidFill>
                  <a:prstClr val="black"/>
                </a:solidFill>
                <a:effectLst/>
                <a:uLnTx/>
                <a:uFillTx/>
                <a:latin typeface="Tahoma"/>
                <a:ea typeface="+mn-ea"/>
                <a:cs typeface="Tahoma"/>
              </a:rPr>
              <a:t>es</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1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858.74</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lin</a:t>
            </a:r>
            <a:r>
              <a:rPr kumimoji="0" sz="2400" b="0" i="0" u="none" strike="noStrike" kern="1200" cap="none" spc="0" normalizeH="0" baseline="0" noProof="0" dirty="0">
                <a:ln>
                  <a:noFill/>
                </a:ln>
                <a:solidFill>
                  <a:prstClr val="black"/>
                </a:solidFill>
                <a:effectLst/>
                <a:uLnTx/>
                <a:uFillTx/>
                <a:latin typeface="Tahoma"/>
                <a:ea typeface="+mn-ea"/>
                <a:cs typeface="Tahoma"/>
              </a:rPr>
              <a:t>es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25" normalizeH="0" baseline="0" noProof="0" dirty="0">
                <a:ln>
                  <a:noFill/>
                </a:ln>
                <a:solidFill>
                  <a:prstClr val="black"/>
                </a:solidFill>
                <a:effectLst/>
                <a:uLnTx/>
                <a:uFillTx/>
                <a:latin typeface="Tahoma"/>
                <a:ea typeface="+mn-ea"/>
                <a:cs typeface="Tahoma"/>
              </a:rPr>
              <a:t>m</a:t>
            </a:r>
            <a:r>
              <a:rPr kumimoji="0" sz="2400" b="0" i="0" u="none" strike="noStrike" kern="1200" cap="none" spc="0" normalizeH="0" baseline="0" noProof="0" dirty="0">
                <a:ln>
                  <a:noFill/>
                </a:ln>
                <a:solidFill>
                  <a:prstClr val="black"/>
                </a:solidFill>
                <a:effectLst/>
                <a:uLnTx/>
                <a:uFillTx/>
                <a:latin typeface="Tahoma"/>
                <a:ea typeface="+mn-ea"/>
                <a:cs typeface="Tahoma"/>
              </a:rPr>
              <a:t>eet</a:t>
            </a:r>
            <a:r>
              <a:rPr kumimoji="0" sz="2400" b="0" i="0" u="none" strike="noStrike" kern="1200" cap="none" spc="-15" normalizeH="0" baseline="0" noProof="0" dirty="0">
                <a:ln>
                  <a:noFill/>
                </a:ln>
                <a:solidFill>
                  <a:prstClr val="black"/>
                </a:solidFill>
                <a:effectLst/>
                <a:uLnTx/>
                <a:uFillTx/>
                <a:latin typeface="Tahoma"/>
                <a:ea typeface="+mn-ea"/>
                <a:cs typeface="Tahoma"/>
              </a:rPr>
              <a:t>ing</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hou</a:t>
            </a:r>
            <a:r>
              <a:rPr kumimoji="0" sz="2400" b="0" i="0" u="none" strike="noStrike" kern="1200" cap="none" spc="0" normalizeH="0" baseline="0" noProof="0" dirty="0">
                <a:ln>
                  <a:noFill/>
                </a:ln>
                <a:solidFill>
                  <a:prstClr val="black"/>
                </a:solidFill>
                <a:effectLst/>
                <a:uLnTx/>
                <a:uFillTx/>
                <a:latin typeface="Tahoma"/>
                <a:ea typeface="+mn-ea"/>
                <a:cs typeface="Tahoma"/>
              </a:rPr>
              <a:t>r</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1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4.90</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a:t>
            </a:r>
            <a:r>
              <a:rPr kumimoji="0" sz="2400" b="0" i="0" u="none" strike="noStrike" kern="1200" cap="none" spc="0" normalizeH="0" baseline="0" noProof="0" dirty="0">
                <a:ln>
                  <a:noFill/>
                </a:ln>
                <a:solidFill>
                  <a:prstClr val="black"/>
                </a:solidFill>
                <a:effectLst/>
                <a:uLnTx/>
                <a:uFillTx/>
                <a:latin typeface="Tahoma"/>
                <a:ea typeface="+mn-ea"/>
                <a:cs typeface="Tahoma"/>
              </a:rPr>
              <a:t>efects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sess</a:t>
            </a:r>
            <a:r>
              <a:rPr kumimoji="0" sz="2400" b="0" i="0" u="none" strike="noStrike" kern="1200" cap="none" spc="-15" normalizeH="0" baseline="0" noProof="0" dirty="0">
                <a:ln>
                  <a:noFill/>
                </a:ln>
                <a:solidFill>
                  <a:prstClr val="black"/>
                </a:solidFill>
                <a:effectLst/>
                <a:uLnTx/>
                <a:uFillTx/>
                <a:latin typeface="Tahoma"/>
                <a:ea typeface="+mn-ea"/>
                <a:cs typeface="Tahoma"/>
              </a:rPr>
              <a:t>ion</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2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0.64</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 normalizeH="0" baseline="0" noProof="0" dirty="0">
                <a:ln>
                  <a:noFill/>
                </a:ln>
                <a:solidFill>
                  <a:prstClr val="black"/>
                </a:solidFill>
                <a:effectLst/>
                <a:uLnTx/>
                <a:uFillTx/>
                <a:latin typeface="Tahoma"/>
                <a:ea typeface="+mn-ea"/>
                <a:cs typeface="Tahoma"/>
              </a:rPr>
              <a:t>pa</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0" normalizeH="0" baseline="0" noProof="0" dirty="0">
                <a:ln>
                  <a:noFill/>
                </a:ln>
                <a:solidFill>
                  <a:prstClr val="black"/>
                </a:solidFill>
                <a:effectLst/>
                <a:uLnTx/>
                <a:uFillTx/>
                <a:latin typeface="Tahoma"/>
                <a:ea typeface="+mn-ea"/>
                <a:cs typeface="Tahoma"/>
              </a:rPr>
              <a:t>/</a:t>
            </a:r>
            <a:r>
              <a:rPr kumimoji="0" sz="2400" b="0" i="0" u="none" strike="noStrike" kern="1200" cap="none" spc="-25" normalizeH="0" baseline="0" noProof="0" dirty="0">
                <a:ln>
                  <a:noFill/>
                </a:ln>
                <a:solidFill>
                  <a:prstClr val="black"/>
                </a:solidFill>
                <a:effectLst/>
                <a:uLnTx/>
                <a:uFillTx/>
                <a:latin typeface="Tahoma"/>
                <a:ea typeface="+mn-ea"/>
                <a:cs typeface="Tahoma"/>
              </a:rPr>
              <a:t>m</a:t>
            </a:r>
            <a:r>
              <a:rPr kumimoji="0" sz="2400" b="0" i="0" u="none" strike="noStrike" kern="1200" cap="none" spc="0" normalizeH="0" baseline="0" noProof="0" dirty="0">
                <a:ln>
                  <a:noFill/>
                </a:ln>
                <a:solidFill>
                  <a:prstClr val="black"/>
                </a:solidFill>
                <a:effectLst/>
                <a:uLnTx/>
                <a:uFillTx/>
                <a:latin typeface="Tahoma"/>
                <a:ea typeface="+mn-ea"/>
                <a:cs typeface="Tahoma"/>
              </a:rPr>
              <a:t>eet</a:t>
            </a:r>
            <a:r>
              <a:rPr kumimoji="0" sz="2400" b="0" i="0" u="none" strike="noStrike" kern="1200" cap="none" spc="-15" normalizeH="0" baseline="0" noProof="0" dirty="0">
                <a:ln>
                  <a:noFill/>
                </a:ln>
                <a:solidFill>
                  <a:prstClr val="black"/>
                </a:solidFill>
                <a:effectLst/>
                <a:uLnTx/>
                <a:uFillTx/>
                <a:latin typeface="Tahoma"/>
                <a:ea typeface="+mn-ea"/>
                <a:cs typeface="Tahoma"/>
              </a:rPr>
              <a:t>ing</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effort</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1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335.60</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lin</a:t>
            </a:r>
            <a:r>
              <a:rPr kumimoji="0" sz="2400" b="0" i="0" u="none" strike="noStrike" kern="1200" cap="none" spc="0" normalizeH="0" baseline="0" noProof="0" dirty="0">
                <a:ln>
                  <a:noFill/>
                </a:ln>
                <a:solidFill>
                  <a:prstClr val="black"/>
                </a:solidFill>
                <a:effectLst/>
                <a:uLnTx/>
                <a:uFillTx/>
                <a:latin typeface="Tahoma"/>
                <a:ea typeface="+mn-ea"/>
                <a:cs typeface="Tahoma"/>
              </a:rPr>
              <a:t>es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p</a:t>
            </a:r>
            <a:r>
              <a:rPr kumimoji="0" sz="2400" b="0" i="0" u="none" strike="noStrike" kern="1200" cap="none" spc="0" normalizeH="0" baseline="0" noProof="0" dirty="0">
                <a:ln>
                  <a:noFill/>
                </a:ln>
                <a:solidFill>
                  <a:prstClr val="black"/>
                </a:solidFill>
                <a:effectLst/>
                <a:uLnTx/>
                <a:uFillTx/>
                <a:latin typeface="Tahoma"/>
                <a:ea typeface="+mn-ea"/>
                <a:cs typeface="Tahoma"/>
              </a:rPr>
              <a:t>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sess</a:t>
            </a:r>
            <a:r>
              <a:rPr kumimoji="0" sz="2400" b="0" i="0" u="none" strike="noStrike" kern="1200" cap="none" spc="-15" normalizeH="0" baseline="0" noProof="0" dirty="0">
                <a:ln>
                  <a:noFill/>
                </a:ln>
                <a:solidFill>
                  <a:prstClr val="black"/>
                </a:solidFill>
                <a:effectLst/>
                <a:uLnTx/>
                <a:uFillTx/>
                <a:latin typeface="Tahoma"/>
                <a:ea typeface="+mn-ea"/>
                <a:cs typeface="Tahoma"/>
              </a:rPr>
              <a:t>ion</a:t>
            </a:r>
            <a:endParaRPr kumimoji="0" sz="2400" b="0" i="0" u="none" strike="noStrike" kern="1200" cap="none" spc="0" normalizeH="0" baseline="0" noProof="0">
              <a:ln>
                <a:noFill/>
              </a:ln>
              <a:solidFill>
                <a:prstClr val="black"/>
              </a:solidFill>
              <a:effectLst/>
              <a:uLnTx/>
              <a:uFillTx/>
              <a:latin typeface="Tahoma"/>
              <a:ea typeface="+mn-ea"/>
              <a:cs typeface="Tahoma"/>
            </a:endParaRPr>
          </a:p>
          <a:p>
            <a:pPr marL="469900" marR="0" lvl="0" indent="-457200" algn="l" defTabSz="914400" rtl="0" eaLnBrk="1" fontAlgn="auto" latinLnBrk="0" hangingPunct="1">
              <a:lnSpc>
                <a:spcPct val="100000"/>
              </a:lnSpc>
              <a:spcBef>
                <a:spcPts val="1120"/>
              </a:spcBef>
              <a:spcAft>
                <a:spcPts val="0"/>
              </a:spcAft>
              <a:buClrTx/>
              <a:buSzPct val="110416"/>
              <a:buFont typeface="Wingdings"/>
              <a:buChar char=""/>
              <a:tabLst>
                <a:tab pos="46990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4.50</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ret</a:t>
            </a:r>
            <a:r>
              <a:rPr kumimoji="0" sz="2400" b="0" i="0" u="none" strike="noStrike" kern="1200" cap="none" spc="-15" normalizeH="0" baseline="0" noProof="0" dirty="0">
                <a:ln>
                  <a:noFill/>
                </a:ln>
                <a:solidFill>
                  <a:prstClr val="black"/>
                </a:solidFill>
                <a:effectLst/>
                <a:uLnTx/>
                <a:uFillTx/>
                <a:latin typeface="Tahoma"/>
                <a:ea typeface="+mn-ea"/>
                <a:cs typeface="Tahoma"/>
              </a:rPr>
              <a:t>u</a:t>
            </a:r>
            <a:r>
              <a:rPr kumimoji="0" sz="2400" b="0" i="0" u="none" strike="noStrike" kern="1200" cap="none" spc="0" normalizeH="0" baseline="0" noProof="0" dirty="0">
                <a:ln>
                  <a:noFill/>
                </a:ln>
                <a:solidFill>
                  <a:prstClr val="black"/>
                </a:solidFill>
                <a:effectLst/>
                <a:uLnTx/>
                <a:uFillTx/>
                <a:latin typeface="Tahoma"/>
                <a:ea typeface="+mn-ea"/>
                <a:cs typeface="Tahoma"/>
              </a:rPr>
              <a:t>r</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on</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5" normalizeH="0" baseline="0" noProof="0" dirty="0">
                <a:ln>
                  <a:noFill/>
                </a:ln>
                <a:solidFill>
                  <a:prstClr val="black"/>
                </a:solidFill>
                <a:effectLst/>
                <a:uLnTx/>
                <a:uFillTx/>
                <a:latin typeface="Tahoma"/>
                <a:ea typeface="+mn-ea"/>
                <a:cs typeface="Tahoma"/>
              </a:rPr>
              <a:t>v</a:t>
            </a:r>
            <a:r>
              <a:rPr kumimoji="0" sz="2400" b="0" i="0" u="none" strike="noStrike" kern="1200" cap="none" spc="0" normalizeH="0" baseline="0" noProof="0" dirty="0">
                <a:ln>
                  <a:noFill/>
                </a:ln>
                <a:solidFill>
                  <a:prstClr val="black"/>
                </a:solidFill>
                <a:effectLst/>
                <a:uLnTx/>
                <a:uFillTx/>
                <a:latin typeface="Tahoma"/>
                <a:ea typeface="+mn-ea"/>
                <a:cs typeface="Tahoma"/>
              </a:rPr>
              <a:t>est</a:t>
            </a:r>
            <a:r>
              <a:rPr kumimoji="0" sz="2400" b="0" i="0" u="none" strike="noStrike" kern="1200" cap="none" spc="-25" normalizeH="0" baseline="0" noProof="0" dirty="0">
                <a:ln>
                  <a:noFill/>
                </a:ln>
                <a:solidFill>
                  <a:prstClr val="black"/>
                </a:solidFill>
                <a:effectLst/>
                <a:uLnTx/>
                <a:uFillTx/>
                <a:latin typeface="Tahoma"/>
                <a:ea typeface="+mn-ea"/>
                <a:cs typeface="Tahoma"/>
              </a:rPr>
              <a:t>m</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t</a:t>
            </a:r>
            <a:endParaRPr kumimoji="0" sz="2400" b="0" i="0" u="none" strike="noStrike" kern="1200" cap="none" spc="0" normalizeH="0" baseline="0" noProof="0">
              <a:ln>
                <a:noFill/>
              </a:ln>
              <a:solidFill>
                <a:prstClr val="black"/>
              </a:solidFill>
              <a:effectLst/>
              <a:uLnTx/>
              <a:uFillTx/>
              <a:latin typeface="Tahoma"/>
              <a:ea typeface="+mn-ea"/>
              <a:cs typeface="Tahoma"/>
            </a:endParaRPr>
          </a:p>
        </p:txBody>
      </p:sp>
    </p:spTree>
    <p:extLst>
      <p:ext uri="{BB962C8B-B14F-4D97-AF65-F5344CB8AC3E}">
        <p14:creationId xmlns:p14="http://schemas.microsoft.com/office/powerpoint/2010/main" val="1797797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381000"/>
            <a:ext cx="7555579" cy="492443"/>
          </a:xfrm>
          <a:prstGeom prst="rect">
            <a:avLst/>
          </a:prstGeom>
        </p:spPr>
        <p:txBody>
          <a:bodyPr vert="horz" wrap="square" lIns="0" tIns="0" rIns="0" bIns="0" rtlCol="0">
            <a:spAutoFit/>
          </a:bodyPr>
          <a:lstStyle/>
          <a:p>
            <a:pPr marL="1561465">
              <a:lnSpc>
                <a:spcPct val="100000"/>
              </a:lnSpc>
            </a:pPr>
            <a:r>
              <a:rPr b="1" dirty="0"/>
              <a:t>Defect</a:t>
            </a:r>
            <a:r>
              <a:rPr b="1" spc="200" dirty="0">
                <a:latin typeface="Times New Roman"/>
                <a:cs typeface="Times New Roman"/>
              </a:rPr>
              <a:t> </a:t>
            </a:r>
            <a:r>
              <a:rPr b="1" spc="-20" dirty="0"/>
              <a:t>Ty</a:t>
            </a:r>
            <a:r>
              <a:rPr b="1" spc="-25" dirty="0"/>
              <a:t>p</a:t>
            </a:r>
            <a:r>
              <a:rPr b="1" dirty="0"/>
              <a:t>e</a:t>
            </a:r>
            <a:r>
              <a:rPr b="1" spc="200" dirty="0">
                <a:latin typeface="Times New Roman"/>
                <a:cs typeface="Times New Roman"/>
              </a:rPr>
              <a:t> </a:t>
            </a:r>
            <a:r>
              <a:rPr b="1" spc="-20" dirty="0"/>
              <a:t>Ran</a:t>
            </a:r>
            <a:r>
              <a:rPr b="1" spc="-25" dirty="0"/>
              <a:t>k</a:t>
            </a:r>
            <a:r>
              <a:rPr b="1" spc="-15" dirty="0"/>
              <a:t>ing</a:t>
            </a:r>
          </a:p>
        </p:txBody>
      </p:sp>
      <p:sp>
        <p:nvSpPr>
          <p:cNvPr id="3" name="object 3"/>
          <p:cNvSpPr/>
          <p:nvPr/>
        </p:nvSpPr>
        <p:spPr>
          <a:xfrm>
            <a:off x="285750" y="1357311"/>
            <a:ext cx="8643944" cy="514349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3571890" y="2000250"/>
            <a:ext cx="1643380" cy="4215130"/>
          </a:xfrm>
          <a:custGeom>
            <a:avLst/>
            <a:gdLst/>
            <a:ahLst/>
            <a:cxnLst/>
            <a:rect l="l" t="t" r="r" b="b"/>
            <a:pathLst>
              <a:path w="1643379" h="4215130">
                <a:moveTo>
                  <a:pt x="0" y="2107405"/>
                </a:moveTo>
                <a:lnTo>
                  <a:pt x="2723" y="1934564"/>
                </a:lnTo>
                <a:lnTo>
                  <a:pt x="10752" y="1765571"/>
                </a:lnTo>
                <a:lnTo>
                  <a:pt x="23875" y="1600968"/>
                </a:lnTo>
                <a:lnTo>
                  <a:pt x="41881" y="1441298"/>
                </a:lnTo>
                <a:lnTo>
                  <a:pt x="64558" y="1287104"/>
                </a:lnTo>
                <a:lnTo>
                  <a:pt x="91695" y="1138927"/>
                </a:lnTo>
                <a:lnTo>
                  <a:pt x="123081" y="997310"/>
                </a:lnTo>
                <a:lnTo>
                  <a:pt x="158504" y="862795"/>
                </a:lnTo>
                <a:lnTo>
                  <a:pt x="197753" y="735924"/>
                </a:lnTo>
                <a:lnTo>
                  <a:pt x="240616" y="617241"/>
                </a:lnTo>
                <a:lnTo>
                  <a:pt x="286882" y="507287"/>
                </a:lnTo>
                <a:lnTo>
                  <a:pt x="336340" y="406604"/>
                </a:lnTo>
                <a:lnTo>
                  <a:pt x="388778" y="315735"/>
                </a:lnTo>
                <a:lnTo>
                  <a:pt x="443984" y="235223"/>
                </a:lnTo>
                <a:lnTo>
                  <a:pt x="501748" y="165609"/>
                </a:lnTo>
                <a:lnTo>
                  <a:pt x="561858" y="107436"/>
                </a:lnTo>
                <a:lnTo>
                  <a:pt x="624102" y="61246"/>
                </a:lnTo>
                <a:lnTo>
                  <a:pt x="688269" y="27582"/>
                </a:lnTo>
                <a:lnTo>
                  <a:pt x="754148" y="6985"/>
                </a:lnTo>
                <a:lnTo>
                  <a:pt x="821527" y="0"/>
                </a:lnTo>
                <a:lnTo>
                  <a:pt x="888906" y="6985"/>
                </a:lnTo>
                <a:lnTo>
                  <a:pt x="954785" y="27582"/>
                </a:lnTo>
                <a:lnTo>
                  <a:pt x="1018952" y="61246"/>
                </a:lnTo>
                <a:lnTo>
                  <a:pt x="1081196" y="107436"/>
                </a:lnTo>
                <a:lnTo>
                  <a:pt x="1141306" y="165609"/>
                </a:lnTo>
                <a:lnTo>
                  <a:pt x="1199070" y="235223"/>
                </a:lnTo>
                <a:lnTo>
                  <a:pt x="1254276" y="315735"/>
                </a:lnTo>
                <a:lnTo>
                  <a:pt x="1306714" y="406604"/>
                </a:lnTo>
                <a:lnTo>
                  <a:pt x="1356172" y="507287"/>
                </a:lnTo>
                <a:lnTo>
                  <a:pt x="1402438" y="617241"/>
                </a:lnTo>
                <a:lnTo>
                  <a:pt x="1445301" y="735924"/>
                </a:lnTo>
                <a:lnTo>
                  <a:pt x="1484550" y="862795"/>
                </a:lnTo>
                <a:lnTo>
                  <a:pt x="1519973" y="997310"/>
                </a:lnTo>
                <a:lnTo>
                  <a:pt x="1551358" y="1138927"/>
                </a:lnTo>
                <a:lnTo>
                  <a:pt x="1578496" y="1287104"/>
                </a:lnTo>
                <a:lnTo>
                  <a:pt x="1601173" y="1441298"/>
                </a:lnTo>
                <a:lnTo>
                  <a:pt x="1619179" y="1600968"/>
                </a:lnTo>
                <a:lnTo>
                  <a:pt x="1632302" y="1765571"/>
                </a:lnTo>
                <a:lnTo>
                  <a:pt x="1640331" y="1934564"/>
                </a:lnTo>
                <a:lnTo>
                  <a:pt x="1643054" y="2107405"/>
                </a:lnTo>
                <a:lnTo>
                  <a:pt x="1640331" y="2280245"/>
                </a:lnTo>
                <a:lnTo>
                  <a:pt x="1632302" y="2449236"/>
                </a:lnTo>
                <a:lnTo>
                  <a:pt x="1619179" y="2613838"/>
                </a:lnTo>
                <a:lnTo>
                  <a:pt x="1601173" y="2773507"/>
                </a:lnTo>
                <a:lnTo>
                  <a:pt x="1578496" y="2927701"/>
                </a:lnTo>
                <a:lnTo>
                  <a:pt x="1551358" y="3075878"/>
                </a:lnTo>
                <a:lnTo>
                  <a:pt x="1519973" y="3217495"/>
                </a:lnTo>
                <a:lnTo>
                  <a:pt x="1484550" y="3352010"/>
                </a:lnTo>
                <a:lnTo>
                  <a:pt x="1445301" y="3478881"/>
                </a:lnTo>
                <a:lnTo>
                  <a:pt x="1402438" y="3597564"/>
                </a:lnTo>
                <a:lnTo>
                  <a:pt x="1356172" y="3707519"/>
                </a:lnTo>
                <a:lnTo>
                  <a:pt x="1306714" y="3808203"/>
                </a:lnTo>
                <a:lnTo>
                  <a:pt x="1254276" y="3899072"/>
                </a:lnTo>
                <a:lnTo>
                  <a:pt x="1199070" y="3979585"/>
                </a:lnTo>
                <a:lnTo>
                  <a:pt x="1141306" y="4049200"/>
                </a:lnTo>
                <a:lnTo>
                  <a:pt x="1081196" y="4107373"/>
                </a:lnTo>
                <a:lnTo>
                  <a:pt x="1018952" y="4153563"/>
                </a:lnTo>
                <a:lnTo>
                  <a:pt x="954785" y="4187228"/>
                </a:lnTo>
                <a:lnTo>
                  <a:pt x="888906" y="4207824"/>
                </a:lnTo>
                <a:lnTo>
                  <a:pt x="821527" y="4214810"/>
                </a:lnTo>
                <a:lnTo>
                  <a:pt x="754148" y="4207824"/>
                </a:lnTo>
                <a:lnTo>
                  <a:pt x="688269" y="4187228"/>
                </a:lnTo>
                <a:lnTo>
                  <a:pt x="624102" y="4153563"/>
                </a:lnTo>
                <a:lnTo>
                  <a:pt x="561858" y="4107373"/>
                </a:lnTo>
                <a:lnTo>
                  <a:pt x="501748" y="4049200"/>
                </a:lnTo>
                <a:lnTo>
                  <a:pt x="443984" y="3979585"/>
                </a:lnTo>
                <a:lnTo>
                  <a:pt x="388778" y="3899072"/>
                </a:lnTo>
                <a:lnTo>
                  <a:pt x="336340" y="3808203"/>
                </a:lnTo>
                <a:lnTo>
                  <a:pt x="286882" y="3707519"/>
                </a:lnTo>
                <a:lnTo>
                  <a:pt x="240616" y="3597564"/>
                </a:lnTo>
                <a:lnTo>
                  <a:pt x="197753" y="3478881"/>
                </a:lnTo>
                <a:lnTo>
                  <a:pt x="158504" y="3352010"/>
                </a:lnTo>
                <a:lnTo>
                  <a:pt x="123081" y="3217495"/>
                </a:lnTo>
                <a:lnTo>
                  <a:pt x="91695" y="3075878"/>
                </a:lnTo>
                <a:lnTo>
                  <a:pt x="64558" y="2927701"/>
                </a:lnTo>
                <a:lnTo>
                  <a:pt x="41881" y="2773507"/>
                </a:lnTo>
                <a:lnTo>
                  <a:pt x="23875" y="2613838"/>
                </a:lnTo>
                <a:lnTo>
                  <a:pt x="10752" y="2449236"/>
                </a:lnTo>
                <a:lnTo>
                  <a:pt x="2723" y="2280245"/>
                </a:lnTo>
                <a:lnTo>
                  <a:pt x="0" y="2107405"/>
                </a:lnTo>
                <a:close/>
              </a:path>
            </a:pathLst>
          </a:custGeom>
          <a:ln w="28574">
            <a:solidFill>
              <a:srgbClr val="7B19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65</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Tree>
    <p:extLst>
      <p:ext uri="{BB962C8B-B14F-4D97-AF65-F5344CB8AC3E}">
        <p14:creationId xmlns:p14="http://schemas.microsoft.com/office/powerpoint/2010/main" val="165182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2913" y="533086"/>
            <a:ext cx="6998173" cy="492443"/>
          </a:xfrm>
          <a:prstGeom prst="rect">
            <a:avLst/>
          </a:prstGeom>
        </p:spPr>
        <p:txBody>
          <a:bodyPr vert="horz" wrap="square" lIns="0" tIns="0" rIns="0" bIns="0" rtlCol="0">
            <a:spAutoFit/>
          </a:bodyPr>
          <a:lstStyle/>
          <a:p>
            <a:pPr algn="ctr">
              <a:lnSpc>
                <a:spcPct val="100000"/>
              </a:lnSpc>
            </a:pPr>
            <a:r>
              <a:rPr lang="en-AU" spc="-20" dirty="0"/>
              <a:t>Agile &amp; </a:t>
            </a:r>
            <a:r>
              <a:rPr spc="-20" dirty="0"/>
              <a:t>Re</a:t>
            </a:r>
            <a:r>
              <a:rPr spc="-25" dirty="0"/>
              <a:t>v</a:t>
            </a:r>
            <a:r>
              <a:rPr spc="-10" dirty="0"/>
              <a:t>i</a:t>
            </a:r>
            <a:r>
              <a:rPr dirty="0"/>
              <a:t>ews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66</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25170"/>
            <a:ext cx="7626608" cy="3924151"/>
          </a:xfrm>
          <a:prstGeom prst="rect">
            <a:avLst/>
          </a:prstGeom>
        </p:spPr>
        <p:txBody>
          <a:bodyPr vert="horz" wrap="square" lIns="0" tIns="0" rIns="0" bIns="0" rtlCol="0">
            <a:spAutoFit/>
          </a:bodyPr>
          <a:lstStyle/>
          <a:p>
            <a:pPr marL="371475" marR="0" lvl="0" indent="-358775" algn="l" defTabSz="914400" rtl="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P</a:t>
            </a:r>
            <a:r>
              <a:rPr kumimoji="0" sz="2400" b="0" i="0" u="none" strike="noStrike" kern="1200" cap="none" spc="-10" normalizeH="0" baseline="0" noProof="0" dirty="0">
                <a:ln>
                  <a:noFill/>
                </a:ln>
                <a:solidFill>
                  <a:prstClr val="black"/>
                </a:solidFill>
                <a:effectLst/>
                <a:uLnTx/>
                <a:uFillTx/>
                <a:latin typeface="Tahoma"/>
                <a:ea typeface="+mn-ea"/>
                <a:cs typeface="Tahoma"/>
              </a:rPr>
              <a:t>air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lang="en-AU" sz="2400" b="0" i="0" u="none" strike="noStrike" kern="1200" cap="none" spc="-15" normalizeH="0" baseline="0" noProof="0" dirty="0">
                <a:ln>
                  <a:noFill/>
                </a:ln>
                <a:solidFill>
                  <a:prstClr val="black"/>
                </a:solidFill>
                <a:effectLst/>
                <a:uLnTx/>
                <a:uFillTx/>
                <a:latin typeface="Tahoma"/>
                <a:ea typeface="+mn-ea"/>
                <a:cs typeface="Tahoma"/>
              </a:rPr>
              <a:t>P</a:t>
            </a:r>
            <a:r>
              <a:rPr kumimoji="0" lang="en-AU" sz="2400" b="0" i="0" u="none" strike="noStrike" kern="1200" cap="none" spc="0" normalizeH="0" baseline="0" noProof="0" dirty="0">
                <a:ln>
                  <a:noFill/>
                </a:ln>
                <a:solidFill>
                  <a:prstClr val="black"/>
                </a:solidFill>
                <a:effectLst/>
                <a:uLnTx/>
                <a:uFillTx/>
                <a:latin typeface="Tahoma"/>
                <a:ea typeface="+mn-ea"/>
                <a:cs typeface="Tahoma"/>
              </a:rPr>
              <a:t>rogramming</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sz="2400" b="0" i="0" u="none" strike="noStrike" kern="1200" cap="none" spc="-15" normalizeH="0" baseline="0" noProof="0" dirty="0">
                <a:ln>
                  <a:noFill/>
                </a:ln>
                <a:solidFill>
                  <a:prstClr val="black"/>
                </a:solidFill>
                <a:effectLst/>
                <a:uLnTx/>
                <a:uFillTx/>
                <a:latin typeface="Tahoma"/>
                <a:ea typeface="+mn-ea"/>
                <a:cs typeface="Tahoma"/>
              </a:rPr>
              <a:t>Re</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ew</a:t>
            </a:r>
            <a:r>
              <a:rPr kumimoji="0" sz="2400" b="0" i="0" u="none" strike="noStrike" kern="1200" cap="none" spc="-15" normalizeH="0" baseline="0" noProof="0" dirty="0">
                <a:ln>
                  <a:noFill/>
                </a:ln>
                <a:solidFill>
                  <a:prstClr val="black"/>
                </a:solidFill>
                <a:effectLst/>
                <a:uLnTx/>
                <a:uFillTx/>
                <a:latin typeface="Tahoma"/>
                <a:ea typeface="+mn-ea"/>
                <a:cs typeface="Tahoma"/>
              </a:rPr>
              <a:t>ing</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c</a:t>
            </a:r>
            <a:r>
              <a:rPr kumimoji="0" sz="2400" b="0" i="0" u="none" strike="noStrike" kern="1200" cap="none" spc="-15" normalizeH="0" baseline="0" noProof="0" dirty="0">
                <a:ln>
                  <a:noFill/>
                </a:ln>
                <a:solidFill>
                  <a:prstClr val="black"/>
                </a:solidFill>
                <a:effectLst/>
                <a:uLnTx/>
                <a:uFillTx/>
                <a:latin typeface="Tahoma"/>
                <a:ea typeface="+mn-ea"/>
                <a:cs typeface="Tahoma"/>
              </a:rPr>
              <a:t>od</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wr</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tte</a:t>
            </a:r>
            <a:r>
              <a:rPr kumimoji="0" sz="2400" b="0" i="0" u="none" strike="noStrike" kern="1200" cap="none" spc="-15" normalizeH="0" baseline="0" noProof="0" dirty="0">
                <a:ln>
                  <a:noFill/>
                </a:ln>
                <a:solidFill>
                  <a:prstClr val="black"/>
                </a:solidFill>
                <a:effectLst/>
                <a:uLnTx/>
                <a:uFillTx/>
                <a:latin typeface="Tahoma"/>
                <a:ea typeface="+mn-ea"/>
                <a:cs typeface="Tahoma"/>
              </a:rPr>
              <a:t>n</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1346200" marR="0" lvl="2" indent="-342900" algn="l" defTabSz="914400" rtl="0" eaLnBrk="1" fontAlgn="auto" latinLnBrk="0" hangingPunct="1">
              <a:lnSpc>
                <a:spcPct val="100000"/>
              </a:lnSpc>
              <a:spcBef>
                <a:spcPts val="600"/>
              </a:spcBef>
              <a:spcAft>
                <a:spcPts val="0"/>
              </a:spcAft>
              <a:buClrTx/>
              <a:buSzPct val="60416"/>
              <a:buFont typeface="Wingdings" panose="05000000000000000000" pitchFamily="2" charset="2"/>
              <a:buChar char="q"/>
              <a:tabLst>
                <a:tab pos="831850" algn="l"/>
              </a:tabLst>
              <a:defRPr/>
            </a:pPr>
            <a:r>
              <a:rPr kumimoji="0" sz="2200" b="0" i="0" u="none" strike="noStrike" kern="1200" cap="none" spc="-10" normalizeH="0" baseline="0" noProof="0" dirty="0">
                <a:ln>
                  <a:noFill/>
                </a:ln>
                <a:solidFill>
                  <a:prstClr val="black"/>
                </a:solidFill>
                <a:effectLst/>
                <a:uLnTx/>
                <a:uFillTx/>
                <a:latin typeface="Tahoma"/>
                <a:ea typeface="+mn-ea"/>
                <a:cs typeface="Tahoma"/>
              </a:rPr>
              <a:t>s</a:t>
            </a:r>
            <a:r>
              <a:rPr kumimoji="0" sz="2200" b="0" i="0" u="none" strike="noStrike" kern="1200" cap="none" spc="-15" normalizeH="0" baseline="0" noProof="0" dirty="0">
                <a:ln>
                  <a:noFill/>
                </a:ln>
                <a:solidFill>
                  <a:prstClr val="black"/>
                </a:solidFill>
                <a:effectLst/>
                <a:uLnTx/>
                <a:uFillTx/>
                <a:latin typeface="Tahoma"/>
                <a:ea typeface="+mn-ea"/>
                <a:cs typeface="Tahoma"/>
              </a:rPr>
              <a:t>hortening</a:t>
            </a:r>
            <a:r>
              <a:rPr kumimoji="0" sz="22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200" b="0" i="0" u="none" strike="noStrike" kern="1200" cap="none" spc="0" normalizeH="0" baseline="0" noProof="0" dirty="0">
                <a:ln>
                  <a:noFill/>
                </a:ln>
                <a:solidFill>
                  <a:prstClr val="black"/>
                </a:solidFill>
                <a:effectLst/>
                <a:uLnTx/>
                <a:uFillTx/>
                <a:latin typeface="Tahoma"/>
                <a:ea typeface="+mn-ea"/>
                <a:cs typeface="Tahoma"/>
              </a:rPr>
              <a:t>t</a:t>
            </a:r>
            <a:r>
              <a:rPr kumimoji="0" sz="2200" b="0" i="0" u="none" strike="noStrike" kern="1200" cap="none" spc="-15" normalizeH="0" baseline="0" noProof="0" dirty="0">
                <a:ln>
                  <a:noFill/>
                </a:ln>
                <a:solidFill>
                  <a:prstClr val="black"/>
                </a:solidFill>
                <a:effectLst/>
                <a:uLnTx/>
                <a:uFillTx/>
                <a:latin typeface="Tahoma"/>
                <a:ea typeface="+mn-ea"/>
                <a:cs typeface="Tahoma"/>
              </a:rPr>
              <a:t>h</a:t>
            </a:r>
            <a:r>
              <a:rPr kumimoji="0" sz="2200" b="0" i="0" u="none" strike="noStrike" kern="1200" cap="none" spc="0" normalizeH="0" baseline="0" noProof="0" dirty="0">
                <a:ln>
                  <a:noFill/>
                </a:ln>
                <a:solidFill>
                  <a:prstClr val="black"/>
                </a:solidFill>
                <a:effectLst/>
                <a:uLnTx/>
                <a:uFillTx/>
                <a:latin typeface="Tahoma"/>
                <a:ea typeface="+mn-ea"/>
                <a:cs typeface="Tahoma"/>
              </a:rPr>
              <a:t>e</a:t>
            </a:r>
            <a:r>
              <a:rPr kumimoji="0" sz="22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200" b="0" i="0" u="none" strike="noStrike" kern="1200" cap="none" spc="-15" normalizeH="0" baseline="0" noProof="0" dirty="0">
                <a:ln>
                  <a:noFill/>
                </a:ln>
                <a:solidFill>
                  <a:prstClr val="black"/>
                </a:solidFill>
                <a:effectLst/>
                <a:uLnTx/>
                <a:uFillTx/>
                <a:latin typeface="Tahoma"/>
                <a:ea typeface="+mn-ea"/>
                <a:cs typeface="Tahoma"/>
              </a:rPr>
              <a:t>loop</a:t>
            </a:r>
            <a:endParaRPr kumimoji="0" lang="en-AU" sz="2200" b="0" i="0" u="none" strike="noStrike" kern="1200" cap="none" spc="-15"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800"/>
              </a:spcBef>
              <a:spcAft>
                <a:spcPts val="0"/>
              </a:spcAft>
              <a:buClrTx/>
              <a:buSzPct val="110416"/>
              <a:buFont typeface="Wingdings"/>
              <a:buChar char=""/>
              <a:tabLst>
                <a:tab pos="371475" algn="l"/>
              </a:tabLst>
              <a:defRPr/>
            </a:pPr>
            <a:r>
              <a:rPr kumimoji="0" lang="en-AU" sz="2400" b="0" i="0" u="none" strike="noStrike" kern="1200" cap="none" spc="0" normalizeH="0" baseline="0" noProof="0" dirty="0">
                <a:ln>
                  <a:noFill/>
                </a:ln>
                <a:solidFill>
                  <a:prstClr val="black"/>
                </a:solidFill>
                <a:effectLst/>
                <a:uLnTx/>
                <a:uFillTx/>
                <a:latin typeface="Tahoma"/>
                <a:ea typeface="+mn-ea"/>
                <a:cs typeface="Tahoma"/>
              </a:rPr>
              <a:t>Collective Code Ownership</a:t>
            </a:r>
          </a:p>
          <a:p>
            <a:pPr marL="371475" marR="0" lvl="0" indent="-358775" algn="l" defTabSz="914400" rtl="0" eaLnBrk="1" fontAlgn="auto" latinLnBrk="0" hangingPunct="1">
              <a:lnSpc>
                <a:spcPct val="100000"/>
              </a:lnSpc>
              <a:spcBef>
                <a:spcPts val="1800"/>
              </a:spcBef>
              <a:spcAft>
                <a:spcPts val="0"/>
              </a:spcAft>
              <a:buClrTx/>
              <a:buSzPct val="110416"/>
              <a:buFont typeface="Wingdings"/>
              <a:buChar char=""/>
              <a:tabLst>
                <a:tab pos="371475" algn="l"/>
              </a:tabLst>
              <a:defRPr/>
            </a:pPr>
            <a:r>
              <a:rPr kumimoji="0" lang="en-AU" sz="2400" b="0" i="0" u="none" strike="noStrike" kern="1200" cap="none" spc="0" normalizeH="0" baseline="0" noProof="0" dirty="0">
                <a:ln>
                  <a:noFill/>
                </a:ln>
                <a:solidFill>
                  <a:prstClr val="black"/>
                </a:solidFill>
                <a:effectLst/>
                <a:uLnTx/>
                <a:uFillTx/>
                <a:latin typeface="Tahoma"/>
                <a:ea typeface="+mn-ea"/>
                <a:cs typeface="Tahoma"/>
              </a:rPr>
              <a:t>Collaborative Design</a:t>
            </a: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CRC Cards</a:t>
            </a:r>
          </a:p>
          <a:p>
            <a:pPr marL="831850" marR="0" lvl="1" indent="-285750" algn="l" defTabSz="914400" rtl="0" eaLnBrk="1" fontAlgn="auto" latinLnBrk="0" hangingPunct="1">
              <a:lnSpc>
                <a:spcPct val="100000"/>
              </a:lnSpc>
              <a:spcBef>
                <a:spcPts val="600"/>
              </a:spcBef>
              <a:spcAft>
                <a:spcPts val="0"/>
              </a:spcAft>
              <a:buClrTx/>
              <a:buSzPct val="60416"/>
              <a:buFont typeface="Wingdings"/>
              <a:buChar char=""/>
              <a:tabLst>
                <a:tab pos="831850" algn="l"/>
              </a:tabLst>
              <a:defRPr/>
            </a:pPr>
            <a:r>
              <a:rPr kumimoji="0" lang="en-AU" sz="2400" b="0" i="0" u="none" strike="noStrike" kern="1200" cap="none" spc="-15" normalizeH="0" baseline="0" noProof="0" dirty="0">
                <a:ln>
                  <a:noFill/>
                </a:ln>
                <a:solidFill>
                  <a:prstClr val="black"/>
                </a:solidFill>
                <a:effectLst/>
                <a:uLnTx/>
                <a:uFillTx/>
                <a:latin typeface="Tahoma"/>
                <a:ea typeface="+mn-ea"/>
                <a:cs typeface="Tahoma"/>
              </a:rPr>
              <a:t>Whiteboard sketches</a:t>
            </a:r>
          </a:p>
          <a:p>
            <a:pPr marL="371475" marR="0" lvl="0" indent="-358775" algn="l" defTabSz="914400" rtl="0" eaLnBrk="1" fontAlgn="auto" latinLnBrk="0" hangingPunct="1">
              <a:lnSpc>
                <a:spcPct val="100000"/>
              </a:lnSpc>
              <a:spcBef>
                <a:spcPts val="1800"/>
              </a:spcBef>
              <a:spcAft>
                <a:spcPts val="0"/>
              </a:spcAft>
              <a:buClrTx/>
              <a:buSzPct val="110416"/>
              <a:buFont typeface="Wingdings"/>
              <a:buChar char=""/>
              <a:tabLst>
                <a:tab pos="371475" algn="l"/>
              </a:tabLst>
              <a:defRPr/>
            </a:pPr>
            <a:r>
              <a:rPr kumimoji="0" lang="en-AU" sz="2400" b="0" i="0" u="none" strike="noStrike" kern="1200" cap="none" spc="0" normalizeH="0" baseline="0" noProof="0" dirty="0">
                <a:ln>
                  <a:noFill/>
                </a:ln>
                <a:solidFill>
                  <a:prstClr val="black"/>
                </a:solidFill>
                <a:effectLst/>
                <a:uLnTx/>
                <a:uFillTx/>
                <a:latin typeface="Tahoma"/>
                <a:ea typeface="+mn-ea"/>
                <a:cs typeface="Tahoma"/>
              </a:rPr>
              <a:t>Refactoring</a:t>
            </a:r>
            <a:endParaRPr kumimoji="0" sz="2400" b="0" i="0" u="none" strike="noStrike" kern="1200" cap="none" spc="0" normalizeH="0" baseline="0" noProof="0" dirty="0">
              <a:ln>
                <a:noFill/>
              </a:ln>
              <a:solidFill>
                <a:prstClr val="black"/>
              </a:solidFill>
              <a:effectLst/>
              <a:uLnTx/>
              <a:uFillTx/>
              <a:latin typeface="Tahoma"/>
              <a:ea typeface="+mn-ea"/>
              <a:cs typeface="Tahoma"/>
            </a:endParaRPr>
          </a:p>
        </p:txBody>
      </p:sp>
    </p:spTree>
    <p:extLst>
      <p:ext uri="{BB962C8B-B14F-4D97-AF65-F5344CB8AC3E}">
        <p14:creationId xmlns:p14="http://schemas.microsoft.com/office/powerpoint/2010/main" val="28268756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13" y="533086"/>
            <a:ext cx="6998173" cy="492443"/>
          </a:xfrm>
        </p:spPr>
        <p:txBody>
          <a:bodyPr/>
          <a:lstStyle/>
          <a:p>
            <a:pPr algn="ctr"/>
            <a:r>
              <a:rPr lang="en-AU" dirty="0"/>
              <a:t>Pair Programming</a:t>
            </a:r>
          </a:p>
        </p:txBody>
      </p:sp>
      <p:sp>
        <p:nvSpPr>
          <p:cNvPr id="3" name="Text Placeholder 2"/>
          <p:cNvSpPr>
            <a:spLocks noGrp="1"/>
          </p:cNvSpPr>
          <p:nvPr>
            <p:ph type="body" idx="1"/>
          </p:nvPr>
        </p:nvSpPr>
        <p:spPr>
          <a:xfrm>
            <a:off x="738182" y="1525170"/>
            <a:ext cx="8082290" cy="2677656"/>
          </a:xfrm>
        </p:spPr>
        <p:txBody>
          <a:bodyPr/>
          <a:lstStyle/>
          <a:p>
            <a:pPr marL="371475" indent="-358775" algn="l" rtl="0">
              <a:spcBef>
                <a:spcPts val="1800"/>
              </a:spcBef>
              <a:buSzPct val="110416"/>
              <a:buFont typeface="Wingdings"/>
              <a:buChar char=""/>
              <a:tabLst>
                <a:tab pos="371475" algn="l"/>
              </a:tabLst>
            </a:pPr>
            <a:r>
              <a:rPr lang="en-AU" kern="1200" dirty="0"/>
              <a:t>XP says everyone does pair programming</a:t>
            </a:r>
          </a:p>
          <a:p>
            <a:pPr marL="831850" lvl="1" indent="-285750" algn="l" rtl="0">
              <a:spcBef>
                <a:spcPts val="600"/>
              </a:spcBef>
              <a:buSzPct val="60416"/>
              <a:buFont typeface="Wingdings"/>
              <a:buChar char=""/>
              <a:tabLst>
                <a:tab pos="831850" algn="l"/>
              </a:tabLst>
            </a:pPr>
            <a:r>
              <a:rPr lang="en-AU" sz="2400" kern="1200" spc="-15" dirty="0">
                <a:solidFill>
                  <a:schemeClr val="tx1"/>
                </a:solidFill>
                <a:latin typeface="Tahoma"/>
                <a:cs typeface="Tahoma"/>
              </a:rPr>
              <a:t>Two developers, side by side at the same code </a:t>
            </a:r>
          </a:p>
          <a:p>
            <a:pPr marL="831850" lvl="1" indent="-285750" algn="l" rtl="0">
              <a:spcBef>
                <a:spcPts val="600"/>
              </a:spcBef>
              <a:buSzPct val="60416"/>
              <a:buFont typeface="Wingdings"/>
              <a:buChar char=""/>
              <a:tabLst>
                <a:tab pos="831850" algn="l"/>
              </a:tabLst>
            </a:pPr>
            <a:r>
              <a:rPr lang="en-AU" sz="2400" kern="1200" spc="-15" dirty="0">
                <a:solidFill>
                  <a:schemeClr val="tx1"/>
                </a:solidFill>
                <a:latin typeface="Tahoma"/>
                <a:cs typeface="Tahoma"/>
              </a:rPr>
              <a:t>Run that past me again? </a:t>
            </a:r>
          </a:p>
          <a:p>
            <a:pPr marL="371475" indent="-358775" algn="l" rtl="0">
              <a:spcBef>
                <a:spcPts val="1800"/>
              </a:spcBef>
              <a:buSzPct val="110416"/>
              <a:buFont typeface="Wingdings"/>
              <a:buChar char=""/>
              <a:tabLst>
                <a:tab pos="371475" algn="l"/>
              </a:tabLst>
            </a:pPr>
            <a:r>
              <a:rPr lang="en-AU" kern="1200" dirty="0"/>
              <a:t>Instant review</a:t>
            </a:r>
          </a:p>
          <a:p>
            <a:pPr marL="831850" lvl="1" indent="-285750" algn="l" rtl="0">
              <a:spcBef>
                <a:spcPts val="600"/>
              </a:spcBef>
              <a:buSzPct val="60416"/>
              <a:buFont typeface="Wingdings"/>
              <a:buChar char=""/>
              <a:tabLst>
                <a:tab pos="831850" algn="l"/>
              </a:tabLst>
            </a:pPr>
            <a:r>
              <a:rPr lang="en-AU" sz="2400" kern="1200" spc="-15" dirty="0">
                <a:solidFill>
                  <a:schemeClr val="tx1"/>
                </a:solidFill>
                <a:latin typeface="Tahoma"/>
                <a:cs typeface="Tahoma"/>
              </a:rPr>
              <a:t>If the person without the keyboard is paying attention</a:t>
            </a:r>
          </a:p>
        </p:txBody>
      </p:sp>
    </p:spTree>
    <p:extLst>
      <p:ext uri="{BB962C8B-B14F-4D97-AF65-F5344CB8AC3E}">
        <p14:creationId xmlns:p14="http://schemas.microsoft.com/office/powerpoint/2010/main" val="587094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13" y="533086"/>
            <a:ext cx="6998173" cy="492443"/>
          </a:xfrm>
        </p:spPr>
        <p:txBody>
          <a:bodyPr/>
          <a:lstStyle/>
          <a:p>
            <a:pPr algn="ctr"/>
            <a:r>
              <a:rPr lang="en-AU" dirty="0"/>
              <a:t>Collective Code Ownership</a:t>
            </a:r>
          </a:p>
        </p:txBody>
      </p:sp>
      <p:sp>
        <p:nvSpPr>
          <p:cNvPr id="3" name="Content Placeholder 2"/>
          <p:cNvSpPr>
            <a:spLocks noGrp="1"/>
          </p:cNvSpPr>
          <p:nvPr>
            <p:ph idx="1"/>
          </p:nvPr>
        </p:nvSpPr>
        <p:spPr>
          <a:xfrm>
            <a:off x="755576" y="1525170"/>
            <a:ext cx="7927734" cy="3346450"/>
          </a:xfrm>
        </p:spPr>
        <p:txBody>
          <a:bodyPr>
            <a:normAutofit fontScale="85000" lnSpcReduction="10000"/>
          </a:bodyPr>
          <a:lstStyle/>
          <a:p>
            <a:pPr marL="371475" indent="-358775" algn="l" rtl="0">
              <a:lnSpc>
                <a:spcPct val="120000"/>
              </a:lnSpc>
              <a:spcBef>
                <a:spcPts val="1800"/>
              </a:spcBef>
              <a:buSzPct val="110416"/>
              <a:buFont typeface="Wingdings"/>
              <a:buChar char=""/>
              <a:tabLst>
                <a:tab pos="371475" algn="l"/>
              </a:tabLst>
            </a:pPr>
            <a:r>
              <a:rPr lang="en-AU" kern="1200" dirty="0"/>
              <a:t>Everyone in the team has ownership of and responsibility for the codebase </a:t>
            </a:r>
          </a:p>
          <a:p>
            <a:pPr marL="371475" indent="-358775" algn="l" rtl="0">
              <a:lnSpc>
                <a:spcPct val="120000"/>
              </a:lnSpc>
              <a:spcBef>
                <a:spcPts val="1800"/>
              </a:spcBef>
              <a:buSzPct val="110416"/>
              <a:buFont typeface="Wingdings"/>
              <a:buChar char=""/>
              <a:tabLst>
                <a:tab pos="371475" algn="l"/>
              </a:tabLst>
            </a:pPr>
            <a:r>
              <a:rPr lang="en-AU" kern="1200" dirty="0"/>
              <a:t>Everyone should actively improve the code base wherever possible </a:t>
            </a:r>
          </a:p>
          <a:p>
            <a:pPr marL="831850" lvl="1" indent="-285750" algn="l" rtl="0">
              <a:lnSpc>
                <a:spcPct val="110000"/>
              </a:lnSpc>
              <a:spcBef>
                <a:spcPts val="600"/>
              </a:spcBef>
              <a:buSzPct val="60416"/>
              <a:buFont typeface="Wingdings"/>
              <a:buChar char=""/>
              <a:tabLst>
                <a:tab pos="831850" algn="l"/>
              </a:tabLst>
            </a:pPr>
            <a:r>
              <a:rPr lang="en-AU" sz="2400" kern="1200" spc="-15" dirty="0">
                <a:solidFill>
                  <a:schemeClr val="tx1"/>
                </a:solidFill>
                <a:latin typeface="Tahoma"/>
                <a:cs typeface="Tahoma"/>
              </a:rPr>
              <a:t>even someone else’s code … </a:t>
            </a:r>
          </a:p>
          <a:p>
            <a:pPr marL="371475" indent="-358775" algn="l" rtl="0">
              <a:lnSpc>
                <a:spcPct val="130000"/>
              </a:lnSpc>
              <a:spcBef>
                <a:spcPts val="1800"/>
              </a:spcBef>
              <a:buSzPct val="110416"/>
              <a:buFont typeface="Wingdings"/>
              <a:buChar char=""/>
              <a:tabLst>
                <a:tab pos="371475" algn="l"/>
              </a:tabLst>
            </a:pPr>
            <a:r>
              <a:rPr lang="en-AU" kern="1200" dirty="0"/>
              <a:t>My code NEVER needs improvement, and I am more senior than you, and I get paid more than you, and I was writing code when you were a toddler; so keep your horrible little cut and pastes away from my code!</a:t>
            </a:r>
          </a:p>
        </p:txBody>
      </p:sp>
    </p:spTree>
    <p:extLst>
      <p:ext uri="{BB962C8B-B14F-4D97-AF65-F5344CB8AC3E}">
        <p14:creationId xmlns:p14="http://schemas.microsoft.com/office/powerpoint/2010/main" val="3266500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13" y="533086"/>
            <a:ext cx="6998173" cy="492443"/>
          </a:xfrm>
        </p:spPr>
        <p:txBody>
          <a:bodyPr/>
          <a:lstStyle/>
          <a:p>
            <a:pPr algn="ctr"/>
            <a:r>
              <a:rPr lang="en-AU" dirty="0"/>
              <a:t>Collaborative Design</a:t>
            </a:r>
          </a:p>
        </p:txBody>
      </p:sp>
      <p:sp>
        <p:nvSpPr>
          <p:cNvPr id="3" name="Text Placeholder 2"/>
          <p:cNvSpPr>
            <a:spLocks noGrp="1"/>
          </p:cNvSpPr>
          <p:nvPr>
            <p:ph type="body" idx="1"/>
          </p:nvPr>
        </p:nvSpPr>
        <p:spPr>
          <a:xfrm>
            <a:off x="738182" y="1525170"/>
            <a:ext cx="7667634" cy="2465290"/>
          </a:xfrm>
        </p:spPr>
        <p:txBody>
          <a:bodyPr/>
          <a:lstStyle/>
          <a:p>
            <a:pPr marL="371475" indent="-358775" algn="l" rtl="0">
              <a:lnSpc>
                <a:spcPct val="120000"/>
              </a:lnSpc>
              <a:spcBef>
                <a:spcPts val="1800"/>
              </a:spcBef>
              <a:buSzPct val="110416"/>
              <a:buFont typeface="Wingdings"/>
              <a:buChar char=""/>
              <a:tabLst>
                <a:tab pos="371475" algn="l"/>
              </a:tabLst>
            </a:pPr>
            <a:r>
              <a:rPr lang="en-AU" kern="1200" dirty="0"/>
              <a:t>CRC Cards</a:t>
            </a:r>
          </a:p>
          <a:p>
            <a:pPr marL="371475" indent="-358775" algn="l" rtl="0">
              <a:lnSpc>
                <a:spcPct val="120000"/>
              </a:lnSpc>
              <a:spcBef>
                <a:spcPts val="1800"/>
              </a:spcBef>
              <a:buSzPct val="110416"/>
              <a:buFont typeface="Wingdings"/>
              <a:buChar char=""/>
              <a:tabLst>
                <a:tab pos="371475" algn="l"/>
              </a:tabLst>
            </a:pPr>
            <a:r>
              <a:rPr lang="en-AU" kern="1200" dirty="0"/>
              <a:t>Whiteboard Sketches</a:t>
            </a:r>
          </a:p>
          <a:p>
            <a:pPr marL="371475" indent="-358775" algn="l" rtl="0">
              <a:lnSpc>
                <a:spcPct val="120000"/>
              </a:lnSpc>
              <a:spcBef>
                <a:spcPts val="1800"/>
              </a:spcBef>
              <a:buSzPct val="110416"/>
              <a:buFont typeface="Wingdings"/>
              <a:buChar char=""/>
              <a:tabLst>
                <a:tab pos="371475" algn="l"/>
              </a:tabLst>
            </a:pPr>
            <a:r>
              <a:rPr lang="en-AU" kern="1200" dirty="0"/>
              <a:t>Share design knowledge</a:t>
            </a:r>
          </a:p>
          <a:p>
            <a:pPr marL="371475" indent="-358775" algn="l" rtl="0">
              <a:lnSpc>
                <a:spcPct val="120000"/>
              </a:lnSpc>
              <a:spcBef>
                <a:spcPts val="1800"/>
              </a:spcBef>
              <a:buSzPct val="110416"/>
              <a:buFont typeface="Wingdings"/>
              <a:buChar char=""/>
              <a:tabLst>
                <a:tab pos="371475" algn="l"/>
              </a:tabLst>
            </a:pPr>
            <a:r>
              <a:rPr lang="en-AU" kern="1200" dirty="0"/>
              <a:t>Leverage synergy of team’s capabilities</a:t>
            </a:r>
          </a:p>
        </p:txBody>
      </p:sp>
    </p:spTree>
    <p:extLst>
      <p:ext uri="{BB962C8B-B14F-4D97-AF65-F5344CB8AC3E}">
        <p14:creationId xmlns:p14="http://schemas.microsoft.com/office/powerpoint/2010/main" val="83104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dirty="0"/>
              <a:t>Quality Plan</a:t>
            </a:r>
          </a:p>
        </p:txBody>
      </p:sp>
      <p:sp>
        <p:nvSpPr>
          <p:cNvPr id="21507" name="Rectangle 3"/>
          <p:cNvSpPr>
            <a:spLocks noGrp="1" noChangeArrowheads="1"/>
          </p:cNvSpPr>
          <p:nvPr>
            <p:ph idx="1"/>
          </p:nvPr>
        </p:nvSpPr>
        <p:spPr/>
        <p:txBody>
          <a:bodyPr/>
          <a:lstStyle/>
          <a:p>
            <a:pPr>
              <a:spcAft>
                <a:spcPts val="0"/>
              </a:spcAft>
            </a:pPr>
            <a:r>
              <a:rPr lang="en-GB" dirty="0"/>
              <a:t>Sets out the desired product qualities</a:t>
            </a:r>
          </a:p>
          <a:p>
            <a:pPr lvl="1">
              <a:spcBef>
                <a:spcPts val="600"/>
              </a:spcBef>
              <a:spcAft>
                <a:spcPts val="0"/>
              </a:spcAft>
            </a:pPr>
            <a:r>
              <a:rPr lang="en-GB" dirty="0"/>
              <a:t>how these are assessed</a:t>
            </a:r>
          </a:p>
          <a:p>
            <a:pPr lvl="1">
              <a:spcBef>
                <a:spcPts val="600"/>
              </a:spcBef>
              <a:spcAft>
                <a:spcPts val="0"/>
              </a:spcAft>
            </a:pPr>
            <a:r>
              <a:rPr lang="en-GB" dirty="0"/>
              <a:t>defines the most significant quality attributes</a:t>
            </a:r>
          </a:p>
          <a:p>
            <a:pPr>
              <a:spcBef>
                <a:spcPts val="1200"/>
              </a:spcBef>
              <a:spcAft>
                <a:spcPts val="0"/>
              </a:spcAft>
            </a:pPr>
            <a:r>
              <a:rPr lang="en-GB" dirty="0"/>
              <a:t>Defines the quality assessment process</a:t>
            </a:r>
          </a:p>
          <a:p>
            <a:pPr>
              <a:spcBef>
                <a:spcPts val="1200"/>
              </a:spcBef>
              <a:spcAft>
                <a:spcPts val="0"/>
              </a:spcAft>
            </a:pPr>
            <a:r>
              <a:rPr lang="en-GB" dirty="0"/>
              <a:t>Identifies which organisational standards should be applied</a:t>
            </a:r>
          </a:p>
          <a:p>
            <a:pPr lvl="1">
              <a:spcBef>
                <a:spcPts val="600"/>
              </a:spcBef>
              <a:spcAft>
                <a:spcPts val="0"/>
              </a:spcAft>
            </a:pPr>
            <a:r>
              <a:rPr lang="en-GB" dirty="0"/>
              <a:t>defines new standards when necessary</a:t>
            </a:r>
          </a:p>
        </p:txBody>
      </p:sp>
      <p:sp>
        <p:nvSpPr>
          <p:cNvPr id="9"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7</a:t>
            </a:fld>
            <a:endParaRPr lang="en-AU" altLang="en-US"/>
          </a:p>
        </p:txBody>
      </p:sp>
      <p:sp>
        <p:nvSpPr>
          <p:cNvPr id="6" name="Date Placeholder 3">
            <a:extLst>
              <a:ext uri="{FF2B5EF4-FFF2-40B4-BE49-F238E27FC236}">
                <a16:creationId xmlns:a16="http://schemas.microsoft.com/office/drawing/2014/main" id="{A9731066-7B76-4BE7-ABFD-23A0754D6B24}"/>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28965294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13" y="533086"/>
            <a:ext cx="6998173" cy="492443"/>
          </a:xfrm>
        </p:spPr>
        <p:txBody>
          <a:bodyPr/>
          <a:lstStyle/>
          <a:p>
            <a:pPr algn="ctr"/>
            <a:r>
              <a:rPr lang="en-AU" dirty="0"/>
              <a:t>Refactoring</a:t>
            </a:r>
          </a:p>
        </p:txBody>
      </p:sp>
      <p:sp>
        <p:nvSpPr>
          <p:cNvPr id="3" name="Text Placeholder 2"/>
          <p:cNvSpPr>
            <a:spLocks noGrp="1"/>
          </p:cNvSpPr>
          <p:nvPr>
            <p:ph type="body" idx="1"/>
          </p:nvPr>
        </p:nvSpPr>
        <p:spPr>
          <a:xfrm>
            <a:off x="738182" y="1525170"/>
            <a:ext cx="7667634" cy="3274743"/>
          </a:xfrm>
        </p:spPr>
        <p:txBody>
          <a:bodyPr/>
          <a:lstStyle/>
          <a:p>
            <a:pPr marL="371475" indent="-358775" algn="l" rtl="0">
              <a:lnSpc>
                <a:spcPct val="120000"/>
              </a:lnSpc>
              <a:spcBef>
                <a:spcPts val="1800"/>
              </a:spcBef>
              <a:buSzPct val="110416"/>
              <a:buFont typeface="Wingdings"/>
              <a:buChar char=""/>
              <a:tabLst>
                <a:tab pos="371475" algn="l"/>
              </a:tabLst>
            </a:pPr>
            <a:r>
              <a:rPr lang="en-AU" kern="1200" dirty="0"/>
              <a:t>Improving code while preserving behaviour</a:t>
            </a:r>
          </a:p>
          <a:p>
            <a:pPr marL="831850" lvl="1" indent="-285750" algn="l" rtl="0">
              <a:lnSpc>
                <a:spcPct val="110000"/>
              </a:lnSpc>
              <a:spcBef>
                <a:spcPts val="600"/>
              </a:spcBef>
              <a:buSzPct val="60416"/>
              <a:buFont typeface="Wingdings"/>
              <a:buChar char=""/>
              <a:tabLst>
                <a:tab pos="831850" algn="l"/>
              </a:tabLst>
            </a:pPr>
            <a:r>
              <a:rPr lang="en-AU" sz="2400" kern="1200" spc="-15" dirty="0">
                <a:solidFill>
                  <a:schemeClr val="tx1"/>
                </a:solidFill>
                <a:latin typeface="Tahoma"/>
                <a:cs typeface="Tahoma"/>
              </a:rPr>
              <a:t>disciplined technique for restructuring existing code</a:t>
            </a:r>
          </a:p>
          <a:p>
            <a:pPr marL="831850" lvl="1" indent="-285750" algn="l" rtl="0">
              <a:lnSpc>
                <a:spcPct val="110000"/>
              </a:lnSpc>
              <a:spcBef>
                <a:spcPts val="600"/>
              </a:spcBef>
              <a:buSzPct val="60416"/>
              <a:buFont typeface="Wingdings"/>
              <a:buChar char=""/>
              <a:tabLst>
                <a:tab pos="831850" algn="l"/>
              </a:tabLst>
            </a:pPr>
            <a:r>
              <a:rPr lang="en-AU" sz="2400" kern="1200" spc="-15" dirty="0">
                <a:solidFill>
                  <a:schemeClr val="tx1"/>
                </a:solidFill>
                <a:latin typeface="Tahoma"/>
                <a:cs typeface="Tahoma"/>
              </a:rPr>
              <a:t>altering internal structure without changing external behaviour</a:t>
            </a:r>
          </a:p>
          <a:p>
            <a:pPr marL="371475" indent="-358775" algn="l" rtl="0">
              <a:lnSpc>
                <a:spcPct val="120000"/>
              </a:lnSpc>
              <a:spcBef>
                <a:spcPts val="1800"/>
              </a:spcBef>
              <a:buSzPct val="110416"/>
              <a:buFont typeface="Wingdings"/>
              <a:buChar char=""/>
              <a:tabLst>
                <a:tab pos="371475" algn="l"/>
              </a:tabLst>
            </a:pPr>
            <a:r>
              <a:rPr lang="en-AU" kern="1200" dirty="0"/>
              <a:t>Review via collective code ownership</a:t>
            </a:r>
          </a:p>
          <a:p>
            <a:pPr marL="371475" indent="-358775" algn="l" rtl="0">
              <a:lnSpc>
                <a:spcPct val="120000"/>
              </a:lnSpc>
              <a:spcBef>
                <a:spcPts val="1800"/>
              </a:spcBef>
              <a:buSzPct val="110416"/>
              <a:buFont typeface="Wingdings"/>
              <a:buChar char=""/>
              <a:tabLst>
                <a:tab pos="371475" algn="l"/>
              </a:tabLst>
            </a:pPr>
            <a:endParaRPr lang="en-AU" kern="1200" dirty="0"/>
          </a:p>
        </p:txBody>
      </p:sp>
    </p:spTree>
    <p:extLst>
      <p:ext uri="{BB962C8B-B14F-4D97-AF65-F5344CB8AC3E}">
        <p14:creationId xmlns:p14="http://schemas.microsoft.com/office/powerpoint/2010/main" val="1736451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210" y="45406"/>
            <a:ext cx="7555579" cy="984885"/>
          </a:xfrm>
          <a:prstGeom prst="rect">
            <a:avLst/>
          </a:prstGeom>
        </p:spPr>
        <p:txBody>
          <a:bodyPr vert="horz" wrap="square" lIns="0" tIns="487680" rIns="0" bIns="0" rtlCol="0">
            <a:spAutoFit/>
          </a:bodyPr>
          <a:lstStyle/>
          <a:p>
            <a:pPr marL="2854960">
              <a:lnSpc>
                <a:spcPct val="100000"/>
              </a:lnSpc>
            </a:pPr>
            <a:r>
              <a:rPr b="1" dirty="0"/>
              <a:t>S</a:t>
            </a:r>
            <a:r>
              <a:rPr b="1" spc="-20" dirty="0"/>
              <a:t>u</a:t>
            </a:r>
            <a:r>
              <a:rPr b="1" spc="-35" dirty="0"/>
              <a:t>mm</a:t>
            </a:r>
            <a:r>
              <a:rPr b="1" spc="-20" dirty="0"/>
              <a:t>a</a:t>
            </a:r>
            <a:r>
              <a:rPr b="1" dirty="0"/>
              <a:t>ry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sz="1400" b="0" i="0" u="none" strike="noStrike" kern="1200" cap="none" spc="-10" normalizeH="0" baseline="0" noProof="0" dirty="0">
                <a:ln>
                  <a:noFill/>
                </a:ln>
                <a:solidFill>
                  <a:srgbClr val="40458C"/>
                </a:solidFill>
                <a:effectLst/>
                <a:uLnTx/>
                <a:uFillTx/>
                <a:latin typeface="Tahoma"/>
                <a:ea typeface="+mn-ea"/>
                <a:cs typeface="Tahoma"/>
              </a:rPr>
              <a:pPr marL="25400" marR="0" lvl="0" indent="0" algn="l" defTabSz="914400" rtl="0" eaLnBrk="1" fontAlgn="auto" latinLnBrk="0" hangingPunct="1">
                <a:lnSpc>
                  <a:spcPct val="100000"/>
                </a:lnSpc>
                <a:spcBef>
                  <a:spcPts val="0"/>
                </a:spcBef>
                <a:spcAft>
                  <a:spcPts val="0"/>
                </a:spcAft>
                <a:buClrTx/>
                <a:buSzTx/>
                <a:buFontTx/>
                <a:buNone/>
                <a:tabLst/>
                <a:defRPr/>
              </a:pPr>
              <a:t>71</a:t>
            </a:fld>
            <a:endParaRPr kumimoji="0" sz="1400" b="0" i="0" u="none" strike="noStrike" kern="1200" cap="none" spc="-10" normalizeH="0" baseline="0" noProof="0" dirty="0">
              <a:ln>
                <a:noFill/>
              </a:ln>
              <a:solidFill>
                <a:srgbClr val="40458C"/>
              </a:solidFill>
              <a:effectLst/>
              <a:uLnTx/>
              <a:uFillTx/>
              <a:latin typeface="Tahoma"/>
              <a:ea typeface="+mn-ea"/>
              <a:cs typeface="Tahoma"/>
            </a:endParaRPr>
          </a:p>
        </p:txBody>
      </p:sp>
      <p:sp>
        <p:nvSpPr>
          <p:cNvPr id="3" name="object 3"/>
          <p:cNvSpPr txBox="1"/>
          <p:nvPr/>
        </p:nvSpPr>
        <p:spPr>
          <a:xfrm>
            <a:off x="905832" y="1525170"/>
            <a:ext cx="7324090" cy="2910840"/>
          </a:xfrm>
          <a:prstGeom prst="rect">
            <a:avLst/>
          </a:prstGeom>
        </p:spPr>
        <p:txBody>
          <a:bodyPr vert="horz" wrap="square" lIns="0" tIns="0" rIns="0" bIns="0" rtlCol="0">
            <a:spAutoFit/>
          </a:bodyPr>
          <a:lstStyle/>
          <a:p>
            <a:pPr marL="371475" marR="0" lvl="0" indent="-358775" algn="l" defTabSz="914400" rtl="0" eaLnBrk="1" fontAlgn="auto" latinLnBrk="0" hangingPunct="1">
              <a:lnSpc>
                <a:spcPct val="100000"/>
              </a:lnSpc>
              <a:spcBef>
                <a:spcPts val="0"/>
              </a:spcBef>
              <a:spcAft>
                <a:spcPts val="0"/>
              </a:spcAft>
              <a:buClrTx/>
              <a:buSzPct val="110416"/>
              <a:buFont typeface="Wingdings"/>
              <a:buChar char=""/>
              <a:tabLst>
                <a:tab pos="371475" algn="l"/>
              </a:tabLst>
              <a:defRPr/>
            </a:pPr>
            <a:r>
              <a:rPr kumimoji="0" sz="2400" b="0" i="0" u="none" strike="noStrike" kern="1200" cap="none" spc="-20" normalizeH="0" baseline="0" noProof="0" dirty="0">
                <a:ln>
                  <a:noFill/>
                </a:ln>
                <a:solidFill>
                  <a:prstClr val="black"/>
                </a:solidFill>
                <a:effectLst/>
                <a:uLnTx/>
                <a:uFillTx/>
                <a:latin typeface="Tahoma"/>
                <a:ea typeface="+mn-ea"/>
                <a:cs typeface="Tahoma"/>
              </a:rPr>
              <a:t>What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softw</a:t>
            </a:r>
            <a:r>
              <a:rPr kumimoji="0" sz="2400" b="0" i="0" u="none" strike="noStrike" kern="1200" cap="none" spc="-15" normalizeH="0" baseline="0" noProof="0" dirty="0">
                <a:ln>
                  <a:noFill/>
                </a:ln>
                <a:solidFill>
                  <a:prstClr val="black"/>
                </a:solidFill>
                <a:effectLst/>
                <a:uLnTx/>
                <a:uFillTx/>
                <a:latin typeface="Tahoma"/>
                <a:ea typeface="+mn-ea"/>
                <a:cs typeface="Tahoma"/>
              </a:rPr>
              <a:t>a</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re</a:t>
            </a:r>
            <a:r>
              <a:rPr kumimoji="0" sz="2400" b="0" i="0" u="none" strike="noStrike" kern="1200" cap="none" spc="-20" normalizeH="0" baseline="0" noProof="0" dirty="0">
                <a:ln>
                  <a:noFill/>
                </a:ln>
                <a:solidFill>
                  <a:prstClr val="black"/>
                </a:solidFill>
                <a:effectLst/>
                <a:uLnTx/>
                <a:uFillTx/>
                <a:latin typeface="Tahoma"/>
                <a:ea typeface="+mn-ea"/>
                <a:cs typeface="Tahoma"/>
              </a:rPr>
              <a:t>v</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ew</a:t>
            </a:r>
            <a:r>
              <a:rPr kumimoji="0" sz="2400" b="0" i="0" u="none" strike="noStrike" kern="1200" cap="none" spc="-15" normalizeH="0" baseline="0" noProof="0" dirty="0">
                <a:ln>
                  <a:noFill/>
                </a:ln>
                <a:solidFill>
                  <a:prstClr val="black"/>
                </a:solidFill>
                <a:effectLst/>
                <a:uLnTx/>
                <a:uFillTx/>
                <a:latin typeface="Tahoma"/>
                <a:ea typeface="+mn-ea"/>
                <a:cs typeface="Tahoma"/>
              </a:rPr>
              <a:t>?</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095"/>
              </a:spcBef>
              <a:spcAft>
                <a:spcPts val="0"/>
              </a:spcAft>
              <a:buClrTx/>
              <a:buSzPct val="110416"/>
              <a:buFont typeface="Wingdings"/>
              <a:buChar char=""/>
              <a:tabLst>
                <a:tab pos="371475" algn="l"/>
              </a:tabLst>
              <a:defRPr/>
            </a:pPr>
            <a:r>
              <a:rPr kumimoji="0" sz="2400" b="0" i="0" u="none" strike="noStrike" kern="1200" cap="none" spc="-20" normalizeH="0" baseline="0" noProof="0" dirty="0">
                <a:ln>
                  <a:noFill/>
                </a:ln>
                <a:solidFill>
                  <a:prstClr val="black"/>
                </a:solidFill>
                <a:effectLst/>
                <a:uLnTx/>
                <a:uFillTx/>
                <a:latin typeface="Tahoma"/>
                <a:ea typeface="+mn-ea"/>
                <a:cs typeface="Tahoma"/>
              </a:rPr>
              <a:t>Why</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u</a:t>
            </a:r>
            <a:r>
              <a:rPr kumimoji="0" sz="2400" b="0" i="0" u="none" strike="noStrike" kern="1200" cap="none" spc="0" normalizeH="0" baseline="0" noProof="0" dirty="0">
                <a:ln>
                  <a:noFill/>
                </a:ln>
                <a:solidFill>
                  <a:prstClr val="black"/>
                </a:solidFill>
                <a:effectLst/>
                <a:uLnTx/>
                <a:uFillTx/>
                <a:latin typeface="Tahoma"/>
                <a:ea typeface="+mn-ea"/>
                <a:cs typeface="Tahoma"/>
              </a:rPr>
              <a:t>sef</a:t>
            </a:r>
            <a:r>
              <a:rPr kumimoji="0" sz="2400" b="0" i="0" u="none" strike="noStrike" kern="1200" cap="none" spc="-10" normalizeH="0" baseline="0" noProof="0" dirty="0">
                <a:ln>
                  <a:noFill/>
                </a:ln>
                <a:solidFill>
                  <a:prstClr val="black"/>
                </a:solidFill>
                <a:effectLst/>
                <a:uLnTx/>
                <a:uFillTx/>
                <a:latin typeface="Tahoma"/>
                <a:ea typeface="+mn-ea"/>
                <a:cs typeface="Tahoma"/>
              </a:rPr>
              <a:t>ul?</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120"/>
              </a:spcBef>
              <a:spcAft>
                <a:spcPts val="0"/>
              </a:spcAft>
              <a:buClrTx/>
              <a:buSzPct val="110416"/>
              <a:buFont typeface="Wingdings"/>
              <a:buChar char=""/>
              <a:tabLst>
                <a:tab pos="371475" algn="l"/>
              </a:tabLst>
              <a:defRPr/>
            </a:pPr>
            <a:r>
              <a:rPr kumimoji="0" sz="2400" b="0" i="0" u="none" strike="noStrike" kern="1200" cap="none" spc="-20" normalizeH="0" baseline="0" noProof="0" dirty="0">
                <a:ln>
                  <a:noFill/>
                </a:ln>
                <a:solidFill>
                  <a:prstClr val="black"/>
                </a:solidFill>
                <a:effectLst/>
                <a:uLnTx/>
                <a:uFillTx/>
                <a:latin typeface="Tahoma"/>
                <a:ea typeface="+mn-ea"/>
                <a:cs typeface="Tahoma"/>
              </a:rPr>
              <a:t>Who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in</a:t>
            </a:r>
            <a:r>
              <a:rPr kumimoji="0" sz="2400" b="0" i="0" u="none" strike="noStrike" kern="1200" cap="none" spc="-20" normalizeH="0" baseline="0" noProof="0" dirty="0">
                <a:ln>
                  <a:noFill/>
                </a:ln>
                <a:solidFill>
                  <a:prstClr val="black"/>
                </a:solidFill>
                <a:effectLst/>
                <a:uLnTx/>
                <a:uFillTx/>
                <a:latin typeface="Tahoma"/>
                <a:ea typeface="+mn-ea"/>
                <a:cs typeface="Tahoma"/>
              </a:rPr>
              <a:t>vo</a:t>
            </a:r>
            <a:r>
              <a:rPr kumimoji="0" sz="2400" b="0" i="0" u="none" strike="noStrike" kern="1200" cap="none" spc="-10" normalizeH="0" baseline="0" noProof="0" dirty="0">
                <a:ln>
                  <a:noFill/>
                </a:ln>
                <a:solidFill>
                  <a:prstClr val="black"/>
                </a:solidFill>
                <a:effectLst/>
                <a:uLnTx/>
                <a:uFillTx/>
                <a:latin typeface="Tahoma"/>
                <a:ea typeface="+mn-ea"/>
                <a:cs typeface="Tahoma"/>
              </a:rPr>
              <a:t>l</a:t>
            </a:r>
            <a:r>
              <a:rPr kumimoji="0" sz="2400" b="0" i="0" u="none" strike="noStrike" kern="1200" cap="none" spc="-5" normalizeH="0" baseline="0" noProof="0" dirty="0">
                <a:ln>
                  <a:noFill/>
                </a:ln>
                <a:solidFill>
                  <a:prstClr val="black"/>
                </a:solidFill>
                <a:effectLst/>
                <a:uLnTx/>
                <a:uFillTx/>
                <a:latin typeface="Tahoma"/>
                <a:ea typeface="+mn-ea"/>
                <a:cs typeface="Tahoma"/>
              </a:rPr>
              <a:t>v</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d?</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371475" marR="0" lvl="0" indent="-358775" algn="l" defTabSz="914400" rtl="0" eaLnBrk="1" fontAlgn="auto" latinLnBrk="0" hangingPunct="1">
              <a:lnSpc>
                <a:spcPct val="100000"/>
              </a:lnSpc>
              <a:spcBef>
                <a:spcPts val="122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How</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ahoma"/>
                <a:ea typeface="+mn-ea"/>
                <a:cs typeface="Tahoma"/>
              </a:rPr>
              <a:t>i</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don</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 normalizeH="0" baseline="0" noProof="0" dirty="0">
                <a:ln>
                  <a:noFill/>
                </a:ln>
                <a:solidFill>
                  <a:prstClr val="black"/>
                </a:solidFill>
                <a:effectLst/>
                <a:uLnTx/>
                <a:uFillTx/>
                <a:latin typeface="Tahoma"/>
                <a:ea typeface="+mn-ea"/>
                <a:cs typeface="Tahoma"/>
              </a:rPr>
              <a:t>?</a:t>
            </a:r>
            <a:endParaRPr kumimoji="0" sz="2400" b="0" i="0" u="none" strike="noStrike" kern="1200" cap="none" spc="0" normalizeH="0" baseline="0" noProof="0" dirty="0">
              <a:ln>
                <a:noFill/>
              </a:ln>
              <a:solidFill>
                <a:prstClr val="black"/>
              </a:solidFill>
              <a:effectLst/>
              <a:uLnTx/>
              <a:uFillTx/>
              <a:latin typeface="Tahoma"/>
              <a:ea typeface="+mn-ea"/>
              <a:cs typeface="Tahoma"/>
            </a:endParaRPr>
          </a:p>
          <a:p>
            <a:pPr marL="0" marR="0" lvl="0" indent="0" algn="l" defTabSz="914400" rtl="0" eaLnBrk="1" fontAlgn="auto" latinLnBrk="0" hangingPunct="1">
              <a:lnSpc>
                <a:spcPct val="100000"/>
              </a:lnSpc>
              <a:spcBef>
                <a:spcPts val="0"/>
              </a:spcBef>
              <a:spcAft>
                <a:spcPts val="0"/>
              </a:spcAft>
              <a:buClrTx/>
              <a:buSzTx/>
              <a:buFont typeface="Wingdings"/>
              <a:buChar char=""/>
              <a:tabLst/>
              <a:defRPr/>
            </a:pPr>
            <a:endParaRPr kumimoji="0" sz="2600" b="0" i="0" u="none" strike="noStrike" kern="1200" cap="none" spc="0" normalizeH="0" baseline="0" noProof="0" dirty="0">
              <a:ln>
                <a:noFill/>
              </a:ln>
              <a:solidFill>
                <a:prstClr val="black"/>
              </a:solidFill>
              <a:effectLst/>
              <a:uLnTx/>
              <a:uFillTx/>
              <a:latin typeface="Times New Roman"/>
              <a:ea typeface="+mn-ea"/>
              <a:cs typeface="Times New Roman"/>
            </a:endParaRPr>
          </a:p>
          <a:p>
            <a:pPr marL="371475" marR="0" lvl="0" indent="-358775" algn="l" defTabSz="914400" rtl="0" eaLnBrk="1" fontAlgn="auto" latinLnBrk="0" hangingPunct="1">
              <a:lnSpc>
                <a:spcPct val="100000"/>
              </a:lnSpc>
              <a:spcBef>
                <a:spcPts val="2130"/>
              </a:spcBef>
              <a:spcAft>
                <a:spcPts val="0"/>
              </a:spcAft>
              <a:buClrTx/>
              <a:buSzPct val="110416"/>
              <a:buFont typeface="Wingdings"/>
              <a:buChar char=""/>
              <a:tabLst>
                <a:tab pos="371475" algn="l"/>
              </a:tabLst>
              <a:defRPr/>
            </a:pPr>
            <a:r>
              <a:rPr kumimoji="0" sz="2400" b="0" i="0" u="none" strike="noStrike" kern="1200" cap="none" spc="0" normalizeH="0" baseline="0" noProof="0" dirty="0">
                <a:ln>
                  <a:noFill/>
                </a:ln>
                <a:solidFill>
                  <a:prstClr val="black"/>
                </a:solidFill>
                <a:effectLst/>
                <a:uLnTx/>
                <a:uFillTx/>
                <a:latin typeface="Tahoma"/>
                <a:ea typeface="+mn-ea"/>
                <a:cs typeface="Tahoma"/>
              </a:rPr>
              <a:t>Y</a:t>
            </a:r>
            <a:r>
              <a:rPr kumimoji="0" sz="2400" b="0" i="0" u="none" strike="noStrike" kern="1200" cap="none" spc="-15" normalizeH="0" baseline="0" noProof="0" dirty="0">
                <a:ln>
                  <a:noFill/>
                </a:ln>
                <a:solidFill>
                  <a:prstClr val="black"/>
                </a:solidFill>
                <a:effectLst/>
                <a:uLnTx/>
                <a:uFillTx/>
                <a:latin typeface="Tahoma"/>
                <a:ea typeface="+mn-ea"/>
                <a:cs typeface="Tahoma"/>
              </a:rPr>
              <a:t>ou</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s</a:t>
            </a:r>
            <a:r>
              <a:rPr kumimoji="0" sz="2400" b="0" i="0" u="none" strike="noStrike" kern="1200" cap="none" spc="-15" normalizeH="0" baseline="0" noProof="0" dirty="0">
                <a:ln>
                  <a:noFill/>
                </a:ln>
                <a:solidFill>
                  <a:prstClr val="black"/>
                </a:solidFill>
                <a:effectLst/>
                <a:uLnTx/>
                <a:uFillTx/>
                <a:latin typeface="Tahoma"/>
                <a:ea typeface="+mn-ea"/>
                <a:cs typeface="Tahoma"/>
              </a:rPr>
              <a:t>hould</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n</a:t>
            </a:r>
            <a:r>
              <a:rPr kumimoji="0" sz="2400" b="0" i="0" u="none" strike="noStrike" kern="1200" cap="none" spc="0" normalizeH="0" baseline="0" noProof="0" dirty="0">
                <a:ln>
                  <a:noFill/>
                </a:ln>
                <a:solidFill>
                  <a:prstClr val="black"/>
                </a:solidFill>
                <a:effectLst/>
                <a:uLnTx/>
                <a:uFillTx/>
                <a:latin typeface="Tahoma"/>
                <a:ea typeface="+mn-ea"/>
                <a:cs typeface="Tahoma"/>
              </a:rPr>
              <a:t>ow</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b</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abl</a:t>
            </a:r>
            <a:r>
              <a:rPr kumimoji="0" sz="2400" b="0" i="0" u="none" strike="noStrike" kern="1200" cap="none" spc="0" normalizeH="0" baseline="0" noProof="0" dirty="0">
                <a:ln>
                  <a:noFill/>
                </a:ln>
                <a:solidFill>
                  <a:prstClr val="black"/>
                </a:solidFill>
                <a:effectLst/>
                <a:uLnTx/>
                <a:uFillTx/>
                <a:latin typeface="Tahoma"/>
                <a:ea typeface="+mn-ea"/>
                <a:cs typeface="Tahoma"/>
              </a:rPr>
              <a:t>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o</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an</a:t>
            </a:r>
            <a:r>
              <a:rPr kumimoji="0" sz="2400" b="0" i="0" u="none" strike="noStrike" kern="1200" cap="none" spc="0" normalizeH="0" baseline="0" noProof="0" dirty="0">
                <a:ln>
                  <a:noFill/>
                </a:ln>
                <a:solidFill>
                  <a:prstClr val="black"/>
                </a:solidFill>
                <a:effectLst/>
                <a:uLnTx/>
                <a:uFillTx/>
                <a:latin typeface="Tahoma"/>
                <a:ea typeface="+mn-ea"/>
                <a:cs typeface="Tahoma"/>
              </a:rPr>
              <a:t>swer</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ahoma"/>
                <a:ea typeface="+mn-ea"/>
                <a:cs typeface="Tahoma"/>
              </a:rPr>
              <a:t>t</a:t>
            </a:r>
            <a:r>
              <a:rPr kumimoji="0" sz="2400" b="0" i="0" u="none" strike="noStrike" kern="1200" cap="none" spc="-15" normalizeH="0" baseline="0" noProof="0" dirty="0">
                <a:ln>
                  <a:noFill/>
                </a:ln>
                <a:solidFill>
                  <a:prstClr val="black"/>
                </a:solidFill>
                <a:effectLst/>
                <a:uLnTx/>
                <a:uFillTx/>
                <a:latin typeface="Tahoma"/>
                <a:ea typeface="+mn-ea"/>
                <a:cs typeface="Tahoma"/>
              </a:rPr>
              <a:t>h</a:t>
            </a:r>
            <a:r>
              <a:rPr kumimoji="0" sz="2400" b="0" i="0" u="none" strike="noStrike" kern="1200" cap="none" spc="0" normalizeH="0" baseline="0" noProof="0" dirty="0">
                <a:ln>
                  <a:noFill/>
                </a:ln>
                <a:solidFill>
                  <a:prstClr val="black"/>
                </a:solidFill>
                <a:effectLst/>
                <a:uLnTx/>
                <a:uFillTx/>
                <a:latin typeface="Tahoma"/>
                <a:ea typeface="+mn-ea"/>
                <a:cs typeface="Tahoma"/>
              </a:rPr>
              <a:t>ese</a:t>
            </a:r>
            <a:r>
              <a:rPr kumimoji="0" sz="2400"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5" normalizeH="0" baseline="0" noProof="0" dirty="0">
                <a:ln>
                  <a:noFill/>
                </a:ln>
                <a:solidFill>
                  <a:prstClr val="black"/>
                </a:solidFill>
                <a:effectLst/>
                <a:uLnTx/>
                <a:uFillTx/>
                <a:latin typeface="Tahoma"/>
                <a:ea typeface="+mn-ea"/>
                <a:cs typeface="Tahoma"/>
              </a:rPr>
              <a:t>qu</a:t>
            </a:r>
            <a:r>
              <a:rPr kumimoji="0" sz="2400" b="0" i="0" u="none" strike="noStrike" kern="1200" cap="none" spc="0" normalizeH="0" baseline="0" noProof="0" dirty="0">
                <a:ln>
                  <a:noFill/>
                </a:ln>
                <a:solidFill>
                  <a:prstClr val="black"/>
                </a:solidFill>
                <a:effectLst/>
                <a:uLnTx/>
                <a:uFillTx/>
                <a:latin typeface="Tahoma"/>
                <a:ea typeface="+mn-ea"/>
                <a:cs typeface="Tahoma"/>
              </a:rPr>
              <a:t>est</a:t>
            </a:r>
            <a:r>
              <a:rPr kumimoji="0" sz="2400" b="0" i="0" u="none" strike="noStrike" kern="1200" cap="none" spc="-15" normalizeH="0" baseline="0" noProof="0" dirty="0">
                <a:ln>
                  <a:noFill/>
                </a:ln>
                <a:solidFill>
                  <a:prstClr val="black"/>
                </a:solidFill>
                <a:effectLst/>
                <a:uLnTx/>
                <a:uFillTx/>
                <a:latin typeface="Tahoma"/>
                <a:ea typeface="+mn-ea"/>
                <a:cs typeface="Tahoma"/>
              </a:rPr>
              <a:t>ion</a:t>
            </a:r>
            <a:r>
              <a:rPr kumimoji="0" sz="2400" b="0" i="0" u="none" strike="noStrike" kern="1200" cap="none" spc="0" normalizeH="0" baseline="0" noProof="0" dirty="0">
                <a:ln>
                  <a:noFill/>
                </a:ln>
                <a:solidFill>
                  <a:prstClr val="black"/>
                </a:solidFill>
                <a:effectLst/>
                <a:uLnTx/>
                <a:uFillTx/>
                <a:latin typeface="Tahoma"/>
                <a:ea typeface="+mn-ea"/>
                <a:cs typeface="Tahoma"/>
              </a:rPr>
              <a:t>s!</a:t>
            </a:r>
          </a:p>
        </p:txBody>
      </p:sp>
    </p:spTree>
    <p:extLst>
      <p:ext uri="{BB962C8B-B14F-4D97-AF65-F5344CB8AC3E}">
        <p14:creationId xmlns:p14="http://schemas.microsoft.com/office/powerpoint/2010/main" val="4187844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Inspections and Testing</a:t>
            </a:r>
          </a:p>
        </p:txBody>
      </p:sp>
      <p:sp>
        <p:nvSpPr>
          <p:cNvPr id="73731" name="Rectangle 3"/>
          <p:cNvSpPr>
            <a:spLocks noGrp="1" noChangeArrowheads="1"/>
          </p:cNvSpPr>
          <p:nvPr>
            <p:ph idx="1"/>
          </p:nvPr>
        </p:nvSpPr>
        <p:spPr/>
        <p:txBody>
          <a:bodyPr/>
          <a:lstStyle/>
          <a:p>
            <a:pPr>
              <a:spcBef>
                <a:spcPts val="1800"/>
              </a:spcBef>
            </a:pPr>
            <a:r>
              <a:rPr lang="en-GB" dirty="0"/>
              <a:t>Inspections and testing are complementary</a:t>
            </a:r>
          </a:p>
          <a:p>
            <a:pPr lvl="1">
              <a:spcBef>
                <a:spcPts val="600"/>
              </a:spcBef>
            </a:pPr>
            <a:r>
              <a:rPr lang="en-GB" dirty="0"/>
              <a:t>not opposing verification techniques</a:t>
            </a:r>
          </a:p>
          <a:p>
            <a:pPr>
              <a:spcBef>
                <a:spcPts val="1800"/>
              </a:spcBef>
            </a:pPr>
            <a:r>
              <a:rPr lang="en-GB" dirty="0"/>
              <a:t>Use both during the V &amp; V process</a:t>
            </a:r>
          </a:p>
          <a:p>
            <a:pPr>
              <a:spcBef>
                <a:spcPts val="1800"/>
              </a:spcBef>
            </a:pPr>
            <a:r>
              <a:rPr lang="en-GB" dirty="0"/>
              <a:t>Inspections can check conformance with a specification but not conformance with the customer’s real requirements.</a:t>
            </a:r>
          </a:p>
          <a:p>
            <a:pPr>
              <a:spcBef>
                <a:spcPts val="1800"/>
              </a:spcBef>
            </a:pPr>
            <a:r>
              <a:rPr lang="en-GB" dirty="0"/>
              <a:t>Inspections cannot check non-functional characteristics such as performance, usability, etc.</a:t>
            </a:r>
          </a:p>
        </p:txBody>
      </p:sp>
      <p:sp>
        <p:nvSpPr>
          <p:cNvPr id="8"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72</a:t>
            </a:fld>
            <a:endParaRPr lang="en-AU" altLang="en-US"/>
          </a:p>
        </p:txBody>
      </p:sp>
      <p:sp>
        <p:nvSpPr>
          <p:cNvPr id="6" name="Date Placeholder 3">
            <a:extLst>
              <a:ext uri="{FF2B5EF4-FFF2-40B4-BE49-F238E27FC236}">
                <a16:creationId xmlns:a16="http://schemas.microsoft.com/office/drawing/2014/main" id="{FB58894A-0D35-40F1-95CF-C3D35900D3B9}"/>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83341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20615865-3C1B-470D-AA55-920A07DDB28D}" type="slidenum">
              <a:rPr lang="en-AU" altLang="en-US"/>
              <a:pPr/>
              <a:t>73</a:t>
            </a:fld>
            <a:endParaRPr lang="en-AU" altLang="en-US"/>
          </a:p>
        </p:txBody>
      </p:sp>
      <p:sp>
        <p:nvSpPr>
          <p:cNvPr id="780290" name="Rectangle 2"/>
          <p:cNvSpPr>
            <a:spLocks noGrp="1" noChangeArrowheads="1"/>
          </p:cNvSpPr>
          <p:nvPr>
            <p:ph type="title"/>
          </p:nvPr>
        </p:nvSpPr>
        <p:spPr/>
        <p:txBody>
          <a:bodyPr/>
          <a:lstStyle/>
          <a:p>
            <a:r>
              <a:rPr lang="en-US" altLang="en-US" dirty="0"/>
              <a:t>Test Driven Development (TDD)</a:t>
            </a:r>
          </a:p>
        </p:txBody>
      </p:sp>
      <p:sp>
        <p:nvSpPr>
          <p:cNvPr id="780291" name="Rectangle 3"/>
          <p:cNvSpPr>
            <a:spLocks noGrp="1" noChangeArrowheads="1"/>
          </p:cNvSpPr>
          <p:nvPr>
            <p:ph type="body" idx="1"/>
          </p:nvPr>
        </p:nvSpPr>
        <p:spPr/>
        <p:txBody>
          <a:bodyPr/>
          <a:lstStyle/>
          <a:p>
            <a:r>
              <a:rPr lang="en-US" altLang="en-US" sz="2400" dirty="0"/>
              <a:t>Write </a:t>
            </a:r>
            <a:r>
              <a:rPr lang="en-US" altLang="en-US" sz="2400" b="1" dirty="0"/>
              <a:t>test cases</a:t>
            </a:r>
            <a:r>
              <a:rPr lang="en-US" altLang="en-US" sz="2400" dirty="0"/>
              <a:t>, </a:t>
            </a:r>
            <a:r>
              <a:rPr lang="en-US" altLang="en-US" sz="2400" b="1" dirty="0"/>
              <a:t>scripts</a:t>
            </a:r>
            <a:r>
              <a:rPr lang="en-US" altLang="en-US" sz="2400" dirty="0"/>
              <a:t> and </a:t>
            </a:r>
            <a:r>
              <a:rPr lang="en-US" altLang="en-US" sz="2400" b="1" dirty="0"/>
              <a:t>test code</a:t>
            </a:r>
            <a:r>
              <a:rPr lang="en-US" altLang="en-US" sz="2400" dirty="0"/>
              <a:t> before the application code (</a:t>
            </a:r>
            <a:r>
              <a:rPr lang="en-US" altLang="en-US" sz="2400" u="sng" dirty="0"/>
              <a:t>the unit under test</a:t>
            </a:r>
            <a:r>
              <a:rPr lang="en-US" altLang="en-US" sz="2400" dirty="0"/>
              <a:t>) is developed</a:t>
            </a:r>
          </a:p>
          <a:p>
            <a:pPr lvl="1"/>
            <a:r>
              <a:rPr lang="en-US" altLang="en-US" sz="2000" b="1" dirty="0"/>
              <a:t>application code</a:t>
            </a:r>
            <a:r>
              <a:rPr lang="en-US" altLang="en-US" sz="2000" dirty="0"/>
              <a:t> is written as a </a:t>
            </a:r>
            <a:r>
              <a:rPr lang="en-US" altLang="en-US" sz="2000" i="1" dirty="0"/>
              <a:t>response</a:t>
            </a:r>
            <a:r>
              <a:rPr lang="en-US" altLang="en-US" sz="2000" dirty="0"/>
              <a:t> to </a:t>
            </a:r>
            <a:r>
              <a:rPr lang="en-US" altLang="en-US" sz="2000" u="sng" dirty="0"/>
              <a:t>test code</a:t>
            </a:r>
          </a:p>
          <a:p>
            <a:pPr lvl="1"/>
            <a:r>
              <a:rPr lang="en-US" altLang="en-US" sz="2000" dirty="0"/>
              <a:t>test code can be used to test the application code as soon as it is available</a:t>
            </a:r>
          </a:p>
          <a:p>
            <a:pPr>
              <a:spcBef>
                <a:spcPts val="1200"/>
              </a:spcBef>
            </a:pPr>
            <a:r>
              <a:rPr lang="en-US" altLang="en-US" sz="2400" dirty="0"/>
              <a:t>Advantages</a:t>
            </a:r>
          </a:p>
          <a:p>
            <a:pPr lvl="1"/>
            <a:r>
              <a:rPr lang="en-US" altLang="en-US" sz="2000" dirty="0"/>
              <a:t>allows clarification of </a:t>
            </a:r>
            <a:r>
              <a:rPr lang="en-US" altLang="en-US" sz="2000" u="sng" dirty="0"/>
              <a:t>user requirements</a:t>
            </a:r>
            <a:r>
              <a:rPr lang="en-US" altLang="en-US" sz="2000" dirty="0"/>
              <a:t> before programmer writes the first line of the application code</a:t>
            </a:r>
          </a:p>
          <a:p>
            <a:pPr lvl="1"/>
            <a:r>
              <a:rPr lang="en-US" altLang="en-US" sz="2000" dirty="0"/>
              <a:t>drives in fact that </a:t>
            </a:r>
            <a:r>
              <a:rPr lang="en-US" altLang="en-US" sz="2000" u="sng" dirty="0"/>
              <a:t>software development</a:t>
            </a:r>
            <a:r>
              <a:rPr lang="en-US" altLang="en-US" sz="2000" dirty="0"/>
              <a:t> is not just coding</a:t>
            </a:r>
          </a:p>
          <a:p>
            <a:pPr lvl="1"/>
            <a:r>
              <a:rPr lang="en-US" altLang="en-US" sz="2000" dirty="0"/>
              <a:t>supported by </a:t>
            </a:r>
            <a:r>
              <a:rPr lang="en-US" altLang="en-US" sz="2000" u="sng" dirty="0"/>
              <a:t>testing frameworks</a:t>
            </a:r>
            <a:r>
              <a:rPr lang="en-US" altLang="en-US" sz="2000" dirty="0"/>
              <a:t>, such as JUnit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pic>
        <p:nvPicPr>
          <p:cNvPr id="7" name="Picture 6" descr="8.9 Test Driven Dev.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9"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74</a:t>
            </a:fld>
            <a:endParaRPr lang="en-AU" altLang="en-US"/>
          </a:p>
        </p:txBody>
      </p:sp>
      <p:sp>
        <p:nvSpPr>
          <p:cNvPr id="6" name="Date Placeholder 3">
            <a:extLst>
              <a:ext uri="{FF2B5EF4-FFF2-40B4-BE49-F238E27FC236}">
                <a16:creationId xmlns:a16="http://schemas.microsoft.com/office/drawing/2014/main" id="{C0EE9316-BEFA-432E-B67F-DFFFEB983A09}"/>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416779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TDD</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unit of code has at least one test</a:t>
            </a:r>
            <a:endParaRPr lang="en-GB" dirty="0"/>
          </a:p>
          <a:p>
            <a:pPr>
              <a:spcBef>
                <a:spcPts val="1200"/>
              </a:spcBef>
            </a:pPr>
            <a:r>
              <a:rPr lang="en-US" dirty="0">
                <a:solidFill>
                  <a:srgbClr val="000000"/>
                </a:solidFill>
              </a:rPr>
              <a:t>Regression Testing </a:t>
            </a:r>
          </a:p>
          <a:p>
            <a:pPr lvl="1"/>
            <a:r>
              <a:rPr lang="en-US" dirty="0"/>
              <a:t>Regression test suite is developed incrementally as software is developed.</a:t>
            </a:r>
            <a:endParaRPr lang="en-GB" dirty="0"/>
          </a:p>
          <a:p>
            <a:pPr>
              <a:spcBef>
                <a:spcPts val="1200"/>
              </a:spcBef>
            </a:pPr>
            <a:r>
              <a:rPr lang="en-US" dirty="0">
                <a:solidFill>
                  <a:srgbClr val="000000"/>
                </a:solidFill>
              </a:rPr>
              <a:t>Simplified Debugging </a:t>
            </a:r>
          </a:p>
          <a:p>
            <a:pPr lvl="1"/>
            <a:r>
              <a:rPr lang="en-US" dirty="0"/>
              <a:t>When a test fails, it should be clearer where the problem lies</a:t>
            </a:r>
            <a:endParaRPr lang="en-GB" dirty="0"/>
          </a:p>
          <a:p>
            <a:pPr>
              <a:spcBef>
                <a:spcPts val="1200"/>
              </a:spcBef>
            </a:pPr>
            <a:r>
              <a:rPr lang="en-US" dirty="0">
                <a:solidFill>
                  <a:srgbClr val="000000"/>
                </a:solidFill>
              </a:rPr>
              <a:t>System Documentation </a:t>
            </a:r>
          </a:p>
          <a:p>
            <a:pPr lvl="1"/>
            <a:r>
              <a:rPr lang="en-US" dirty="0"/>
              <a:t>Tests are a form of documentation that describe what the code should be doing</a:t>
            </a:r>
            <a:endParaRPr lang="en-GB" dirty="0"/>
          </a:p>
        </p:txBody>
      </p:sp>
      <p:sp>
        <p:nvSpPr>
          <p:cNvPr id="8"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75</a:t>
            </a:fld>
            <a:endParaRPr lang="en-AU" altLang="en-US"/>
          </a:p>
        </p:txBody>
      </p:sp>
      <p:sp>
        <p:nvSpPr>
          <p:cNvPr id="6" name="Date Placeholder 3">
            <a:extLst>
              <a:ext uri="{FF2B5EF4-FFF2-40B4-BE49-F238E27FC236}">
                <a16:creationId xmlns:a16="http://schemas.microsoft.com/office/drawing/2014/main" id="{5576A166-A7D0-4EE2-84EE-BCF5C2D8C24F}"/>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365628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a:t>
            </a:r>
          </a:p>
          <a:p>
            <a:pPr lvl="1"/>
            <a:r>
              <a:rPr lang="en-US" dirty="0"/>
              <a:t>System is tested during development to discover bugs and defects</a:t>
            </a:r>
          </a:p>
          <a:p>
            <a:pPr>
              <a:spcBef>
                <a:spcPts val="1200"/>
              </a:spcBef>
            </a:pPr>
            <a:r>
              <a:rPr lang="en-US" dirty="0"/>
              <a:t>Release testing</a:t>
            </a:r>
          </a:p>
          <a:p>
            <a:pPr lvl="1"/>
            <a:r>
              <a:rPr lang="en-US" dirty="0"/>
              <a:t>Separate testing team test a complete version of the system before it is released to users</a:t>
            </a:r>
          </a:p>
          <a:p>
            <a:pPr>
              <a:spcBef>
                <a:spcPts val="1200"/>
              </a:spcBef>
            </a:pPr>
            <a:r>
              <a:rPr lang="en-US" dirty="0"/>
              <a:t>User testing</a:t>
            </a:r>
          </a:p>
          <a:p>
            <a:pPr lvl="1"/>
            <a:r>
              <a:rPr lang="en-US" dirty="0"/>
              <a:t>Users or potential users of a system test the system in their own environment</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76</a:t>
            </a:fld>
            <a:endParaRPr lang="en-AU" altLang="en-US"/>
          </a:p>
        </p:txBody>
      </p:sp>
      <p:sp>
        <p:nvSpPr>
          <p:cNvPr id="6" name="Date Placeholder 3">
            <a:extLst>
              <a:ext uri="{FF2B5EF4-FFF2-40B4-BE49-F238E27FC236}">
                <a16:creationId xmlns:a16="http://schemas.microsoft.com/office/drawing/2014/main" id="{BC53262C-08E9-4BE7-85C1-2E56EA4F7C4A}"/>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9865224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Development Testing</a:t>
            </a:r>
          </a:p>
        </p:txBody>
      </p:sp>
      <p:sp>
        <p:nvSpPr>
          <p:cNvPr id="3" name="Content Placeholder 2"/>
          <p:cNvSpPr>
            <a:spLocks noGrp="1"/>
          </p:cNvSpPr>
          <p:nvPr>
            <p:ph idx="1"/>
          </p:nvPr>
        </p:nvSpPr>
        <p:spPr/>
        <p:txBody>
          <a:bodyPr/>
          <a:lstStyle/>
          <a:p>
            <a:r>
              <a:rPr lang="en-US" dirty="0"/>
              <a:t>All testing activities carried out by the team developing the system.</a:t>
            </a:r>
          </a:p>
          <a:p>
            <a:pPr lvl="1"/>
            <a:r>
              <a:rPr lang="en-US" dirty="0"/>
              <a:t>Unit testing</a:t>
            </a:r>
          </a:p>
          <a:p>
            <a:pPr lvl="2"/>
            <a:r>
              <a:rPr lang="en-US" dirty="0"/>
              <a:t>individual program units (methods or classes) are tested</a:t>
            </a:r>
          </a:p>
          <a:p>
            <a:pPr lvl="2"/>
            <a:r>
              <a:rPr lang="en-US" dirty="0"/>
              <a:t>focus on correct functioning of objects or methods.</a:t>
            </a:r>
            <a:endParaRPr lang="en-GB" dirty="0"/>
          </a:p>
          <a:p>
            <a:pPr lvl="1"/>
            <a:r>
              <a:rPr lang="en-US" dirty="0"/>
              <a:t>Integration / Component testing</a:t>
            </a:r>
          </a:p>
          <a:p>
            <a:pPr lvl="2"/>
            <a:r>
              <a:rPr lang="en-US" dirty="0"/>
              <a:t>several units are integrated to create composite components</a:t>
            </a:r>
          </a:p>
          <a:p>
            <a:pPr lvl="2"/>
            <a:r>
              <a:rPr lang="en-US" dirty="0"/>
              <a:t>focus on testing component interfaces.</a:t>
            </a:r>
            <a:endParaRPr lang="en-GB" dirty="0"/>
          </a:p>
          <a:p>
            <a:pPr lvl="1"/>
            <a:r>
              <a:rPr lang="en-US" dirty="0"/>
              <a:t>System testing</a:t>
            </a:r>
          </a:p>
          <a:p>
            <a:pPr lvl="2"/>
            <a:r>
              <a:rPr lang="en-US" dirty="0"/>
              <a:t>some or all of the components in a system are integrated and the system is tested as a whole</a:t>
            </a:r>
          </a:p>
          <a:p>
            <a:pPr lvl="2"/>
            <a:r>
              <a:rPr lang="en-US" dirty="0"/>
              <a:t>focus on testing component interactions</a:t>
            </a:r>
            <a:endParaRPr lang="en-GB" dirty="0"/>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77</a:t>
            </a:fld>
            <a:endParaRPr lang="en-AU" altLang="en-US"/>
          </a:p>
        </p:txBody>
      </p:sp>
      <p:sp>
        <p:nvSpPr>
          <p:cNvPr id="6" name="Date Placeholder 3">
            <a:extLst>
              <a:ext uri="{FF2B5EF4-FFF2-40B4-BE49-F238E27FC236}">
                <a16:creationId xmlns:a16="http://schemas.microsoft.com/office/drawing/2014/main" id="{A400D706-A346-4D41-B29A-DED2536FA26B}"/>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046879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Test individual components in isolation</a:t>
            </a:r>
          </a:p>
          <a:p>
            <a:pPr>
              <a:spcBef>
                <a:spcPts val="1200"/>
              </a:spcBef>
            </a:pPr>
            <a:r>
              <a:rPr lang="en-US" dirty="0"/>
              <a:t>Defect testing process</a:t>
            </a:r>
          </a:p>
          <a:p>
            <a:pPr>
              <a:spcBef>
                <a:spcPts val="1200"/>
              </a:spcBef>
            </a:pPr>
            <a:r>
              <a:rPr lang="en-US" dirty="0"/>
              <a:t>Units may be</a:t>
            </a:r>
          </a:p>
          <a:p>
            <a:pPr lvl="1"/>
            <a:r>
              <a:rPr lang="en-US" dirty="0"/>
              <a:t>Individual methods</a:t>
            </a:r>
          </a:p>
          <a:p>
            <a:pPr lvl="1"/>
            <a:r>
              <a:rPr lang="en-US" dirty="0"/>
              <a:t>Classes with several attributes and methods </a:t>
            </a:r>
          </a:p>
          <a:p>
            <a:pPr lvl="1"/>
            <a:r>
              <a:rPr lang="en-US" dirty="0"/>
              <a:t>Composite components with defined interfaces used to access their functionality</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78</a:t>
            </a:fld>
            <a:endParaRPr lang="en-AU" altLang="en-US"/>
          </a:p>
        </p:txBody>
      </p:sp>
      <p:sp>
        <p:nvSpPr>
          <p:cNvPr id="6" name="Date Placeholder 3">
            <a:extLst>
              <a:ext uri="{FF2B5EF4-FFF2-40B4-BE49-F238E27FC236}">
                <a16:creationId xmlns:a16="http://schemas.microsoft.com/office/drawing/2014/main" id="{48CA4069-2FFC-4D83-AAE2-C7D16A865A09}"/>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5766947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779BD87B-EB56-4EC3-B278-646231999E54}" type="slidenum">
              <a:rPr lang="en-AU" altLang="en-US"/>
              <a:pPr/>
              <a:t>79</a:t>
            </a:fld>
            <a:endParaRPr lang="en-AU" altLang="en-US"/>
          </a:p>
        </p:txBody>
      </p:sp>
      <p:sp>
        <p:nvSpPr>
          <p:cNvPr id="700418" name="Rectangle 2"/>
          <p:cNvSpPr>
            <a:spLocks noGrp="1" noChangeArrowheads="1"/>
          </p:cNvSpPr>
          <p:nvPr>
            <p:ph type="title"/>
          </p:nvPr>
        </p:nvSpPr>
        <p:spPr/>
        <p:txBody>
          <a:bodyPr/>
          <a:lstStyle/>
          <a:p>
            <a:r>
              <a:rPr lang="en-US" altLang="en-US"/>
              <a:t>Testing to specs </a:t>
            </a:r>
          </a:p>
        </p:txBody>
      </p:sp>
      <p:sp>
        <p:nvSpPr>
          <p:cNvPr id="700419" name="Rectangle 3"/>
          <p:cNvSpPr>
            <a:spLocks noGrp="1" noChangeArrowheads="1"/>
          </p:cNvSpPr>
          <p:nvPr>
            <p:ph type="body" idx="1"/>
          </p:nvPr>
        </p:nvSpPr>
        <p:spPr/>
        <p:txBody>
          <a:bodyPr/>
          <a:lstStyle/>
          <a:p>
            <a:r>
              <a:rPr lang="en-US" altLang="en-US" sz="2200" dirty="0"/>
              <a:t>Also known as </a:t>
            </a:r>
          </a:p>
          <a:p>
            <a:pPr lvl="1"/>
            <a:r>
              <a:rPr lang="en-US" altLang="en-US" sz="2000" dirty="0"/>
              <a:t>black-box testing</a:t>
            </a:r>
          </a:p>
          <a:p>
            <a:pPr lvl="1"/>
            <a:r>
              <a:rPr lang="en-US" altLang="en-US" sz="2000" dirty="0"/>
              <a:t>functional testing</a:t>
            </a:r>
          </a:p>
          <a:p>
            <a:pPr lvl="1"/>
            <a:r>
              <a:rPr lang="en-US" altLang="en-US" sz="2000" dirty="0"/>
              <a:t>input/output driven testing</a:t>
            </a:r>
          </a:p>
          <a:p>
            <a:pPr>
              <a:spcBef>
                <a:spcPts val="1200"/>
              </a:spcBef>
            </a:pPr>
            <a:r>
              <a:rPr lang="en-US" altLang="en-US" sz="2000" dirty="0"/>
              <a:t>Test module treated as a </a:t>
            </a:r>
            <a:r>
              <a:rPr lang="en-US" altLang="en-US" sz="2000" b="1" dirty="0"/>
              <a:t>black box</a:t>
            </a:r>
            <a:r>
              <a:rPr lang="en-US" altLang="en-US" sz="2000" dirty="0"/>
              <a:t> that takes some input and produces some output (no need to understand the program logic or computational algorithms)</a:t>
            </a:r>
          </a:p>
          <a:p>
            <a:pPr>
              <a:spcBef>
                <a:spcPts val="1200"/>
              </a:spcBef>
            </a:pPr>
            <a:r>
              <a:rPr lang="en-US" altLang="en-US" sz="2000" dirty="0"/>
              <a:t>Requires that the test requirements are derived from the use case requirements, and then identified and documented in a separate </a:t>
            </a:r>
            <a:r>
              <a:rPr lang="en-US" altLang="en-US" sz="2000" b="1" dirty="0"/>
              <a:t>test plan</a:t>
            </a:r>
            <a:r>
              <a:rPr lang="en-US" altLang="en-US" sz="2000" dirty="0"/>
              <a:t> and </a:t>
            </a:r>
            <a:r>
              <a:rPr lang="en-US" altLang="en-US" sz="2000" b="1" dirty="0"/>
              <a:t>test case documents</a:t>
            </a:r>
          </a:p>
          <a:p>
            <a:pPr>
              <a:spcBef>
                <a:spcPts val="1200"/>
              </a:spcBef>
            </a:pPr>
            <a:r>
              <a:rPr lang="en-US" altLang="en-US" sz="2000" dirty="0"/>
              <a:t>Test scenarios can be recorded in a </a:t>
            </a:r>
            <a:r>
              <a:rPr lang="en-US" altLang="en-US" sz="2000" b="1" dirty="0"/>
              <a:t>capture-playback</a:t>
            </a:r>
            <a:r>
              <a:rPr lang="en-US" altLang="en-US" sz="2000" dirty="0"/>
              <a:t> tool and used repeatedly for </a:t>
            </a:r>
            <a:r>
              <a:rPr lang="en-US" altLang="en-US" sz="2000" b="1" dirty="0"/>
              <a:t>regression testing</a:t>
            </a:r>
          </a:p>
          <a:p>
            <a:pPr>
              <a:spcBef>
                <a:spcPts val="1200"/>
              </a:spcBef>
            </a:pPr>
            <a:r>
              <a:rPr lang="en-US" altLang="en-US" sz="2000" dirty="0"/>
              <a:t>Likely to discover defects normally difficult to catch by other means, such as missing functionality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dirty="0"/>
              <a:t>Quality Plan Structure</a:t>
            </a:r>
          </a:p>
        </p:txBody>
      </p:sp>
      <p:sp>
        <p:nvSpPr>
          <p:cNvPr id="88067" name="Rectangle 3"/>
          <p:cNvSpPr>
            <a:spLocks noGrp="1" noChangeArrowheads="1"/>
          </p:cNvSpPr>
          <p:nvPr>
            <p:ph idx="1"/>
          </p:nvPr>
        </p:nvSpPr>
        <p:spPr/>
        <p:txBody>
          <a:bodyPr/>
          <a:lstStyle/>
          <a:p>
            <a:pPr>
              <a:spcBef>
                <a:spcPts val="1200"/>
              </a:spcBef>
            </a:pPr>
            <a:r>
              <a:rPr lang="en-GB" dirty="0"/>
              <a:t>Product Introduction</a:t>
            </a:r>
          </a:p>
          <a:p>
            <a:pPr>
              <a:spcBef>
                <a:spcPts val="1200"/>
              </a:spcBef>
            </a:pPr>
            <a:r>
              <a:rPr lang="en-GB" dirty="0"/>
              <a:t>Product Plans</a:t>
            </a:r>
          </a:p>
          <a:p>
            <a:pPr>
              <a:spcBef>
                <a:spcPts val="1200"/>
              </a:spcBef>
            </a:pPr>
            <a:r>
              <a:rPr lang="en-GB" dirty="0"/>
              <a:t>Process Descriptions</a:t>
            </a:r>
          </a:p>
          <a:p>
            <a:pPr>
              <a:spcBef>
                <a:spcPts val="1200"/>
              </a:spcBef>
            </a:pPr>
            <a:r>
              <a:rPr lang="en-GB" dirty="0"/>
              <a:t>Quality Goals</a:t>
            </a:r>
          </a:p>
          <a:p>
            <a:pPr>
              <a:spcBef>
                <a:spcPts val="1200"/>
              </a:spcBef>
            </a:pPr>
            <a:r>
              <a:rPr lang="en-GB" dirty="0"/>
              <a:t>Risks and Risk Management</a:t>
            </a:r>
          </a:p>
          <a:p>
            <a:pPr>
              <a:spcBef>
                <a:spcPts val="1200"/>
              </a:spcBef>
            </a:pPr>
            <a:r>
              <a:rPr lang="en-GB" dirty="0"/>
              <a:t>Quality plans should be short and succinct</a:t>
            </a:r>
          </a:p>
          <a:p>
            <a:pPr lvl="1"/>
            <a:r>
              <a:rPr lang="en-GB" dirty="0"/>
              <a:t>if they are too long, no-one will read them</a:t>
            </a:r>
          </a:p>
        </p:txBody>
      </p:sp>
      <p:sp>
        <p:nvSpPr>
          <p:cNvPr id="9"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8</a:t>
            </a:fld>
            <a:endParaRPr lang="en-AU" altLang="en-US"/>
          </a:p>
        </p:txBody>
      </p:sp>
      <p:sp>
        <p:nvSpPr>
          <p:cNvPr id="6" name="Date Placeholder 3">
            <a:extLst>
              <a:ext uri="{FF2B5EF4-FFF2-40B4-BE49-F238E27FC236}">
                <a16:creationId xmlns:a16="http://schemas.microsoft.com/office/drawing/2014/main" id="{4C1B8696-F498-4EC5-8B49-726BA8C53BC6}"/>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2204523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r>
              <a:rPr lang="en-US" altLang="en-US"/>
              <a:t>© Pearson Education 2007</a:t>
            </a:r>
            <a:endParaRPr lang="en-AU" altLang="en-US"/>
          </a:p>
        </p:txBody>
      </p:sp>
      <p:sp>
        <p:nvSpPr>
          <p:cNvPr id="21" name="Footer Placeholder 4"/>
          <p:cNvSpPr>
            <a:spLocks noGrp="1"/>
          </p:cNvSpPr>
          <p:nvPr>
            <p:ph type="ftr" sz="quarter" idx="11"/>
          </p:nvPr>
        </p:nvSpPr>
        <p:spPr/>
        <p:txBody>
          <a:bodyPr/>
          <a:lstStyle/>
          <a:p>
            <a:r>
              <a:rPr lang="en-AU" altLang="en-US"/>
              <a:t>Chapter 9 (Maciaszek - RASD 3/e)</a:t>
            </a:r>
          </a:p>
        </p:txBody>
      </p:sp>
      <p:sp>
        <p:nvSpPr>
          <p:cNvPr id="22" name="Slide Number Placeholder 5"/>
          <p:cNvSpPr>
            <a:spLocks noGrp="1"/>
          </p:cNvSpPr>
          <p:nvPr>
            <p:ph type="sldNum" sz="quarter" idx="12"/>
          </p:nvPr>
        </p:nvSpPr>
        <p:spPr/>
        <p:txBody>
          <a:bodyPr/>
          <a:lstStyle/>
          <a:p>
            <a:fld id="{8C5CD3C1-FBF8-4E36-8A24-F6CA7ADB1F5B}" type="slidenum">
              <a:rPr lang="en-AU" altLang="en-US"/>
              <a:pPr/>
              <a:t>80</a:t>
            </a:fld>
            <a:endParaRPr lang="en-AU" altLang="en-US"/>
          </a:p>
        </p:txBody>
      </p:sp>
      <p:sp>
        <p:nvSpPr>
          <p:cNvPr id="703490" name="Rectangle 2"/>
          <p:cNvSpPr>
            <a:spLocks noChangeArrowheads="1"/>
          </p:cNvSpPr>
          <p:nvPr/>
        </p:nvSpPr>
        <p:spPr bwMode="auto">
          <a:xfrm>
            <a:off x="2449513" y="2908300"/>
            <a:ext cx="2644775" cy="1193800"/>
          </a:xfrm>
          <a:prstGeom prst="rect">
            <a:avLst/>
          </a:prstGeom>
          <a:solidFill>
            <a:srgbClr val="99FF99"/>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491" name="Rectangle 3"/>
          <p:cNvSpPr>
            <a:spLocks noGrp="1" noChangeArrowheads="1"/>
          </p:cNvSpPr>
          <p:nvPr>
            <p:ph type="title"/>
          </p:nvPr>
        </p:nvSpPr>
        <p:spPr>
          <a:xfrm>
            <a:off x="1371600" y="134938"/>
            <a:ext cx="7772400" cy="779462"/>
          </a:xfrm>
          <a:noFill/>
          <a:ln/>
        </p:spPr>
        <p:txBody>
          <a:bodyPr anchor="t"/>
          <a:lstStyle/>
          <a:p>
            <a:r>
              <a:rPr lang="en-US" altLang="en-US" dirty="0"/>
              <a:t>Testing to specs</a:t>
            </a:r>
          </a:p>
        </p:txBody>
      </p:sp>
      <p:sp>
        <p:nvSpPr>
          <p:cNvPr id="703493" name="Oval 5"/>
          <p:cNvSpPr>
            <a:spLocks noChangeArrowheads="1"/>
          </p:cNvSpPr>
          <p:nvPr/>
        </p:nvSpPr>
        <p:spPr bwMode="auto">
          <a:xfrm>
            <a:off x="2068513" y="1308100"/>
            <a:ext cx="3482975" cy="1117600"/>
          </a:xfrm>
          <a:prstGeom prst="ellipse">
            <a:avLst/>
          </a:prstGeom>
          <a:solidFill>
            <a:srgbClr val="99FF99"/>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494" name="Oval 6"/>
          <p:cNvSpPr>
            <a:spLocks noChangeArrowheads="1"/>
          </p:cNvSpPr>
          <p:nvPr/>
        </p:nvSpPr>
        <p:spPr bwMode="auto">
          <a:xfrm>
            <a:off x="4354513" y="1612900"/>
            <a:ext cx="739775" cy="508000"/>
          </a:xfrm>
          <a:prstGeom prst="ellipse">
            <a:avLst/>
          </a:prstGeom>
          <a:solidFill>
            <a:srgbClr val="99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495" name="Rectangle 7"/>
          <p:cNvSpPr>
            <a:spLocks noChangeArrowheads="1"/>
          </p:cNvSpPr>
          <p:nvPr/>
        </p:nvSpPr>
        <p:spPr bwMode="auto">
          <a:xfrm>
            <a:off x="2803525" y="1584325"/>
            <a:ext cx="124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Input set</a:t>
            </a:r>
          </a:p>
        </p:txBody>
      </p:sp>
      <p:sp>
        <p:nvSpPr>
          <p:cNvPr id="703496" name="Rectangle 8"/>
          <p:cNvSpPr>
            <a:spLocks noChangeArrowheads="1"/>
          </p:cNvSpPr>
          <p:nvPr/>
        </p:nvSpPr>
        <p:spPr bwMode="auto">
          <a:xfrm>
            <a:off x="4479925" y="1584325"/>
            <a:ext cx="37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I</a:t>
            </a:r>
            <a:r>
              <a:rPr lang="en-US" altLang="en-US" sz="2400" baseline="-25000"/>
              <a:t>e</a:t>
            </a:r>
          </a:p>
        </p:txBody>
      </p:sp>
      <p:sp>
        <p:nvSpPr>
          <p:cNvPr id="703497" name="Line 9"/>
          <p:cNvSpPr>
            <a:spLocks noChangeShapeType="1"/>
          </p:cNvSpPr>
          <p:nvPr/>
        </p:nvSpPr>
        <p:spPr bwMode="auto">
          <a:xfrm flipH="1">
            <a:off x="5029200" y="1295400"/>
            <a:ext cx="838200" cy="381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498" name="Oval 10"/>
          <p:cNvSpPr>
            <a:spLocks noChangeArrowheads="1"/>
          </p:cNvSpPr>
          <p:nvPr/>
        </p:nvSpPr>
        <p:spPr bwMode="auto">
          <a:xfrm>
            <a:off x="2144713" y="4584700"/>
            <a:ext cx="3482975" cy="1117600"/>
          </a:xfrm>
          <a:prstGeom prst="ellipse">
            <a:avLst/>
          </a:prstGeom>
          <a:solidFill>
            <a:srgbClr val="99FF99"/>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499" name="Oval 11"/>
          <p:cNvSpPr>
            <a:spLocks noChangeArrowheads="1"/>
          </p:cNvSpPr>
          <p:nvPr/>
        </p:nvSpPr>
        <p:spPr bwMode="auto">
          <a:xfrm>
            <a:off x="4430713" y="4889500"/>
            <a:ext cx="739775" cy="508000"/>
          </a:xfrm>
          <a:prstGeom prst="ellipse">
            <a:avLst/>
          </a:prstGeom>
          <a:solidFill>
            <a:srgbClr val="99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500" name="Rectangle 12"/>
          <p:cNvSpPr>
            <a:spLocks noChangeArrowheads="1"/>
          </p:cNvSpPr>
          <p:nvPr/>
        </p:nvSpPr>
        <p:spPr bwMode="auto">
          <a:xfrm>
            <a:off x="2879725" y="4860925"/>
            <a:ext cx="1444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Output set</a:t>
            </a:r>
          </a:p>
        </p:txBody>
      </p:sp>
      <p:sp>
        <p:nvSpPr>
          <p:cNvPr id="703501" name="Rectangle 13"/>
          <p:cNvSpPr>
            <a:spLocks noChangeArrowheads="1"/>
          </p:cNvSpPr>
          <p:nvPr/>
        </p:nvSpPr>
        <p:spPr bwMode="auto">
          <a:xfrm>
            <a:off x="4556125" y="4860925"/>
            <a:ext cx="49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O</a:t>
            </a:r>
            <a:r>
              <a:rPr lang="en-US" altLang="en-US" sz="2400" baseline="-25000"/>
              <a:t>e</a:t>
            </a:r>
          </a:p>
        </p:txBody>
      </p:sp>
      <p:sp>
        <p:nvSpPr>
          <p:cNvPr id="703502" name="Line 14"/>
          <p:cNvSpPr>
            <a:spLocks noChangeShapeType="1"/>
          </p:cNvSpPr>
          <p:nvPr/>
        </p:nvSpPr>
        <p:spPr bwMode="auto">
          <a:xfrm flipH="1">
            <a:off x="5105400" y="4572000"/>
            <a:ext cx="838200" cy="381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503" name="Rectangle 15"/>
          <p:cNvSpPr>
            <a:spLocks noChangeArrowheads="1"/>
          </p:cNvSpPr>
          <p:nvPr/>
        </p:nvSpPr>
        <p:spPr bwMode="auto">
          <a:xfrm>
            <a:off x="2943225" y="3095625"/>
            <a:ext cx="1646238" cy="787400"/>
          </a:xfrm>
          <a:prstGeom prst="rect">
            <a:avLst/>
          </a:prstGeom>
          <a:solidFill>
            <a:srgbClr val="FFCCCC"/>
          </a:solidFill>
          <a:ln w="254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400"/>
              <a:t>Test Unit</a:t>
            </a:r>
          </a:p>
          <a:p>
            <a:pPr algn="ctr"/>
            <a:r>
              <a:rPr lang="en-US" altLang="en-US" sz="2000"/>
              <a:t>(as black box)</a:t>
            </a:r>
          </a:p>
        </p:txBody>
      </p:sp>
      <p:sp>
        <p:nvSpPr>
          <p:cNvPr id="703504" name="Line 16"/>
          <p:cNvSpPr>
            <a:spLocks noChangeShapeType="1"/>
          </p:cNvSpPr>
          <p:nvPr/>
        </p:nvSpPr>
        <p:spPr bwMode="auto">
          <a:xfrm>
            <a:off x="3657600" y="2438400"/>
            <a:ext cx="0" cy="4572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505" name="Line 17"/>
          <p:cNvSpPr>
            <a:spLocks noChangeShapeType="1"/>
          </p:cNvSpPr>
          <p:nvPr/>
        </p:nvSpPr>
        <p:spPr bwMode="auto">
          <a:xfrm>
            <a:off x="3733800" y="4114800"/>
            <a:ext cx="0" cy="4572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3506" name="Rectangle 18"/>
          <p:cNvSpPr>
            <a:spLocks noChangeArrowheads="1"/>
          </p:cNvSpPr>
          <p:nvPr/>
        </p:nvSpPr>
        <p:spPr bwMode="auto">
          <a:xfrm>
            <a:off x="5927725" y="1096963"/>
            <a:ext cx="2063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a:t>Inputs causing</a:t>
            </a:r>
          </a:p>
          <a:p>
            <a:r>
              <a:rPr lang="en-US" altLang="en-US" sz="2000"/>
              <a:t>anomalous behavior</a:t>
            </a:r>
          </a:p>
        </p:txBody>
      </p:sp>
      <p:sp>
        <p:nvSpPr>
          <p:cNvPr id="703507" name="Rectangle 19"/>
          <p:cNvSpPr>
            <a:spLocks noChangeArrowheads="1"/>
          </p:cNvSpPr>
          <p:nvPr/>
        </p:nvSpPr>
        <p:spPr bwMode="auto">
          <a:xfrm>
            <a:off x="6003925" y="4373563"/>
            <a:ext cx="231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a:t>Outputs which reveal</a:t>
            </a:r>
          </a:p>
          <a:p>
            <a:r>
              <a:rPr lang="en-US" altLang="en-US" sz="2000"/>
              <a:t>the presence of defects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9 (Maciaszek - RASD 3/e)</a:t>
            </a:r>
          </a:p>
        </p:txBody>
      </p:sp>
      <p:sp>
        <p:nvSpPr>
          <p:cNvPr id="7" name="Slide Number Placeholder 5"/>
          <p:cNvSpPr>
            <a:spLocks noGrp="1"/>
          </p:cNvSpPr>
          <p:nvPr>
            <p:ph type="sldNum" sz="quarter" idx="12"/>
          </p:nvPr>
        </p:nvSpPr>
        <p:spPr/>
        <p:txBody>
          <a:bodyPr/>
          <a:lstStyle/>
          <a:p>
            <a:fld id="{F06158E5-B031-4C0A-8671-BFFEFC3B600D}" type="slidenum">
              <a:rPr lang="en-AU" altLang="en-US"/>
              <a:pPr/>
              <a:t>81</a:t>
            </a:fld>
            <a:endParaRPr lang="en-AU" altLang="en-US"/>
          </a:p>
        </p:txBody>
      </p:sp>
      <p:sp>
        <p:nvSpPr>
          <p:cNvPr id="705538" name="Rectangle 2"/>
          <p:cNvSpPr>
            <a:spLocks noGrp="1" noChangeArrowheads="1"/>
          </p:cNvSpPr>
          <p:nvPr>
            <p:ph type="title"/>
          </p:nvPr>
        </p:nvSpPr>
        <p:spPr>
          <a:xfrm>
            <a:off x="1371600" y="116632"/>
            <a:ext cx="7772400" cy="797768"/>
          </a:xfrm>
          <a:noFill/>
          <a:ln/>
        </p:spPr>
        <p:txBody>
          <a:bodyPr anchor="t"/>
          <a:lstStyle/>
          <a:p>
            <a:r>
              <a:rPr lang="en-US" altLang="en-US" dirty="0"/>
              <a:t>Feasibility of testing to specs</a:t>
            </a:r>
          </a:p>
        </p:txBody>
      </p:sp>
      <p:sp>
        <p:nvSpPr>
          <p:cNvPr id="705539" name="Rectangle 3"/>
          <p:cNvSpPr>
            <a:spLocks noGrp="1" noChangeArrowheads="1"/>
          </p:cNvSpPr>
          <p:nvPr>
            <p:ph type="body" idx="1"/>
          </p:nvPr>
        </p:nvSpPr>
        <p:spPr>
          <a:noFill/>
          <a:ln/>
        </p:spPr>
        <p:txBody>
          <a:bodyPr/>
          <a:lstStyle/>
          <a:p>
            <a:pPr>
              <a:spcBef>
                <a:spcPts val="600"/>
              </a:spcBef>
            </a:pPr>
            <a:r>
              <a:rPr lang="en-US" altLang="en-US" dirty="0"/>
              <a:t>Consider price calculation based on two factors</a:t>
            </a:r>
          </a:p>
          <a:p>
            <a:pPr lvl="1">
              <a:spcBef>
                <a:spcPts val="600"/>
              </a:spcBef>
            </a:pPr>
            <a:r>
              <a:rPr lang="en-US" altLang="en-US" dirty="0"/>
              <a:t>5 types of commission and 7 types of discount </a:t>
            </a:r>
            <a:r>
              <a:rPr lang="en-US" altLang="en-US" dirty="0">
                <a:latin typeface="Symbol" panose="05050102010706020507" pitchFamily="18" charset="2"/>
              </a:rPr>
              <a:t>®</a:t>
            </a:r>
            <a:r>
              <a:rPr lang="en-US" altLang="en-US" dirty="0"/>
              <a:t> 35 test cases</a:t>
            </a:r>
          </a:p>
          <a:p>
            <a:pPr>
              <a:spcBef>
                <a:spcPts val="1200"/>
              </a:spcBef>
            </a:pPr>
            <a:r>
              <a:rPr lang="en-US" altLang="en-US" dirty="0"/>
              <a:t>Consider 20 factors, each taking on 4 values </a:t>
            </a:r>
            <a:endParaRPr lang="en-US" altLang="en-US" dirty="0">
              <a:latin typeface="Symbol" panose="05050102010706020507" pitchFamily="18" charset="2"/>
            </a:endParaRPr>
          </a:p>
          <a:p>
            <a:pPr lvl="1">
              <a:spcBef>
                <a:spcPts val="600"/>
              </a:spcBef>
            </a:pPr>
            <a:r>
              <a:rPr lang="en-US" altLang="en-US" dirty="0"/>
              <a:t>4</a:t>
            </a:r>
            <a:r>
              <a:rPr lang="en-US" altLang="en-US" baseline="30000" dirty="0"/>
              <a:t>20</a:t>
            </a:r>
            <a:r>
              <a:rPr lang="en-US" altLang="en-US" dirty="0"/>
              <a:t> or 1.1 </a:t>
            </a:r>
            <a:r>
              <a:rPr lang="en-US" altLang="en-US" dirty="0">
                <a:latin typeface="Symbol" panose="05050102010706020507" pitchFamily="18" charset="2"/>
              </a:rPr>
              <a:t>´</a:t>
            </a:r>
            <a:r>
              <a:rPr lang="en-US" altLang="en-US" dirty="0"/>
              <a:t> 10</a:t>
            </a:r>
            <a:r>
              <a:rPr lang="en-US" altLang="en-US" baseline="30000" dirty="0"/>
              <a:t>12</a:t>
            </a:r>
            <a:r>
              <a:rPr lang="en-US" altLang="en-US" dirty="0"/>
              <a:t> test cases</a:t>
            </a:r>
          </a:p>
          <a:p>
            <a:pPr>
              <a:spcBef>
                <a:spcPts val="1200"/>
              </a:spcBef>
            </a:pPr>
            <a:r>
              <a:rPr lang="en-US" altLang="en-US" dirty="0"/>
              <a:t>Combinatorial explosion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55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05539">
                                            <p:txEl>
                                              <p:pRg st="0" end="0"/>
                                            </p:txEl>
                                          </p:spTgt>
                                        </p:tgtEl>
                                        <p:attrNameLst>
                                          <p:attrName>ppt_c</p:attrName>
                                        </p:attrNameLst>
                                      </p:cBhvr>
                                      <p:to>
                                        <a:schemeClr val="folHlink"/>
                                      </p:to>
                                    </p:animClr>
                                  </p:subTnLst>
                                </p:cTn>
                              </p:par>
                              <p:par>
                                <p:cTn id="7" presetID="1" presetClass="entr" presetSubtype="0" fill="hold" grpId="0" nodeType="withEffect">
                                  <p:stCondLst>
                                    <p:cond delay="0"/>
                                  </p:stCondLst>
                                  <p:childTnLst>
                                    <p:set>
                                      <p:cBhvr>
                                        <p:cTn id="8" dur="1" fill="hold">
                                          <p:stCondLst>
                                            <p:cond delay="499"/>
                                          </p:stCondLst>
                                        </p:cTn>
                                        <p:tgtEl>
                                          <p:spTgt spid="7055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05539">
                                            <p:txEl>
                                              <p:pRg st="1" end="1"/>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055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05539">
                                            <p:txEl>
                                              <p:pRg st="2" end="2"/>
                                            </p:txEl>
                                          </p:spTgt>
                                        </p:tgtEl>
                                        <p:attrNameLst>
                                          <p:attrName>ppt_c</p:attrName>
                                        </p:attrNameLst>
                                      </p:cBhvr>
                                      <p:to>
                                        <a:schemeClr val="folHlink"/>
                                      </p:to>
                                    </p:animClr>
                                  </p:subTnLst>
                                </p:cTn>
                              </p:par>
                              <p:par>
                                <p:cTn id="13" presetID="1" presetClass="entr" presetSubtype="0" fill="hold" grpId="0" nodeType="withEffect">
                                  <p:stCondLst>
                                    <p:cond delay="0"/>
                                  </p:stCondLst>
                                  <p:childTnLst>
                                    <p:set>
                                      <p:cBhvr>
                                        <p:cTn id="14" dur="1" fill="hold">
                                          <p:stCondLst>
                                            <p:cond delay="499"/>
                                          </p:stCondLst>
                                        </p:cTn>
                                        <p:tgtEl>
                                          <p:spTgt spid="7055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05539">
                                            <p:txEl>
                                              <p:pRg st="3" end="3"/>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553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05539">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9 (Maciaszek - RASD 3/e)</a:t>
            </a:r>
          </a:p>
        </p:txBody>
      </p:sp>
      <p:sp>
        <p:nvSpPr>
          <p:cNvPr id="6" name="Slide Number Placeholder 5"/>
          <p:cNvSpPr>
            <a:spLocks noGrp="1"/>
          </p:cNvSpPr>
          <p:nvPr>
            <p:ph type="sldNum" sz="quarter" idx="12"/>
          </p:nvPr>
        </p:nvSpPr>
        <p:spPr/>
        <p:txBody>
          <a:bodyPr/>
          <a:lstStyle/>
          <a:p>
            <a:fld id="{8CBCB5E4-747D-43D1-8409-C1CE3EBD57E9}" type="slidenum">
              <a:rPr lang="en-AU" altLang="en-US"/>
              <a:pPr/>
              <a:t>82</a:t>
            </a:fld>
            <a:endParaRPr lang="en-AU" altLang="en-US"/>
          </a:p>
        </p:txBody>
      </p:sp>
      <p:sp>
        <p:nvSpPr>
          <p:cNvPr id="772098" name="Rectangle 2"/>
          <p:cNvSpPr>
            <a:spLocks noGrp="1" noChangeArrowheads="1"/>
          </p:cNvSpPr>
          <p:nvPr>
            <p:ph type="title"/>
          </p:nvPr>
        </p:nvSpPr>
        <p:spPr/>
        <p:txBody>
          <a:bodyPr/>
          <a:lstStyle/>
          <a:p>
            <a:r>
              <a:rPr lang="en-US" altLang="en-US"/>
              <a:t>Testing to code</a:t>
            </a:r>
          </a:p>
        </p:txBody>
      </p:sp>
      <p:sp>
        <p:nvSpPr>
          <p:cNvPr id="772099" name="Rectangle 3"/>
          <p:cNvSpPr>
            <a:spLocks noGrp="1" noChangeArrowheads="1"/>
          </p:cNvSpPr>
          <p:nvPr>
            <p:ph type="body" idx="1"/>
          </p:nvPr>
        </p:nvSpPr>
        <p:spPr/>
        <p:txBody>
          <a:bodyPr/>
          <a:lstStyle/>
          <a:p>
            <a:r>
              <a:rPr lang="en-US" altLang="en-US" sz="2000" dirty="0"/>
              <a:t>Also known as</a:t>
            </a:r>
          </a:p>
          <a:p>
            <a:pPr lvl="1"/>
            <a:r>
              <a:rPr lang="en-US" altLang="en-US" sz="1800" dirty="0"/>
              <a:t>white-box testing</a:t>
            </a:r>
          </a:p>
          <a:p>
            <a:pPr lvl="1"/>
            <a:r>
              <a:rPr lang="en-US" altLang="en-US" sz="1800" dirty="0"/>
              <a:t>glass-box testing</a:t>
            </a:r>
          </a:p>
          <a:p>
            <a:pPr lvl="1"/>
            <a:r>
              <a:rPr lang="en-US" altLang="en-US" sz="1800" dirty="0"/>
              <a:t>logic-driven testing</a:t>
            </a:r>
          </a:p>
          <a:p>
            <a:pPr lvl="1"/>
            <a:r>
              <a:rPr lang="en-US" altLang="en-US" sz="1800" dirty="0"/>
              <a:t>path-oriented testing</a:t>
            </a:r>
          </a:p>
          <a:p>
            <a:pPr>
              <a:spcBef>
                <a:spcPts val="600"/>
              </a:spcBef>
            </a:pPr>
            <a:r>
              <a:rPr lang="en-US" altLang="en-US" sz="2000" dirty="0"/>
              <a:t>Starts with the careful analysis of the program’s algorithms</a:t>
            </a:r>
          </a:p>
          <a:p>
            <a:pPr>
              <a:spcBef>
                <a:spcPts val="600"/>
              </a:spcBef>
            </a:pPr>
            <a:r>
              <a:rPr lang="en-US" altLang="en-US" sz="2000" dirty="0"/>
              <a:t>Test cases are derived to </a:t>
            </a:r>
            <a:r>
              <a:rPr lang="en-US" altLang="en-US" sz="2000" b="1" dirty="0"/>
              <a:t>exercise</a:t>
            </a:r>
            <a:r>
              <a:rPr lang="en-US" altLang="en-US" sz="2000" dirty="0"/>
              <a:t> the code – i.e. to guarantee that all possible execution paths in the program are verified</a:t>
            </a:r>
          </a:p>
          <a:p>
            <a:pPr lvl="1"/>
            <a:r>
              <a:rPr lang="en-US" altLang="en-US" sz="1800" b="1" dirty="0"/>
              <a:t>test data</a:t>
            </a:r>
            <a:r>
              <a:rPr lang="en-US" altLang="en-US" sz="1800" dirty="0"/>
              <a:t> is specially contrived to exercise the code</a:t>
            </a:r>
          </a:p>
          <a:p>
            <a:pPr>
              <a:spcBef>
                <a:spcPts val="600"/>
              </a:spcBef>
            </a:pPr>
            <a:r>
              <a:rPr lang="en-US" altLang="en-US" sz="2000" dirty="0"/>
              <a:t>Can be supported by </a:t>
            </a:r>
            <a:r>
              <a:rPr lang="en-US" altLang="en-US" sz="2000" b="1" dirty="0"/>
              <a:t>capture-playback</a:t>
            </a:r>
            <a:r>
              <a:rPr lang="en-US" altLang="en-US" sz="2000" dirty="0"/>
              <a:t> tools and used for </a:t>
            </a:r>
            <a:r>
              <a:rPr lang="en-US" altLang="en-US" sz="2000" b="1" dirty="0"/>
              <a:t>regression testing</a:t>
            </a:r>
          </a:p>
          <a:p>
            <a:pPr lvl="1"/>
            <a:r>
              <a:rPr lang="en-US" altLang="en-US" sz="1800" dirty="0"/>
              <a:t>playback scripts need to be written by the programmer rather than generated by the tool</a:t>
            </a:r>
          </a:p>
          <a:p>
            <a:pPr>
              <a:spcBef>
                <a:spcPts val="600"/>
              </a:spcBef>
            </a:pPr>
            <a:r>
              <a:rPr lang="en-US" altLang="en-US" sz="2000" dirty="0"/>
              <a:t>Like all other forms of execution-based testing, testing to code cannot be exhaustive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altLang="en-US"/>
              <a:t>© Pearson Education 2007</a:t>
            </a:r>
            <a:endParaRPr lang="en-AU" altLang="en-US"/>
          </a:p>
        </p:txBody>
      </p:sp>
      <p:sp>
        <p:nvSpPr>
          <p:cNvPr id="20" name="Footer Placeholder 4"/>
          <p:cNvSpPr>
            <a:spLocks noGrp="1"/>
          </p:cNvSpPr>
          <p:nvPr>
            <p:ph type="ftr" sz="quarter" idx="11"/>
          </p:nvPr>
        </p:nvSpPr>
        <p:spPr/>
        <p:txBody>
          <a:bodyPr/>
          <a:lstStyle/>
          <a:p>
            <a:r>
              <a:rPr lang="en-AU" altLang="en-US"/>
              <a:t>Chapter 9 (Maciaszek - RASD 3/e)</a:t>
            </a:r>
          </a:p>
        </p:txBody>
      </p:sp>
      <p:sp>
        <p:nvSpPr>
          <p:cNvPr id="21" name="Slide Number Placeholder 5"/>
          <p:cNvSpPr>
            <a:spLocks noGrp="1"/>
          </p:cNvSpPr>
          <p:nvPr>
            <p:ph type="sldNum" sz="quarter" idx="12"/>
          </p:nvPr>
        </p:nvSpPr>
        <p:spPr/>
        <p:txBody>
          <a:bodyPr/>
          <a:lstStyle/>
          <a:p>
            <a:fld id="{DBEB5F6F-2A98-44F5-875D-CE7CDB19F2C6}" type="slidenum">
              <a:rPr lang="en-AU" altLang="en-US"/>
              <a:pPr/>
              <a:t>83</a:t>
            </a:fld>
            <a:endParaRPr lang="en-AU" altLang="en-US"/>
          </a:p>
        </p:txBody>
      </p:sp>
      <p:sp>
        <p:nvSpPr>
          <p:cNvPr id="707586" name="Rectangle 2"/>
          <p:cNvSpPr>
            <a:spLocks noGrp="1" noChangeArrowheads="1"/>
          </p:cNvSpPr>
          <p:nvPr>
            <p:ph type="title"/>
          </p:nvPr>
        </p:nvSpPr>
        <p:spPr>
          <a:xfrm>
            <a:off x="1371600" y="152400"/>
            <a:ext cx="7772400" cy="762000"/>
          </a:xfrm>
          <a:noFill/>
          <a:ln/>
        </p:spPr>
        <p:txBody>
          <a:bodyPr anchor="t"/>
          <a:lstStyle/>
          <a:p>
            <a:r>
              <a:rPr lang="en-US" altLang="en-US" dirty="0"/>
              <a:t>Testing to code</a:t>
            </a:r>
          </a:p>
        </p:txBody>
      </p:sp>
      <p:sp>
        <p:nvSpPr>
          <p:cNvPr id="707588" name="Oval 4"/>
          <p:cNvSpPr>
            <a:spLocks noChangeArrowheads="1"/>
          </p:cNvSpPr>
          <p:nvPr/>
        </p:nvSpPr>
        <p:spPr bwMode="auto">
          <a:xfrm>
            <a:off x="2982913" y="1231900"/>
            <a:ext cx="2873375" cy="1041400"/>
          </a:xfrm>
          <a:prstGeom prst="ellipse">
            <a:avLst/>
          </a:prstGeom>
          <a:solidFill>
            <a:srgbClr val="99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89" name="Rectangle 5"/>
          <p:cNvSpPr>
            <a:spLocks noChangeArrowheads="1"/>
          </p:cNvSpPr>
          <p:nvPr/>
        </p:nvSpPr>
        <p:spPr bwMode="auto">
          <a:xfrm>
            <a:off x="3641725" y="1431925"/>
            <a:ext cx="152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Test inputs</a:t>
            </a:r>
          </a:p>
        </p:txBody>
      </p:sp>
      <p:sp>
        <p:nvSpPr>
          <p:cNvPr id="707590" name="Rectangle 6"/>
          <p:cNvSpPr>
            <a:spLocks noChangeArrowheads="1"/>
          </p:cNvSpPr>
          <p:nvPr/>
        </p:nvSpPr>
        <p:spPr bwMode="auto">
          <a:xfrm>
            <a:off x="3059113" y="3060700"/>
            <a:ext cx="2644775" cy="889000"/>
          </a:xfrm>
          <a:prstGeom prst="rect">
            <a:avLst/>
          </a:prstGeom>
          <a:solidFill>
            <a:srgbClr val="99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1" name="Rectangle 7"/>
          <p:cNvSpPr>
            <a:spLocks noChangeArrowheads="1"/>
          </p:cNvSpPr>
          <p:nvPr/>
        </p:nvSpPr>
        <p:spPr bwMode="auto">
          <a:xfrm>
            <a:off x="3641725" y="3108325"/>
            <a:ext cx="1466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400"/>
              <a:t>Test Unit</a:t>
            </a:r>
          </a:p>
          <a:p>
            <a:pPr algn="ctr"/>
            <a:r>
              <a:rPr lang="en-US" altLang="en-US" sz="2000"/>
              <a:t>as white box</a:t>
            </a:r>
          </a:p>
        </p:txBody>
      </p:sp>
      <p:sp>
        <p:nvSpPr>
          <p:cNvPr id="707592" name="Oval 8"/>
          <p:cNvSpPr>
            <a:spLocks noChangeArrowheads="1"/>
          </p:cNvSpPr>
          <p:nvPr/>
        </p:nvSpPr>
        <p:spPr bwMode="auto">
          <a:xfrm>
            <a:off x="3059113" y="4737100"/>
            <a:ext cx="2873375" cy="1041400"/>
          </a:xfrm>
          <a:prstGeom prst="ellipse">
            <a:avLst/>
          </a:prstGeom>
          <a:solidFill>
            <a:srgbClr val="99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3" name="Rectangle 9"/>
          <p:cNvSpPr>
            <a:spLocks noChangeArrowheads="1"/>
          </p:cNvSpPr>
          <p:nvPr/>
        </p:nvSpPr>
        <p:spPr bwMode="auto">
          <a:xfrm>
            <a:off x="3717925" y="4937125"/>
            <a:ext cx="168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Test outputs</a:t>
            </a:r>
          </a:p>
        </p:txBody>
      </p:sp>
      <p:sp>
        <p:nvSpPr>
          <p:cNvPr id="707594" name="Line 10"/>
          <p:cNvSpPr>
            <a:spLocks noChangeShapeType="1"/>
          </p:cNvSpPr>
          <p:nvPr/>
        </p:nvSpPr>
        <p:spPr bwMode="auto">
          <a:xfrm>
            <a:off x="4343400" y="3962400"/>
            <a:ext cx="0" cy="762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5" name="Line 11"/>
          <p:cNvSpPr>
            <a:spLocks noChangeShapeType="1"/>
          </p:cNvSpPr>
          <p:nvPr/>
        </p:nvSpPr>
        <p:spPr bwMode="auto">
          <a:xfrm>
            <a:off x="5867400" y="1752600"/>
            <a:ext cx="838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6" name="Line 12"/>
          <p:cNvSpPr>
            <a:spLocks noChangeShapeType="1"/>
          </p:cNvSpPr>
          <p:nvPr/>
        </p:nvSpPr>
        <p:spPr bwMode="auto">
          <a:xfrm>
            <a:off x="6705600" y="1752600"/>
            <a:ext cx="0" cy="1600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7" name="Line 13"/>
          <p:cNvSpPr>
            <a:spLocks noChangeShapeType="1"/>
          </p:cNvSpPr>
          <p:nvPr/>
        </p:nvSpPr>
        <p:spPr bwMode="auto">
          <a:xfrm flipH="1">
            <a:off x="5715000" y="3352800"/>
            <a:ext cx="9906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8" name="Line 14"/>
          <p:cNvSpPr>
            <a:spLocks noChangeShapeType="1"/>
          </p:cNvSpPr>
          <p:nvPr/>
        </p:nvSpPr>
        <p:spPr bwMode="auto">
          <a:xfrm flipH="1">
            <a:off x="2209800" y="3352800"/>
            <a:ext cx="838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599" name="Line 15"/>
          <p:cNvSpPr>
            <a:spLocks noChangeShapeType="1"/>
          </p:cNvSpPr>
          <p:nvPr/>
        </p:nvSpPr>
        <p:spPr bwMode="auto">
          <a:xfrm flipV="1">
            <a:off x="2209800" y="1752600"/>
            <a:ext cx="0" cy="1600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600" name="Line 16"/>
          <p:cNvSpPr>
            <a:spLocks noChangeShapeType="1"/>
          </p:cNvSpPr>
          <p:nvPr/>
        </p:nvSpPr>
        <p:spPr bwMode="auto">
          <a:xfrm>
            <a:off x="2209800" y="1752600"/>
            <a:ext cx="7620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7601" name="Rectangle 17"/>
          <p:cNvSpPr>
            <a:spLocks noChangeArrowheads="1"/>
          </p:cNvSpPr>
          <p:nvPr/>
        </p:nvSpPr>
        <p:spPr bwMode="auto">
          <a:xfrm>
            <a:off x="5851525" y="2270125"/>
            <a:ext cx="65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Test</a:t>
            </a:r>
          </a:p>
        </p:txBody>
      </p:sp>
      <p:sp>
        <p:nvSpPr>
          <p:cNvPr id="707602" name="Rectangle 18"/>
          <p:cNvSpPr>
            <a:spLocks noChangeArrowheads="1"/>
          </p:cNvSpPr>
          <p:nvPr/>
        </p:nvSpPr>
        <p:spPr bwMode="auto">
          <a:xfrm>
            <a:off x="2193925" y="2193925"/>
            <a:ext cx="104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a:t>Derives</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Date Placeholder 3"/>
          <p:cNvSpPr>
            <a:spLocks noGrp="1"/>
          </p:cNvSpPr>
          <p:nvPr>
            <p:ph type="dt" sz="half" idx="10"/>
          </p:nvPr>
        </p:nvSpPr>
        <p:spPr/>
        <p:txBody>
          <a:bodyPr/>
          <a:lstStyle/>
          <a:p>
            <a:r>
              <a:rPr lang="en-US" altLang="en-US"/>
              <a:t>© Pearson Education 2007</a:t>
            </a:r>
            <a:endParaRPr lang="en-AU" altLang="en-US"/>
          </a:p>
        </p:txBody>
      </p:sp>
      <p:sp>
        <p:nvSpPr>
          <p:cNvPr id="29" name="Footer Placeholder 4"/>
          <p:cNvSpPr>
            <a:spLocks noGrp="1"/>
          </p:cNvSpPr>
          <p:nvPr>
            <p:ph type="ftr" sz="quarter" idx="11"/>
          </p:nvPr>
        </p:nvSpPr>
        <p:spPr/>
        <p:txBody>
          <a:bodyPr/>
          <a:lstStyle/>
          <a:p>
            <a:r>
              <a:rPr lang="en-AU" altLang="en-US"/>
              <a:t>Chapter 9 (Maciaszek - RASD 3/e)</a:t>
            </a:r>
          </a:p>
        </p:txBody>
      </p:sp>
      <p:sp>
        <p:nvSpPr>
          <p:cNvPr id="30" name="Slide Number Placeholder 5"/>
          <p:cNvSpPr>
            <a:spLocks noGrp="1"/>
          </p:cNvSpPr>
          <p:nvPr>
            <p:ph type="sldNum" sz="quarter" idx="12"/>
          </p:nvPr>
        </p:nvSpPr>
        <p:spPr/>
        <p:txBody>
          <a:bodyPr/>
          <a:lstStyle/>
          <a:p>
            <a:fld id="{DF61E0BD-E710-479B-B977-335CFEE32829}" type="slidenum">
              <a:rPr lang="en-AU" altLang="en-US"/>
              <a:pPr/>
              <a:t>84</a:t>
            </a:fld>
            <a:endParaRPr lang="en-AU" altLang="en-US"/>
          </a:p>
        </p:txBody>
      </p:sp>
      <p:sp>
        <p:nvSpPr>
          <p:cNvPr id="709634" name="Rectangle 2"/>
          <p:cNvSpPr>
            <a:spLocks noGrp="1" noChangeArrowheads="1"/>
          </p:cNvSpPr>
          <p:nvPr>
            <p:ph type="title"/>
          </p:nvPr>
        </p:nvSpPr>
        <p:spPr>
          <a:xfrm>
            <a:off x="1371600" y="163736"/>
            <a:ext cx="7772400" cy="750664"/>
          </a:xfrm>
          <a:noFill/>
          <a:ln/>
        </p:spPr>
        <p:txBody>
          <a:bodyPr anchor="t"/>
          <a:lstStyle/>
          <a:p>
            <a:r>
              <a:rPr lang="en-US" altLang="en-US" dirty="0"/>
              <a:t>Feasibility of testing to code</a:t>
            </a:r>
          </a:p>
        </p:txBody>
      </p:sp>
      <p:sp>
        <p:nvSpPr>
          <p:cNvPr id="709635" name="Rectangle 3"/>
          <p:cNvSpPr>
            <a:spLocks noGrp="1" noChangeArrowheads="1"/>
          </p:cNvSpPr>
          <p:nvPr>
            <p:ph type="body" idx="1"/>
          </p:nvPr>
        </p:nvSpPr>
        <p:spPr>
          <a:xfrm>
            <a:off x="1601788" y="1052736"/>
            <a:ext cx="7162800" cy="5389264"/>
          </a:xfrm>
          <a:noFill/>
          <a:ln/>
        </p:spPr>
        <p:txBody>
          <a:bodyPr/>
          <a:lstStyle/>
          <a:p>
            <a:pPr>
              <a:lnSpc>
                <a:spcPct val="90000"/>
              </a:lnSpc>
              <a:spcBef>
                <a:spcPts val="600"/>
              </a:spcBef>
            </a:pPr>
            <a:r>
              <a:rPr lang="en-US" altLang="en-US" dirty="0"/>
              <a:t>Combinatorial explosion</a:t>
            </a:r>
          </a:p>
          <a:p>
            <a:pPr>
              <a:lnSpc>
                <a:spcPct val="90000"/>
              </a:lnSpc>
              <a:spcBef>
                <a:spcPts val="600"/>
              </a:spcBef>
            </a:pPr>
            <a:endParaRPr lang="en-US" altLang="en-US" dirty="0"/>
          </a:p>
          <a:p>
            <a:pPr>
              <a:lnSpc>
                <a:spcPct val="90000"/>
              </a:lnSpc>
              <a:spcBef>
                <a:spcPts val="600"/>
              </a:spcBef>
            </a:pPr>
            <a:endParaRPr lang="en-US" altLang="en-US" dirty="0"/>
          </a:p>
          <a:p>
            <a:pPr>
              <a:lnSpc>
                <a:spcPct val="90000"/>
              </a:lnSpc>
              <a:spcBef>
                <a:spcPts val="600"/>
              </a:spcBef>
            </a:pPr>
            <a:endParaRPr lang="en-US" altLang="en-US" dirty="0"/>
          </a:p>
          <a:p>
            <a:pPr>
              <a:lnSpc>
                <a:spcPct val="90000"/>
              </a:lnSpc>
              <a:spcBef>
                <a:spcPts val="600"/>
              </a:spcBef>
            </a:pPr>
            <a:endParaRPr lang="en-US" altLang="en-US" sz="5400" dirty="0"/>
          </a:p>
          <a:p>
            <a:pPr>
              <a:lnSpc>
                <a:spcPct val="90000"/>
              </a:lnSpc>
              <a:spcBef>
                <a:spcPts val="600"/>
              </a:spcBef>
            </a:pPr>
            <a:r>
              <a:rPr lang="en-US" altLang="en-US" dirty="0"/>
              <a:t>It is possible to test every path without detecting every fault</a:t>
            </a:r>
          </a:p>
          <a:p>
            <a:pPr>
              <a:lnSpc>
                <a:spcPct val="90000"/>
              </a:lnSpc>
              <a:spcBef>
                <a:spcPts val="600"/>
              </a:spcBef>
            </a:pPr>
            <a:r>
              <a:rPr lang="en-US" altLang="en-US" dirty="0"/>
              <a:t>A path can be tested only if it is present</a:t>
            </a:r>
          </a:p>
          <a:p>
            <a:pPr>
              <a:lnSpc>
                <a:spcPct val="90000"/>
              </a:lnSpc>
              <a:spcBef>
                <a:spcPts val="600"/>
              </a:spcBef>
            </a:pPr>
            <a:r>
              <a:rPr lang="en-US" altLang="en-US" dirty="0"/>
              <a:t>Weakening white-box testing</a:t>
            </a:r>
          </a:p>
          <a:p>
            <a:pPr lvl="1">
              <a:lnSpc>
                <a:spcPct val="90000"/>
              </a:lnSpc>
              <a:spcBef>
                <a:spcPts val="600"/>
              </a:spcBef>
            </a:pPr>
            <a:r>
              <a:rPr lang="en-US" altLang="en-US" sz="2000" dirty="0"/>
              <a:t>exercising both, the true branch and the false branch of all conditional statements</a:t>
            </a:r>
          </a:p>
          <a:p>
            <a:pPr lvl="1">
              <a:lnSpc>
                <a:spcPct val="90000"/>
              </a:lnSpc>
              <a:spcBef>
                <a:spcPts val="600"/>
              </a:spcBef>
            </a:pPr>
            <a:r>
              <a:rPr lang="en-US" altLang="en-US" sz="2000" dirty="0"/>
              <a:t>execute every statement (and that’s it)</a:t>
            </a:r>
          </a:p>
        </p:txBody>
      </p:sp>
      <p:sp>
        <p:nvSpPr>
          <p:cNvPr id="709637" name="Rectangle 5"/>
          <p:cNvSpPr>
            <a:spLocks noChangeArrowheads="1"/>
          </p:cNvSpPr>
          <p:nvPr/>
        </p:nvSpPr>
        <p:spPr bwMode="auto">
          <a:xfrm>
            <a:off x="2845320" y="2668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38" name="Rectangle 6"/>
          <p:cNvSpPr>
            <a:spLocks noChangeArrowheads="1"/>
          </p:cNvSpPr>
          <p:nvPr/>
        </p:nvSpPr>
        <p:spPr bwMode="auto">
          <a:xfrm>
            <a:off x="3988320" y="2668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39" name="Rectangle 7"/>
          <p:cNvSpPr>
            <a:spLocks noChangeArrowheads="1"/>
          </p:cNvSpPr>
          <p:nvPr/>
        </p:nvSpPr>
        <p:spPr bwMode="auto">
          <a:xfrm>
            <a:off x="5131320" y="2668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0" name="Rectangle 8"/>
          <p:cNvSpPr>
            <a:spLocks noChangeArrowheads="1"/>
          </p:cNvSpPr>
          <p:nvPr/>
        </p:nvSpPr>
        <p:spPr bwMode="auto">
          <a:xfrm>
            <a:off x="6274320" y="2668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1" name="Rectangle 9"/>
          <p:cNvSpPr>
            <a:spLocks noChangeArrowheads="1"/>
          </p:cNvSpPr>
          <p:nvPr/>
        </p:nvSpPr>
        <p:spPr bwMode="auto">
          <a:xfrm>
            <a:off x="7417320" y="2668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2" name="Rectangle 10"/>
          <p:cNvSpPr>
            <a:spLocks noChangeArrowheads="1"/>
          </p:cNvSpPr>
          <p:nvPr/>
        </p:nvSpPr>
        <p:spPr bwMode="auto">
          <a:xfrm>
            <a:off x="5131320" y="1906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3" name="Rectangle 11"/>
          <p:cNvSpPr>
            <a:spLocks noChangeArrowheads="1"/>
          </p:cNvSpPr>
          <p:nvPr/>
        </p:nvSpPr>
        <p:spPr bwMode="auto">
          <a:xfrm>
            <a:off x="5131320" y="3430489"/>
            <a:ext cx="282575" cy="2794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4" name="Line 12"/>
          <p:cNvSpPr>
            <a:spLocks noChangeShapeType="1"/>
          </p:cNvSpPr>
          <p:nvPr/>
        </p:nvSpPr>
        <p:spPr bwMode="auto">
          <a:xfrm>
            <a:off x="2224608" y="2808189"/>
            <a:ext cx="6096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5" name="Line 13"/>
          <p:cNvSpPr>
            <a:spLocks noChangeShapeType="1"/>
          </p:cNvSpPr>
          <p:nvPr/>
        </p:nvSpPr>
        <p:spPr bwMode="auto">
          <a:xfrm>
            <a:off x="3139008" y="2808189"/>
            <a:ext cx="8382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6" name="Line 14"/>
          <p:cNvSpPr>
            <a:spLocks noChangeShapeType="1"/>
          </p:cNvSpPr>
          <p:nvPr/>
        </p:nvSpPr>
        <p:spPr bwMode="auto">
          <a:xfrm>
            <a:off x="4282008" y="2808189"/>
            <a:ext cx="8382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7" name="Line 15"/>
          <p:cNvSpPr>
            <a:spLocks noChangeShapeType="1"/>
          </p:cNvSpPr>
          <p:nvPr/>
        </p:nvSpPr>
        <p:spPr bwMode="auto">
          <a:xfrm>
            <a:off x="5425008" y="2808189"/>
            <a:ext cx="8382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8" name="Line 16"/>
          <p:cNvSpPr>
            <a:spLocks noChangeShapeType="1"/>
          </p:cNvSpPr>
          <p:nvPr/>
        </p:nvSpPr>
        <p:spPr bwMode="auto">
          <a:xfrm>
            <a:off x="6568008" y="2808189"/>
            <a:ext cx="8382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49" name="Line 17"/>
          <p:cNvSpPr>
            <a:spLocks noChangeShapeType="1"/>
          </p:cNvSpPr>
          <p:nvPr/>
        </p:nvSpPr>
        <p:spPr bwMode="auto">
          <a:xfrm>
            <a:off x="7711008" y="2808189"/>
            <a:ext cx="5334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0" name="Line 18"/>
          <p:cNvSpPr>
            <a:spLocks noChangeShapeType="1"/>
          </p:cNvSpPr>
          <p:nvPr/>
        </p:nvSpPr>
        <p:spPr bwMode="auto">
          <a:xfrm>
            <a:off x="5272608" y="2198589"/>
            <a:ext cx="0" cy="4572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1" name="Line 19"/>
          <p:cNvSpPr>
            <a:spLocks noChangeShapeType="1"/>
          </p:cNvSpPr>
          <p:nvPr/>
        </p:nvSpPr>
        <p:spPr bwMode="auto">
          <a:xfrm>
            <a:off x="5272608" y="2960589"/>
            <a:ext cx="0" cy="4572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2" name="Line 20"/>
          <p:cNvSpPr>
            <a:spLocks noChangeShapeType="1"/>
          </p:cNvSpPr>
          <p:nvPr/>
        </p:nvSpPr>
        <p:spPr bwMode="auto">
          <a:xfrm>
            <a:off x="5425008" y="2046189"/>
            <a:ext cx="990600" cy="6096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3" name="Line 21"/>
          <p:cNvSpPr>
            <a:spLocks noChangeShapeType="1"/>
          </p:cNvSpPr>
          <p:nvPr/>
        </p:nvSpPr>
        <p:spPr bwMode="auto">
          <a:xfrm flipV="1">
            <a:off x="5425008" y="2960589"/>
            <a:ext cx="990600" cy="6096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4" name="Line 22"/>
          <p:cNvSpPr>
            <a:spLocks noChangeShapeType="1"/>
          </p:cNvSpPr>
          <p:nvPr/>
        </p:nvSpPr>
        <p:spPr bwMode="auto">
          <a:xfrm>
            <a:off x="4129608" y="2960589"/>
            <a:ext cx="990600" cy="6096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5" name="Line 23"/>
          <p:cNvSpPr>
            <a:spLocks noChangeShapeType="1"/>
          </p:cNvSpPr>
          <p:nvPr/>
        </p:nvSpPr>
        <p:spPr bwMode="auto">
          <a:xfrm flipV="1">
            <a:off x="4129608" y="2046189"/>
            <a:ext cx="990600" cy="6096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6" name="Line 24"/>
          <p:cNvSpPr>
            <a:spLocks noChangeShapeType="1"/>
          </p:cNvSpPr>
          <p:nvPr/>
        </p:nvSpPr>
        <p:spPr bwMode="auto">
          <a:xfrm flipV="1">
            <a:off x="7558608" y="1741389"/>
            <a:ext cx="0" cy="9144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7" name="Line 25"/>
          <p:cNvSpPr>
            <a:spLocks noChangeShapeType="1"/>
          </p:cNvSpPr>
          <p:nvPr/>
        </p:nvSpPr>
        <p:spPr bwMode="auto">
          <a:xfrm flipH="1">
            <a:off x="2986608" y="1741389"/>
            <a:ext cx="4572000" cy="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8" name="Line 26"/>
          <p:cNvSpPr>
            <a:spLocks noChangeShapeType="1"/>
          </p:cNvSpPr>
          <p:nvPr/>
        </p:nvSpPr>
        <p:spPr bwMode="auto">
          <a:xfrm>
            <a:off x="2986608" y="1741389"/>
            <a:ext cx="0" cy="914400"/>
          </a:xfrm>
          <a:prstGeom prst="line">
            <a:avLst/>
          </a:prstGeom>
          <a:noFill/>
          <a:ln w="254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09659" name="Rectangle 27"/>
          <p:cNvSpPr>
            <a:spLocks noChangeArrowheads="1"/>
          </p:cNvSpPr>
          <p:nvPr/>
        </p:nvSpPr>
        <p:spPr bwMode="auto">
          <a:xfrm>
            <a:off x="4570933" y="1412776"/>
            <a:ext cx="174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a:t>loop &lt;= 18 times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35">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3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0963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096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9 (Maciaszek - RASD 3/e)</a:t>
            </a:r>
          </a:p>
        </p:txBody>
      </p:sp>
      <p:sp>
        <p:nvSpPr>
          <p:cNvPr id="7" name="Slide Number Placeholder 5"/>
          <p:cNvSpPr>
            <a:spLocks noGrp="1"/>
          </p:cNvSpPr>
          <p:nvPr>
            <p:ph type="sldNum" sz="quarter" idx="12"/>
          </p:nvPr>
        </p:nvSpPr>
        <p:spPr/>
        <p:txBody>
          <a:bodyPr/>
          <a:lstStyle/>
          <a:p>
            <a:fld id="{436A3E0F-2DD3-4A6E-90E9-A2E1D84822D6}" type="slidenum">
              <a:rPr lang="en-AU" altLang="en-US"/>
              <a:pPr/>
              <a:t>85</a:t>
            </a:fld>
            <a:endParaRPr lang="en-AU" altLang="en-US"/>
          </a:p>
        </p:txBody>
      </p:sp>
      <p:sp>
        <p:nvSpPr>
          <p:cNvPr id="711682" name="Rectangle 2"/>
          <p:cNvSpPr>
            <a:spLocks noGrp="1" noChangeArrowheads="1"/>
          </p:cNvSpPr>
          <p:nvPr>
            <p:ph type="title"/>
          </p:nvPr>
        </p:nvSpPr>
        <p:spPr>
          <a:xfrm>
            <a:off x="1371600" y="188640"/>
            <a:ext cx="7772400" cy="725760"/>
          </a:xfrm>
          <a:noFill/>
          <a:ln/>
        </p:spPr>
        <p:txBody>
          <a:bodyPr anchor="t"/>
          <a:lstStyle/>
          <a:p>
            <a:r>
              <a:rPr lang="en-US" altLang="en-US" dirty="0"/>
              <a:t>Techniques of testing to specs</a:t>
            </a:r>
          </a:p>
        </p:txBody>
      </p:sp>
      <p:sp>
        <p:nvSpPr>
          <p:cNvPr id="711683" name="Rectangle 3"/>
          <p:cNvSpPr>
            <a:spLocks noGrp="1" noChangeArrowheads="1"/>
          </p:cNvSpPr>
          <p:nvPr>
            <p:ph type="body" idx="1"/>
          </p:nvPr>
        </p:nvSpPr>
        <p:spPr>
          <a:xfrm>
            <a:off x="1758950" y="1143000"/>
            <a:ext cx="7162800" cy="5248275"/>
          </a:xfrm>
          <a:noFill/>
          <a:ln/>
        </p:spPr>
        <p:txBody>
          <a:bodyPr/>
          <a:lstStyle/>
          <a:p>
            <a:pPr>
              <a:lnSpc>
                <a:spcPct val="90000"/>
              </a:lnSpc>
            </a:pPr>
            <a:r>
              <a:rPr lang="en-US" altLang="en-US" dirty="0"/>
              <a:t>Equivalence testing</a:t>
            </a:r>
          </a:p>
          <a:p>
            <a:pPr lvl="1">
              <a:lnSpc>
                <a:spcPct val="90000"/>
              </a:lnSpc>
            </a:pPr>
            <a:r>
              <a:rPr lang="en-US" altLang="en-US" dirty="0"/>
              <a:t>suppose the range 1 through 16,000 is an </a:t>
            </a:r>
            <a:r>
              <a:rPr lang="en-US" altLang="en-US" i="1" dirty="0"/>
              <a:t>equivalence class</a:t>
            </a:r>
            <a:endParaRPr lang="en-US" altLang="en-US" dirty="0"/>
          </a:p>
          <a:p>
            <a:pPr lvl="1">
              <a:lnSpc>
                <a:spcPct val="90000"/>
              </a:lnSpc>
            </a:pPr>
            <a:r>
              <a:rPr lang="en-US" altLang="en-US" dirty="0"/>
              <a:t>test cases</a:t>
            </a:r>
          </a:p>
          <a:p>
            <a:pPr lvl="2">
              <a:lnSpc>
                <a:spcPct val="90000"/>
              </a:lnSpc>
            </a:pPr>
            <a:r>
              <a:rPr lang="en-US" altLang="en-US" dirty="0"/>
              <a:t>less than 1 (error message)</a:t>
            </a:r>
          </a:p>
          <a:p>
            <a:pPr lvl="2">
              <a:lnSpc>
                <a:spcPct val="90000"/>
              </a:lnSpc>
            </a:pPr>
            <a:r>
              <a:rPr lang="en-US" altLang="en-US" dirty="0"/>
              <a:t>from 1 through 16,000 (correct)</a:t>
            </a:r>
          </a:p>
          <a:p>
            <a:pPr lvl="2">
              <a:lnSpc>
                <a:spcPct val="90000"/>
              </a:lnSpc>
            </a:pPr>
            <a:r>
              <a:rPr lang="en-US" altLang="en-US" dirty="0"/>
              <a:t>more than 16,000 (error message)</a:t>
            </a:r>
          </a:p>
          <a:p>
            <a:pPr>
              <a:lnSpc>
                <a:spcPct val="90000"/>
              </a:lnSpc>
            </a:pPr>
            <a:r>
              <a:rPr lang="en-US" altLang="en-US" dirty="0"/>
              <a:t> Boundary value analysis</a:t>
            </a:r>
          </a:p>
          <a:p>
            <a:pPr lvl="2">
              <a:lnSpc>
                <a:spcPct val="90000"/>
              </a:lnSpc>
            </a:pPr>
            <a:r>
              <a:rPr lang="en-US" altLang="en-US" dirty="0"/>
              <a:t>0</a:t>
            </a:r>
          </a:p>
          <a:p>
            <a:pPr lvl="2">
              <a:lnSpc>
                <a:spcPct val="90000"/>
              </a:lnSpc>
            </a:pPr>
            <a:r>
              <a:rPr lang="en-US" altLang="en-US" dirty="0"/>
              <a:t>1</a:t>
            </a:r>
          </a:p>
          <a:p>
            <a:pPr lvl="2">
              <a:lnSpc>
                <a:spcPct val="90000"/>
              </a:lnSpc>
            </a:pPr>
            <a:r>
              <a:rPr lang="en-US" altLang="en-US" dirty="0"/>
              <a:t>2</a:t>
            </a:r>
          </a:p>
          <a:p>
            <a:pPr lvl="2">
              <a:lnSpc>
                <a:spcPct val="90000"/>
              </a:lnSpc>
            </a:pPr>
            <a:r>
              <a:rPr lang="en-US" altLang="en-US" dirty="0"/>
              <a:t>723</a:t>
            </a:r>
          </a:p>
          <a:p>
            <a:pPr lvl="2">
              <a:lnSpc>
                <a:spcPct val="90000"/>
              </a:lnSpc>
            </a:pPr>
            <a:r>
              <a:rPr lang="en-US" altLang="en-US" dirty="0"/>
              <a:t>15,999</a:t>
            </a:r>
          </a:p>
          <a:p>
            <a:pPr lvl="2">
              <a:lnSpc>
                <a:spcPct val="90000"/>
              </a:lnSpc>
            </a:pPr>
            <a:r>
              <a:rPr lang="en-US" altLang="en-US" dirty="0"/>
              <a:t>16,000</a:t>
            </a:r>
          </a:p>
          <a:p>
            <a:pPr lvl="2">
              <a:lnSpc>
                <a:spcPct val="90000"/>
              </a:lnSpc>
            </a:pPr>
            <a:r>
              <a:rPr lang="en-US" altLang="en-US" dirty="0"/>
              <a:t>16,001</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9 (Maciaszek - RASD 3/e)</a:t>
            </a:r>
          </a:p>
        </p:txBody>
      </p:sp>
      <p:sp>
        <p:nvSpPr>
          <p:cNvPr id="7" name="Slide Number Placeholder 5"/>
          <p:cNvSpPr>
            <a:spLocks noGrp="1"/>
          </p:cNvSpPr>
          <p:nvPr>
            <p:ph type="sldNum" sz="quarter" idx="12"/>
          </p:nvPr>
        </p:nvSpPr>
        <p:spPr/>
        <p:txBody>
          <a:bodyPr/>
          <a:lstStyle/>
          <a:p>
            <a:fld id="{DDA7DC84-5887-4FBB-8180-95245F49F7B0}" type="slidenum">
              <a:rPr lang="en-AU" altLang="en-US"/>
              <a:pPr/>
              <a:t>86</a:t>
            </a:fld>
            <a:endParaRPr lang="en-AU" altLang="en-US"/>
          </a:p>
        </p:txBody>
      </p:sp>
      <p:sp>
        <p:nvSpPr>
          <p:cNvPr id="713730" name="Rectangle 2"/>
          <p:cNvSpPr>
            <a:spLocks noGrp="1" noChangeArrowheads="1"/>
          </p:cNvSpPr>
          <p:nvPr>
            <p:ph type="title"/>
          </p:nvPr>
        </p:nvSpPr>
        <p:spPr>
          <a:xfrm>
            <a:off x="1371600" y="188640"/>
            <a:ext cx="7772400" cy="725760"/>
          </a:xfrm>
          <a:noFill/>
          <a:ln/>
        </p:spPr>
        <p:txBody>
          <a:bodyPr anchor="t"/>
          <a:lstStyle/>
          <a:p>
            <a:r>
              <a:rPr lang="en-US" altLang="en-US" dirty="0"/>
              <a:t>Techniques of testing to code</a:t>
            </a:r>
          </a:p>
        </p:txBody>
      </p:sp>
      <p:sp>
        <p:nvSpPr>
          <p:cNvPr id="713731" name="Rectangle 3"/>
          <p:cNvSpPr>
            <a:spLocks noGrp="1" noChangeArrowheads="1"/>
          </p:cNvSpPr>
          <p:nvPr>
            <p:ph type="body" idx="1"/>
          </p:nvPr>
        </p:nvSpPr>
        <p:spPr>
          <a:noFill/>
          <a:ln/>
        </p:spPr>
        <p:txBody>
          <a:bodyPr/>
          <a:lstStyle/>
          <a:p>
            <a:r>
              <a:rPr lang="en-US" altLang="en-US" dirty="0"/>
              <a:t>Structural testing</a:t>
            </a:r>
          </a:p>
          <a:p>
            <a:pPr lvl="1"/>
            <a:r>
              <a:rPr lang="en-US" altLang="en-US" dirty="0"/>
              <a:t>statement coverage</a:t>
            </a:r>
          </a:p>
          <a:p>
            <a:pPr lvl="1"/>
            <a:r>
              <a:rPr lang="en-US" altLang="en-US" dirty="0"/>
              <a:t>branch coverage </a:t>
            </a:r>
          </a:p>
          <a:p>
            <a:pPr lvl="1"/>
            <a:r>
              <a:rPr lang="en-US" altLang="en-US" dirty="0"/>
              <a:t>path coverage</a:t>
            </a:r>
          </a:p>
          <a:p>
            <a:pPr lvl="1"/>
            <a:r>
              <a:rPr lang="en-US" altLang="en-US" dirty="0"/>
              <a:t>all-definition-use-path coverage</a:t>
            </a:r>
          </a:p>
          <a:p>
            <a:pPr lvl="1">
              <a:buFontTx/>
              <a:buNone/>
            </a:pPr>
            <a:endParaRPr lang="en-US" altLang="en-US" dirty="0"/>
          </a:p>
          <a:p>
            <a:r>
              <a:rPr lang="en-US" altLang="en-US" dirty="0"/>
              <a:t>Complexity metrics</a:t>
            </a:r>
          </a:p>
          <a:p>
            <a:pPr lvl="1"/>
            <a:r>
              <a:rPr lang="en-US" altLang="en-US" dirty="0"/>
              <a:t>lines of code</a:t>
            </a:r>
          </a:p>
          <a:p>
            <a:pPr lvl="1"/>
            <a:r>
              <a:rPr lang="en-US" altLang="en-US" dirty="0" err="1"/>
              <a:t>cyclomatic</a:t>
            </a:r>
            <a:r>
              <a:rPr lang="en-US" altLang="en-US" dirty="0"/>
              <a:t> complexity</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3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37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37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pPr>
              <a:spcBef>
                <a:spcPts val="1200"/>
              </a:spcBef>
            </a:pPr>
            <a:r>
              <a:rPr lang="en-US" dirty="0"/>
              <a:t>Involves integrating components to create a version of the system and then testing the integrated system.</a:t>
            </a:r>
          </a:p>
          <a:p>
            <a:pPr>
              <a:spcBef>
                <a:spcPts val="1200"/>
              </a:spcBef>
            </a:pPr>
            <a:r>
              <a:rPr lang="en-US" dirty="0"/>
              <a:t>Focus is on testing interactions between components. </a:t>
            </a:r>
          </a:p>
          <a:p>
            <a:pPr>
              <a:spcBef>
                <a:spcPts val="1200"/>
              </a:spcBef>
            </a:pPr>
            <a:r>
              <a:rPr lang="en-US" dirty="0"/>
              <a:t>Checks that components are compatible, interact correctly and transfer the right data at the right time across their interfaces. </a:t>
            </a:r>
          </a:p>
          <a:p>
            <a:pPr>
              <a:spcBef>
                <a:spcPts val="1200"/>
              </a:spcBef>
            </a:pPr>
            <a:r>
              <a:rPr lang="en-US" dirty="0"/>
              <a:t>Tests the emergent </a:t>
            </a:r>
            <a:r>
              <a:rPr lang="en-US" dirty="0" err="1"/>
              <a:t>behaviour</a:t>
            </a:r>
            <a:r>
              <a:rPr lang="en-US" dirty="0"/>
              <a:t> of a system. </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87</a:t>
            </a:fld>
            <a:endParaRPr lang="en-AU" altLang="en-US"/>
          </a:p>
        </p:txBody>
      </p:sp>
      <p:sp>
        <p:nvSpPr>
          <p:cNvPr id="6" name="Date Placeholder 3">
            <a:extLst>
              <a:ext uri="{FF2B5EF4-FFF2-40B4-BE49-F238E27FC236}">
                <a16:creationId xmlns:a16="http://schemas.microsoft.com/office/drawing/2014/main" id="{97873618-F31E-478B-8063-727A47681B46}"/>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9351582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pPr>
              <a:spcBef>
                <a:spcPts val="1200"/>
              </a:spcBef>
            </a:pPr>
            <a:r>
              <a:rPr lang="en-US" dirty="0"/>
              <a:t>Components developed by different teams may be integrated at this stage. </a:t>
            </a:r>
          </a:p>
          <a:p>
            <a:pPr>
              <a:spcBef>
                <a:spcPts val="1200"/>
              </a:spcBef>
            </a:pPr>
            <a:r>
              <a:rPr lang="en-US" dirty="0"/>
              <a:t>Collective rather than an individual process</a:t>
            </a:r>
          </a:p>
          <a:p>
            <a:pPr>
              <a:spcBef>
                <a:spcPts val="1200"/>
              </a:spcBef>
            </a:pPr>
            <a:r>
              <a:rPr lang="en-US" dirty="0"/>
              <a:t>In some companies, system testing may involve a separate testing team with no involvement from designers and programmers.</a:t>
            </a:r>
          </a:p>
          <a:p>
            <a:pPr lvl="1"/>
            <a:r>
              <a:rPr lang="en-US" dirty="0"/>
              <a:t>independent V&amp;V Team</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88</a:t>
            </a:fld>
            <a:endParaRPr lang="en-AU" altLang="en-US"/>
          </a:p>
        </p:txBody>
      </p:sp>
      <p:sp>
        <p:nvSpPr>
          <p:cNvPr id="6" name="Date Placeholder 3">
            <a:extLst>
              <a:ext uri="{FF2B5EF4-FFF2-40B4-BE49-F238E27FC236}">
                <a16:creationId xmlns:a16="http://schemas.microsoft.com/office/drawing/2014/main" id="{BD55F98A-A86A-499E-A48D-F5E3BEB7D23B}"/>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4982041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1371600" y="1124744"/>
            <a:ext cx="7492034" cy="5001419"/>
          </a:xfrm>
        </p:spPr>
        <p:txBody>
          <a:bodyPr/>
          <a:lstStyle/>
          <a:p>
            <a:r>
              <a:rPr lang="en-US" sz="2400" dirty="0"/>
              <a:t>Testing a particular release of a system that is intended for use outside of the development team.</a:t>
            </a:r>
            <a:r>
              <a:rPr lang="en-GB" sz="2400" dirty="0"/>
              <a:t> </a:t>
            </a:r>
          </a:p>
          <a:p>
            <a:pPr>
              <a:spcBef>
                <a:spcPts val="1200"/>
              </a:spcBef>
            </a:pPr>
            <a:r>
              <a:rPr lang="en-US" sz="2400" dirty="0"/>
              <a:t>Primary goal is to convince the </a:t>
            </a:r>
            <a:r>
              <a:rPr lang="en-US" sz="2400" b="1" i="1" dirty="0"/>
              <a:t>supplier</a:t>
            </a:r>
            <a:r>
              <a:rPr lang="en-US" sz="2400" dirty="0"/>
              <a:t> of the system that it is good enough for use</a:t>
            </a:r>
            <a:r>
              <a:rPr lang="en-GB" sz="2400" dirty="0"/>
              <a:t>.</a:t>
            </a:r>
          </a:p>
          <a:p>
            <a:pPr lvl="1"/>
            <a:r>
              <a:rPr lang="en-US" sz="2000" dirty="0"/>
              <a:t>Show that the system delivers its specified</a:t>
            </a:r>
          </a:p>
          <a:p>
            <a:pPr lvl="2"/>
            <a:r>
              <a:rPr lang="en-US" dirty="0"/>
              <a:t>functionality</a:t>
            </a:r>
          </a:p>
          <a:p>
            <a:pPr lvl="2"/>
            <a:r>
              <a:rPr lang="en-US" dirty="0"/>
              <a:t>performance</a:t>
            </a:r>
          </a:p>
          <a:p>
            <a:pPr lvl="2"/>
            <a:r>
              <a:rPr lang="en-US" dirty="0"/>
              <a:t>dependability</a:t>
            </a:r>
          </a:p>
          <a:p>
            <a:pPr lvl="2"/>
            <a:r>
              <a:rPr lang="en-US" dirty="0"/>
              <a:t>does not fail during normal use</a:t>
            </a:r>
            <a:endParaRPr lang="en-GB" dirty="0"/>
          </a:p>
          <a:p>
            <a:pPr>
              <a:spcBef>
                <a:spcPts val="1200"/>
              </a:spcBef>
            </a:pPr>
            <a:r>
              <a:rPr lang="en-US" sz="2400" dirty="0"/>
              <a:t>Usually a black-box testing process where tests are only derived from the system specification. </a:t>
            </a:r>
            <a:endParaRPr lang="en-GB" sz="2400" dirty="0"/>
          </a:p>
          <a:p>
            <a:endParaRPr lang="en-US" sz="2400" dirty="0"/>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89</a:t>
            </a:fld>
            <a:endParaRPr lang="en-AU" altLang="en-US"/>
          </a:p>
        </p:txBody>
      </p:sp>
      <p:sp>
        <p:nvSpPr>
          <p:cNvPr id="6" name="Date Placeholder 3">
            <a:extLst>
              <a:ext uri="{FF2B5EF4-FFF2-40B4-BE49-F238E27FC236}">
                <a16:creationId xmlns:a16="http://schemas.microsoft.com/office/drawing/2014/main" id="{412EC6E5-D258-459B-8483-CDAB90804C05}"/>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9196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Scope of Quality Management</a:t>
            </a:r>
          </a:p>
        </p:txBody>
      </p:sp>
      <p:sp>
        <p:nvSpPr>
          <p:cNvPr id="1027" name="Rectangle 3"/>
          <p:cNvSpPr>
            <a:spLocks noGrp="1" noChangeArrowheads="1"/>
          </p:cNvSpPr>
          <p:nvPr>
            <p:ph idx="1"/>
          </p:nvPr>
        </p:nvSpPr>
        <p:spPr/>
        <p:txBody>
          <a:bodyPr/>
          <a:lstStyle/>
          <a:p>
            <a:r>
              <a:rPr lang="en-US" dirty="0"/>
              <a:t>Quality management is particularly important for large, complex systems</a:t>
            </a:r>
          </a:p>
          <a:p>
            <a:pPr lvl="1"/>
            <a:r>
              <a:rPr lang="en-US" sz="2200" dirty="0"/>
              <a:t>Quality documentation is a record of progress and supports continuity of development as the development team changes</a:t>
            </a:r>
          </a:p>
          <a:p>
            <a:pPr>
              <a:spcBef>
                <a:spcPts val="1200"/>
              </a:spcBef>
            </a:pPr>
            <a:r>
              <a:rPr lang="en-US" dirty="0"/>
              <a:t>For smaller systems, quality management needs less documentation and should focus on establishing a quality culture</a:t>
            </a:r>
          </a:p>
        </p:txBody>
      </p:sp>
      <p:sp>
        <p:nvSpPr>
          <p:cNvPr id="8" name="Slide Number Placeholder 4"/>
          <p:cNvSpPr>
            <a:spLocks noGrp="1"/>
          </p:cNvSpPr>
          <p:nvPr>
            <p:ph type="sldNum" sz="quarter" idx="12"/>
          </p:nvPr>
        </p:nvSpPr>
        <p:spPr>
          <a:xfrm>
            <a:off x="7010400" y="6553200"/>
            <a:ext cx="1905000" cy="304800"/>
          </a:xfrm>
        </p:spPr>
        <p:txBody>
          <a:bodyPr/>
          <a:lstStyle/>
          <a:p>
            <a:pPr>
              <a:defRPr/>
            </a:pPr>
            <a:fld id="{2505048C-9CA2-4356-B565-2FC324102B46}" type="slidenum">
              <a:rPr lang="en-AU" altLang="en-US" smtClean="0"/>
              <a:pPr>
                <a:defRPr/>
              </a:pPr>
              <a:t>9</a:t>
            </a:fld>
            <a:endParaRPr lang="en-AU" altLang="en-US"/>
          </a:p>
        </p:txBody>
      </p:sp>
      <p:sp>
        <p:nvSpPr>
          <p:cNvPr id="6" name="Date Placeholder 3">
            <a:extLst>
              <a:ext uri="{FF2B5EF4-FFF2-40B4-BE49-F238E27FC236}">
                <a16:creationId xmlns:a16="http://schemas.microsoft.com/office/drawing/2014/main" id="{E20C5F37-610F-4B98-83F5-56D58271C02B}"/>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084417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pPr>
              <a:spcBef>
                <a:spcPts val="1200"/>
              </a:spcBef>
            </a:pPr>
            <a:r>
              <a:rPr lang="en-US" dirty="0"/>
              <a:t>Release testing should be conducted by a team that was not involved in the system development.</a:t>
            </a:r>
            <a:endParaRPr lang="en-GB" dirty="0"/>
          </a:p>
          <a:p>
            <a:pPr>
              <a:spcBef>
                <a:spcPts val="1200"/>
              </a:spcBef>
            </a:pPr>
            <a:r>
              <a:rPr lang="en-US" dirty="0"/>
              <a:t>System testing by the development team should focus on discovering bugs.</a:t>
            </a:r>
          </a:p>
          <a:p>
            <a:pPr lvl="1"/>
            <a:r>
              <a:rPr lang="en-US" dirty="0"/>
              <a:t>verification (defect testing)</a:t>
            </a:r>
          </a:p>
          <a:p>
            <a:pPr>
              <a:spcBef>
                <a:spcPts val="1200"/>
              </a:spcBef>
            </a:pPr>
            <a:r>
              <a:rPr lang="en-US" dirty="0"/>
              <a:t>Release testing determines if the system meets its requirements and is good enough for external use.</a:t>
            </a:r>
          </a:p>
          <a:p>
            <a:pPr lvl="1"/>
            <a:r>
              <a:rPr lang="en-US" dirty="0"/>
              <a:t>validation</a:t>
            </a:r>
            <a:endParaRPr lang="en-GB" dirty="0"/>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90</a:t>
            </a:fld>
            <a:endParaRPr lang="en-AU" altLang="en-US"/>
          </a:p>
        </p:txBody>
      </p:sp>
      <p:sp>
        <p:nvSpPr>
          <p:cNvPr id="6" name="Date Placeholder 3">
            <a:extLst>
              <a:ext uri="{FF2B5EF4-FFF2-40B4-BE49-F238E27FC236}">
                <a16:creationId xmlns:a16="http://schemas.microsoft.com/office/drawing/2014/main" id="{23C2F243-ED3E-4D4C-9A99-AAE5574A7510}"/>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1965816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 Cases and Release Testing</a:t>
            </a:r>
          </a:p>
        </p:txBody>
      </p:sp>
      <p:sp>
        <p:nvSpPr>
          <p:cNvPr id="3" name="Content Placeholder 2"/>
          <p:cNvSpPr>
            <a:spLocks noGrp="1"/>
          </p:cNvSpPr>
          <p:nvPr>
            <p:ph idx="1"/>
          </p:nvPr>
        </p:nvSpPr>
        <p:spPr/>
        <p:txBody>
          <a:bodyPr/>
          <a:lstStyle/>
          <a:p>
            <a:r>
              <a:rPr lang="en-AU" dirty="0"/>
              <a:t>Use cases describe functional requirements</a:t>
            </a:r>
          </a:p>
          <a:p>
            <a:pPr lvl="1"/>
            <a:r>
              <a:rPr lang="en-AU" dirty="0"/>
              <a:t>these need to be validated during release testing</a:t>
            </a:r>
          </a:p>
          <a:p>
            <a:pPr>
              <a:spcBef>
                <a:spcPts val="1200"/>
              </a:spcBef>
            </a:pPr>
            <a:r>
              <a:rPr lang="en-AU" dirty="0"/>
              <a:t>Generate test scripts and scenarios from use case descriptions</a:t>
            </a:r>
          </a:p>
          <a:p>
            <a:pPr lvl="1"/>
            <a:r>
              <a:rPr lang="en-AU" dirty="0"/>
              <a:t>each sequence of events should generate at least one test script</a:t>
            </a:r>
          </a:p>
          <a:p>
            <a:pPr lvl="2"/>
            <a:r>
              <a:rPr lang="en-AU" dirty="0"/>
              <a:t>typical and alternatives</a:t>
            </a:r>
          </a:p>
          <a:p>
            <a:pPr lvl="1"/>
            <a:r>
              <a:rPr lang="en-AU" dirty="0"/>
              <a:t>pre &amp; post conditions must be tested</a:t>
            </a:r>
          </a:p>
          <a:p>
            <a:pPr>
              <a:spcBef>
                <a:spcPts val="1200"/>
              </a:spcBef>
            </a:pPr>
            <a:r>
              <a:rPr lang="en-AU" dirty="0"/>
              <a:t>Test scripts need to be traceable to their originating use case sequence of events</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91</a:t>
            </a:fld>
            <a:endParaRPr lang="en-AU" altLang="en-US"/>
          </a:p>
        </p:txBody>
      </p:sp>
      <p:sp>
        <p:nvSpPr>
          <p:cNvPr id="6" name="Date Placeholder 3">
            <a:extLst>
              <a:ext uri="{FF2B5EF4-FFF2-40B4-BE49-F238E27FC236}">
                <a16:creationId xmlns:a16="http://schemas.microsoft.com/office/drawing/2014/main" id="{70D25BA1-A8AF-4A44-B75F-53C069100C1E}"/>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9638300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 Script Structure</a:t>
            </a:r>
          </a:p>
        </p:txBody>
      </p:sp>
      <p:sp>
        <p:nvSpPr>
          <p:cNvPr id="3" name="Content Placeholder 2"/>
          <p:cNvSpPr>
            <a:spLocks noGrp="1"/>
          </p:cNvSpPr>
          <p:nvPr>
            <p:ph idx="1"/>
          </p:nvPr>
        </p:nvSpPr>
        <p:spPr>
          <a:xfrm>
            <a:off x="1371600" y="1124744"/>
            <a:ext cx="7664896" cy="5001419"/>
          </a:xfrm>
        </p:spPr>
        <p:txBody>
          <a:bodyPr/>
          <a:lstStyle/>
          <a:p>
            <a:r>
              <a:rPr lang="en-AU" sz="2400" dirty="0"/>
              <a:t>Name of use case being tested</a:t>
            </a:r>
          </a:p>
          <a:p>
            <a:pPr lvl="1"/>
            <a:r>
              <a:rPr lang="en-AU" sz="2000" dirty="0"/>
              <a:t>and which sequence of events</a:t>
            </a:r>
          </a:p>
          <a:p>
            <a:r>
              <a:rPr lang="en-AU" sz="2400" dirty="0"/>
              <a:t>Success criteria</a:t>
            </a:r>
          </a:p>
          <a:p>
            <a:pPr lvl="1"/>
            <a:r>
              <a:rPr lang="en-AU" sz="2000" dirty="0"/>
              <a:t>broad description of what the test is supposed to achieve</a:t>
            </a:r>
          </a:p>
          <a:p>
            <a:r>
              <a:rPr lang="en-AU" sz="2400" dirty="0"/>
              <a:t>Pre-requisites</a:t>
            </a:r>
          </a:p>
          <a:p>
            <a:pPr lvl="1"/>
            <a:r>
              <a:rPr lang="en-AU" sz="2000" dirty="0"/>
              <a:t>actions user needs to complete before this test can execute</a:t>
            </a:r>
          </a:p>
          <a:p>
            <a:pPr lvl="2"/>
            <a:r>
              <a:rPr lang="en-AU" sz="1800" dirty="0"/>
              <a:t>e.g. login</a:t>
            </a:r>
          </a:p>
          <a:p>
            <a:r>
              <a:rPr lang="en-AU" sz="2400" dirty="0"/>
              <a:t>Known bugs or issues</a:t>
            </a:r>
          </a:p>
          <a:p>
            <a:pPr lvl="1"/>
            <a:r>
              <a:rPr lang="en-AU" sz="2000" dirty="0"/>
              <a:t>current issues that may affect ability to complete script</a:t>
            </a:r>
          </a:p>
          <a:p>
            <a:r>
              <a:rPr lang="en-AU" sz="2400" dirty="0"/>
              <a:t>Script Steps</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92</a:t>
            </a:fld>
            <a:endParaRPr lang="en-AU" altLang="en-US"/>
          </a:p>
        </p:txBody>
      </p:sp>
      <p:sp>
        <p:nvSpPr>
          <p:cNvPr id="6" name="Date Placeholder 3">
            <a:extLst>
              <a:ext uri="{FF2B5EF4-FFF2-40B4-BE49-F238E27FC236}">
                <a16:creationId xmlns:a16="http://schemas.microsoft.com/office/drawing/2014/main" id="{07C07DA3-4724-47F2-875C-048010BD5A02}"/>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6940815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 Script Steps</a:t>
            </a:r>
          </a:p>
        </p:txBody>
      </p:sp>
      <p:sp>
        <p:nvSpPr>
          <p:cNvPr id="3" name="Content Placeholder 2"/>
          <p:cNvSpPr>
            <a:spLocks noGrp="1"/>
          </p:cNvSpPr>
          <p:nvPr>
            <p:ph idx="1"/>
          </p:nvPr>
        </p:nvSpPr>
        <p:spPr/>
        <p:txBody>
          <a:bodyPr/>
          <a:lstStyle/>
          <a:p>
            <a:r>
              <a:rPr lang="en-AU" dirty="0"/>
              <a:t>Sequence numbering</a:t>
            </a:r>
          </a:p>
          <a:p>
            <a:r>
              <a:rPr lang="en-AU" dirty="0"/>
              <a:t>Description of action to be performed</a:t>
            </a:r>
          </a:p>
          <a:p>
            <a:r>
              <a:rPr lang="en-AU" dirty="0"/>
              <a:t>Expected result</a:t>
            </a:r>
          </a:p>
          <a:p>
            <a:r>
              <a:rPr lang="en-AU" dirty="0"/>
              <a:t>Test data to be used</a:t>
            </a:r>
          </a:p>
          <a:p>
            <a:r>
              <a:rPr lang="en-AU" dirty="0"/>
              <a:t>Comments by tester</a:t>
            </a:r>
          </a:p>
          <a:p>
            <a:pPr lvl="1"/>
            <a:r>
              <a:rPr lang="en-AU" dirty="0"/>
              <a:t>menu option didn’t work</a:t>
            </a:r>
          </a:p>
          <a:p>
            <a:pPr lvl="1"/>
            <a:r>
              <a:rPr lang="en-AU" dirty="0"/>
              <a:t>difficult to understand UI layout</a:t>
            </a:r>
          </a:p>
          <a:p>
            <a:r>
              <a:rPr lang="en-AU" dirty="0"/>
              <a:t>Pass / Fail</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93</a:t>
            </a:fld>
            <a:endParaRPr lang="en-AU" altLang="en-US"/>
          </a:p>
        </p:txBody>
      </p:sp>
      <p:sp>
        <p:nvSpPr>
          <p:cNvPr id="6" name="Date Placeholder 3">
            <a:extLst>
              <a:ext uri="{FF2B5EF4-FFF2-40B4-BE49-F238E27FC236}">
                <a16:creationId xmlns:a16="http://schemas.microsoft.com/office/drawing/2014/main" id="{87D25E39-180C-4F13-946A-5942BB1059C8}"/>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573358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Release Test Plan Template</a:t>
            </a:r>
          </a:p>
        </p:txBody>
      </p:sp>
      <p:pic>
        <p:nvPicPr>
          <p:cNvPr id="7" name="Picture 3" descr="j0283618">
            <a:hlinkClick r:id="rId2" action="ppaction://hlinkfile" tooltip="Release Test Plan Template"/>
          </p:cNvPr>
          <p:cNvPicPr>
            <a:picLocks noGrp="1" noChangeAspect="1" noChangeArrowheads="1" noCrop="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779912" y="2633371"/>
            <a:ext cx="1584176" cy="16584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94</a:t>
            </a:fld>
            <a:endParaRPr lang="en-AU" altLang="en-US"/>
          </a:p>
        </p:txBody>
      </p:sp>
      <p:sp>
        <p:nvSpPr>
          <p:cNvPr id="6" name="Date Placeholder 3">
            <a:extLst>
              <a:ext uri="{FF2B5EF4-FFF2-40B4-BE49-F238E27FC236}">
                <a16:creationId xmlns:a16="http://schemas.microsoft.com/office/drawing/2014/main" id="{7932E514-7A08-476B-B964-428F7FD32377}"/>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3807659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ATM Withdraw – Test Script</a:t>
            </a:r>
          </a:p>
        </p:txBody>
      </p:sp>
      <p:graphicFrame>
        <p:nvGraphicFramePr>
          <p:cNvPr id="7" name="Content Placeholder 6"/>
          <p:cNvGraphicFramePr>
            <a:graphicFrameLocks noGrp="1"/>
          </p:cNvGraphicFramePr>
          <p:nvPr>
            <p:ph idx="1"/>
            <p:extLst/>
          </p:nvPr>
        </p:nvGraphicFramePr>
        <p:xfrm>
          <a:off x="457200" y="1678577"/>
          <a:ext cx="8229600" cy="2560320"/>
        </p:xfrm>
        <a:graphic>
          <a:graphicData uri="http://schemas.openxmlformats.org/drawingml/2006/table">
            <a:tbl>
              <a:tblPr firstRow="1" bandRow="1">
                <a:tableStyleId>{5940675A-B579-460E-94D1-54222C63F5DA}</a:tableStyleId>
              </a:tblPr>
              <a:tblGrid>
                <a:gridCol w="2050869">
                  <a:extLst>
                    <a:ext uri="{9D8B030D-6E8A-4147-A177-3AD203B41FA5}">
                      <a16:colId xmlns:a16="http://schemas.microsoft.com/office/drawing/2014/main" val="1096828659"/>
                    </a:ext>
                  </a:extLst>
                </a:gridCol>
                <a:gridCol w="6178731">
                  <a:extLst>
                    <a:ext uri="{9D8B030D-6E8A-4147-A177-3AD203B41FA5}">
                      <a16:colId xmlns:a16="http://schemas.microsoft.com/office/drawing/2014/main" val="1255549675"/>
                    </a:ext>
                  </a:extLst>
                </a:gridCol>
              </a:tblGrid>
              <a:tr h="370840">
                <a:tc>
                  <a:txBody>
                    <a:bodyPr/>
                    <a:lstStyle/>
                    <a:p>
                      <a:r>
                        <a:rPr lang="en-AU" dirty="0"/>
                        <a:t>Sequence of Events</a:t>
                      </a:r>
                    </a:p>
                  </a:txBody>
                  <a:tcPr>
                    <a:solidFill>
                      <a:srgbClr val="B9CDE5">
                        <a:alpha val="74902"/>
                      </a:srgbClr>
                    </a:solidFill>
                  </a:tcPr>
                </a:tc>
                <a:tc>
                  <a:txBody>
                    <a:bodyPr/>
                    <a:lstStyle/>
                    <a:p>
                      <a:r>
                        <a:rPr lang="en-AU" dirty="0"/>
                        <a:t>Typical</a:t>
                      </a:r>
                    </a:p>
                  </a:txBody>
                  <a:tcPr>
                    <a:solidFill>
                      <a:srgbClr val="DCE6F2">
                        <a:alpha val="74902"/>
                      </a:srgbClr>
                    </a:solidFill>
                  </a:tcPr>
                </a:tc>
                <a:extLst>
                  <a:ext uri="{0D108BD9-81ED-4DB2-BD59-A6C34878D82A}">
                    <a16:rowId xmlns:a16="http://schemas.microsoft.com/office/drawing/2014/main" val="2273158112"/>
                  </a:ext>
                </a:extLst>
              </a:tr>
              <a:tr h="370840">
                <a:tc>
                  <a:txBody>
                    <a:bodyPr/>
                    <a:lstStyle/>
                    <a:p>
                      <a:r>
                        <a:rPr lang="en-AU" dirty="0"/>
                        <a:t>Success Criteria</a:t>
                      </a:r>
                    </a:p>
                  </a:txBody>
                  <a:tcPr>
                    <a:solidFill>
                      <a:srgbClr val="B9CDE5">
                        <a:alpha val="74902"/>
                      </a:srgbClr>
                    </a:solidFill>
                  </a:tcPr>
                </a:tc>
                <a:tc>
                  <a:txBody>
                    <a:bodyPr/>
                    <a:lstStyle/>
                    <a:p>
                      <a:r>
                        <a:rPr lang="en-AU" dirty="0"/>
                        <a:t>Nominated amount of cash is provided and withdrawn from selected account.</a:t>
                      </a:r>
                    </a:p>
                  </a:txBody>
                  <a:tcPr>
                    <a:solidFill>
                      <a:srgbClr val="DCE6F2">
                        <a:alpha val="74902"/>
                      </a:srgbClr>
                    </a:solidFill>
                  </a:tcPr>
                </a:tc>
                <a:extLst>
                  <a:ext uri="{0D108BD9-81ED-4DB2-BD59-A6C34878D82A}">
                    <a16:rowId xmlns:a16="http://schemas.microsoft.com/office/drawing/2014/main" val="1108725086"/>
                  </a:ext>
                </a:extLst>
              </a:tr>
              <a:tr h="370840">
                <a:tc>
                  <a:txBody>
                    <a:bodyPr/>
                    <a:lstStyle/>
                    <a:p>
                      <a:r>
                        <a:rPr lang="en-AU" dirty="0"/>
                        <a:t>Pre-Requisites</a:t>
                      </a:r>
                    </a:p>
                  </a:txBody>
                  <a:tcPr>
                    <a:solidFill>
                      <a:srgbClr val="B9CDE5">
                        <a:alpha val="74902"/>
                      </a:srgbClr>
                    </a:solidFill>
                  </a:tcPr>
                </a:tc>
                <a:tc>
                  <a:txBody>
                    <a:bodyPr/>
                    <a:lstStyle/>
                    <a:p>
                      <a:r>
                        <a:rPr lang="en-AU" dirty="0"/>
                        <a:t>Customer</a:t>
                      </a:r>
                      <a:r>
                        <a:rPr lang="en-AU" baseline="0" dirty="0"/>
                        <a:t> has entered their bank card and PIN to be identified.</a:t>
                      </a:r>
                      <a:endParaRPr lang="en-AU" dirty="0"/>
                    </a:p>
                  </a:txBody>
                  <a:tcPr>
                    <a:solidFill>
                      <a:srgbClr val="DCE6F2">
                        <a:alpha val="74902"/>
                      </a:srgbClr>
                    </a:solidFill>
                  </a:tcPr>
                </a:tc>
                <a:extLst>
                  <a:ext uri="{0D108BD9-81ED-4DB2-BD59-A6C34878D82A}">
                    <a16:rowId xmlns:a16="http://schemas.microsoft.com/office/drawing/2014/main" val="156079654"/>
                  </a:ext>
                </a:extLst>
              </a:tr>
              <a:tr h="370840">
                <a:tc>
                  <a:txBody>
                    <a:bodyPr/>
                    <a:lstStyle/>
                    <a:p>
                      <a:r>
                        <a:rPr lang="en-AU" dirty="0"/>
                        <a:t>Known Issues</a:t>
                      </a:r>
                    </a:p>
                  </a:txBody>
                  <a:tcPr>
                    <a:solidFill>
                      <a:srgbClr val="B9CDE5">
                        <a:alpha val="74902"/>
                      </a:srgbClr>
                    </a:solidFill>
                  </a:tcPr>
                </a:tc>
                <a:tc>
                  <a:txBody>
                    <a:bodyPr/>
                    <a:lstStyle/>
                    <a:p>
                      <a:r>
                        <a:rPr lang="en-AU" dirty="0"/>
                        <a:t>Attempting to overdraw an account will not be caught in current version of system.</a:t>
                      </a:r>
                    </a:p>
                  </a:txBody>
                  <a:tcPr>
                    <a:solidFill>
                      <a:srgbClr val="DCE6F2">
                        <a:alpha val="74902"/>
                      </a:srgbClr>
                    </a:solidFill>
                  </a:tcPr>
                </a:tc>
                <a:extLst>
                  <a:ext uri="{0D108BD9-81ED-4DB2-BD59-A6C34878D82A}">
                    <a16:rowId xmlns:a16="http://schemas.microsoft.com/office/drawing/2014/main" val="3872546891"/>
                  </a:ext>
                </a:extLst>
              </a:tr>
            </a:tbl>
          </a:graphicData>
        </a:graphic>
      </p:graphicFrame>
      <p:sp>
        <p:nvSpPr>
          <p:cNvPr id="9"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95</a:t>
            </a:fld>
            <a:endParaRPr lang="en-AU" altLang="en-US"/>
          </a:p>
        </p:txBody>
      </p:sp>
      <p:sp>
        <p:nvSpPr>
          <p:cNvPr id="6" name="Date Placeholder 3">
            <a:extLst>
              <a:ext uri="{FF2B5EF4-FFF2-40B4-BE49-F238E27FC236}">
                <a16:creationId xmlns:a16="http://schemas.microsoft.com/office/drawing/2014/main" id="{CB421FE8-1FAE-4560-818D-C0E4F9999CEE}"/>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9004960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ATM Withdraw – Test Script Steps</a:t>
            </a:r>
          </a:p>
        </p:txBody>
      </p:sp>
      <p:graphicFrame>
        <p:nvGraphicFramePr>
          <p:cNvPr id="8" name="Table 7"/>
          <p:cNvGraphicFramePr>
            <a:graphicFrameLocks noGrp="1"/>
          </p:cNvGraphicFramePr>
          <p:nvPr>
            <p:extLst>
              <p:ext uri="{D42A27DB-BD31-4B8C-83A1-F6EECF244321}">
                <p14:modId xmlns:p14="http://schemas.microsoft.com/office/powerpoint/2010/main" val="630444945"/>
              </p:ext>
            </p:extLst>
          </p:nvPr>
        </p:nvGraphicFramePr>
        <p:xfrm>
          <a:off x="76200" y="1412776"/>
          <a:ext cx="8980716" cy="3931920"/>
        </p:xfrm>
        <a:graphic>
          <a:graphicData uri="http://schemas.openxmlformats.org/drawingml/2006/table">
            <a:tbl>
              <a:tblPr firstRow="1" bandRow="1">
                <a:tableStyleId>{5C22544A-7EE6-4342-B048-85BDC9FD1C3A}</a:tableStyleId>
              </a:tblPr>
              <a:tblGrid>
                <a:gridCol w="794657">
                  <a:extLst>
                    <a:ext uri="{9D8B030D-6E8A-4147-A177-3AD203B41FA5}">
                      <a16:colId xmlns:a16="http://schemas.microsoft.com/office/drawing/2014/main" val="4115521240"/>
                    </a:ext>
                  </a:extLst>
                </a:gridCol>
                <a:gridCol w="1750423">
                  <a:extLst>
                    <a:ext uri="{9D8B030D-6E8A-4147-A177-3AD203B41FA5}">
                      <a16:colId xmlns:a16="http://schemas.microsoft.com/office/drawing/2014/main" val="2185419377"/>
                    </a:ext>
                  </a:extLst>
                </a:gridCol>
                <a:gridCol w="1945278">
                  <a:extLst>
                    <a:ext uri="{9D8B030D-6E8A-4147-A177-3AD203B41FA5}">
                      <a16:colId xmlns:a16="http://schemas.microsoft.com/office/drawing/2014/main" val="3869960169"/>
                    </a:ext>
                  </a:extLst>
                </a:gridCol>
                <a:gridCol w="1546859">
                  <a:extLst>
                    <a:ext uri="{9D8B030D-6E8A-4147-A177-3AD203B41FA5}">
                      <a16:colId xmlns:a16="http://schemas.microsoft.com/office/drawing/2014/main" val="2796275059"/>
                    </a:ext>
                  </a:extLst>
                </a:gridCol>
                <a:gridCol w="2185852">
                  <a:extLst>
                    <a:ext uri="{9D8B030D-6E8A-4147-A177-3AD203B41FA5}">
                      <a16:colId xmlns:a16="http://schemas.microsoft.com/office/drawing/2014/main" val="1510338120"/>
                    </a:ext>
                  </a:extLst>
                </a:gridCol>
                <a:gridCol w="757647">
                  <a:extLst>
                    <a:ext uri="{9D8B030D-6E8A-4147-A177-3AD203B41FA5}">
                      <a16:colId xmlns:a16="http://schemas.microsoft.com/office/drawing/2014/main" val="281432191"/>
                    </a:ext>
                  </a:extLst>
                </a:gridCol>
              </a:tblGrid>
              <a:tr h="370840">
                <a:tc>
                  <a:txBody>
                    <a:bodyPr/>
                    <a:lstStyle/>
                    <a:p>
                      <a:r>
                        <a:rPr lang="en-AU" dirty="0"/>
                        <a:t>Step #</a:t>
                      </a:r>
                    </a:p>
                  </a:txBody>
                  <a:tcPr>
                    <a:solidFill>
                      <a:srgbClr val="002060"/>
                    </a:solidFill>
                  </a:tcPr>
                </a:tc>
                <a:tc>
                  <a:txBody>
                    <a:bodyPr/>
                    <a:lstStyle/>
                    <a:p>
                      <a:r>
                        <a:rPr lang="en-AU" dirty="0"/>
                        <a:t>Execution Steps</a:t>
                      </a:r>
                    </a:p>
                  </a:txBody>
                  <a:tcPr>
                    <a:solidFill>
                      <a:srgbClr val="002060"/>
                    </a:solidFill>
                  </a:tcPr>
                </a:tc>
                <a:tc>
                  <a:txBody>
                    <a:bodyPr/>
                    <a:lstStyle/>
                    <a:p>
                      <a:r>
                        <a:rPr lang="en-AU" dirty="0"/>
                        <a:t>Expected Result</a:t>
                      </a:r>
                    </a:p>
                  </a:txBody>
                  <a:tcPr>
                    <a:solidFill>
                      <a:srgbClr val="002060"/>
                    </a:solidFill>
                  </a:tcPr>
                </a:tc>
                <a:tc>
                  <a:txBody>
                    <a:bodyPr/>
                    <a:lstStyle/>
                    <a:p>
                      <a:r>
                        <a:rPr lang="en-AU" dirty="0"/>
                        <a:t>Test Data</a:t>
                      </a:r>
                    </a:p>
                  </a:txBody>
                  <a:tcPr>
                    <a:solidFill>
                      <a:srgbClr val="002060"/>
                    </a:solidFill>
                  </a:tcPr>
                </a:tc>
                <a:tc>
                  <a:txBody>
                    <a:bodyPr/>
                    <a:lstStyle/>
                    <a:p>
                      <a:r>
                        <a:rPr lang="en-AU" dirty="0"/>
                        <a:t>Comments</a:t>
                      </a:r>
                    </a:p>
                  </a:txBody>
                  <a:tcPr>
                    <a:solidFill>
                      <a:srgbClr val="002060"/>
                    </a:solidFill>
                  </a:tcPr>
                </a:tc>
                <a:tc>
                  <a:txBody>
                    <a:bodyPr/>
                    <a:lstStyle/>
                    <a:p>
                      <a:r>
                        <a:rPr lang="en-AU" dirty="0"/>
                        <a:t>Pass / Fail</a:t>
                      </a:r>
                    </a:p>
                  </a:txBody>
                  <a:tcPr>
                    <a:solidFill>
                      <a:srgbClr val="002060"/>
                    </a:solidFill>
                  </a:tcPr>
                </a:tc>
                <a:extLst>
                  <a:ext uri="{0D108BD9-81ED-4DB2-BD59-A6C34878D82A}">
                    <a16:rowId xmlns:a16="http://schemas.microsoft.com/office/drawing/2014/main" val="3662030251"/>
                  </a:ext>
                </a:extLst>
              </a:tr>
              <a:tr h="370840">
                <a:tc>
                  <a:txBody>
                    <a:bodyPr/>
                    <a:lstStyle/>
                    <a:p>
                      <a:r>
                        <a:rPr lang="en-AU" dirty="0"/>
                        <a:t>1</a:t>
                      </a:r>
                    </a:p>
                  </a:txBody>
                  <a:tcPr>
                    <a:solidFill>
                      <a:srgbClr val="CCECFF"/>
                    </a:solidFill>
                  </a:tcPr>
                </a:tc>
                <a:tc>
                  <a:txBody>
                    <a:bodyPr/>
                    <a:lstStyle/>
                    <a:p>
                      <a:r>
                        <a:rPr lang="en-AU" dirty="0"/>
                        <a:t>Select the withdraw option</a:t>
                      </a:r>
                    </a:p>
                  </a:txBody>
                  <a:tcPr>
                    <a:solidFill>
                      <a:srgbClr val="CCECFF"/>
                    </a:solidFill>
                  </a:tcPr>
                </a:tc>
                <a:tc>
                  <a:txBody>
                    <a:bodyPr/>
                    <a:lstStyle/>
                    <a:p>
                      <a:r>
                        <a:rPr lang="en-AU" dirty="0"/>
                        <a:t>ATM requests account from which to withdraw</a:t>
                      </a:r>
                    </a:p>
                  </a:txBody>
                  <a:tcPr>
                    <a:solidFill>
                      <a:srgbClr val="CCECFF"/>
                    </a:solidFill>
                  </a:tcPr>
                </a:tc>
                <a:tc>
                  <a:txBody>
                    <a:bodyPr/>
                    <a:lstStyle/>
                    <a:p>
                      <a:endParaRPr lang="en-AU" dirty="0"/>
                    </a:p>
                  </a:txBody>
                  <a:tcPr>
                    <a:solidFill>
                      <a:srgbClr val="CCECFF"/>
                    </a:solidFill>
                  </a:tcPr>
                </a:tc>
                <a:tc>
                  <a:txBody>
                    <a:bodyPr/>
                    <a:lstStyle/>
                    <a:p>
                      <a:endParaRPr lang="en-AU" dirty="0"/>
                    </a:p>
                  </a:txBody>
                  <a:tcPr>
                    <a:solidFill>
                      <a:srgbClr val="CCECFF"/>
                    </a:solidFill>
                  </a:tcPr>
                </a:tc>
                <a:tc>
                  <a:txBody>
                    <a:bodyPr/>
                    <a:lstStyle/>
                    <a:p>
                      <a:r>
                        <a:rPr lang="en-AU" dirty="0"/>
                        <a:t>Pass</a:t>
                      </a:r>
                    </a:p>
                  </a:txBody>
                  <a:tcPr>
                    <a:solidFill>
                      <a:srgbClr val="CCECFF"/>
                    </a:solidFill>
                  </a:tcPr>
                </a:tc>
                <a:extLst>
                  <a:ext uri="{0D108BD9-81ED-4DB2-BD59-A6C34878D82A}">
                    <a16:rowId xmlns:a16="http://schemas.microsoft.com/office/drawing/2014/main" val="3821241241"/>
                  </a:ext>
                </a:extLst>
              </a:tr>
              <a:tr h="370840">
                <a:tc>
                  <a:txBody>
                    <a:bodyPr/>
                    <a:lstStyle/>
                    <a:p>
                      <a:r>
                        <a:rPr lang="en-AU" dirty="0"/>
                        <a:t>2</a:t>
                      </a:r>
                    </a:p>
                  </a:txBody>
                  <a:tcPr>
                    <a:solidFill>
                      <a:srgbClr val="99CCFF"/>
                    </a:solidFill>
                  </a:tcPr>
                </a:tc>
                <a:tc>
                  <a:txBody>
                    <a:bodyPr/>
                    <a:lstStyle/>
                    <a:p>
                      <a:r>
                        <a:rPr lang="en-AU" dirty="0"/>
                        <a:t>Select savings account</a:t>
                      </a:r>
                    </a:p>
                  </a:txBody>
                  <a:tcPr>
                    <a:solidFill>
                      <a:srgbClr val="99CCFF"/>
                    </a:solidFill>
                  </a:tcPr>
                </a:tc>
                <a:tc>
                  <a:txBody>
                    <a:bodyPr/>
                    <a:lstStyle/>
                    <a:p>
                      <a:r>
                        <a:rPr lang="en-AU" dirty="0"/>
                        <a:t>ATM requests amount to be withdrawn</a:t>
                      </a:r>
                    </a:p>
                  </a:txBody>
                  <a:tcPr>
                    <a:solidFill>
                      <a:srgbClr val="99CCFF"/>
                    </a:solidFill>
                  </a:tcPr>
                </a:tc>
                <a:tc>
                  <a:txBody>
                    <a:bodyPr/>
                    <a:lstStyle/>
                    <a:p>
                      <a:endParaRPr lang="en-AU" dirty="0"/>
                    </a:p>
                  </a:txBody>
                  <a:tcPr>
                    <a:solidFill>
                      <a:srgbClr val="99CCFF"/>
                    </a:solidFill>
                  </a:tcPr>
                </a:tc>
                <a:tc>
                  <a:txBody>
                    <a:bodyPr/>
                    <a:lstStyle/>
                    <a:p>
                      <a:r>
                        <a:rPr lang="en-AU" dirty="0"/>
                        <a:t>Layout</a:t>
                      </a:r>
                      <a:r>
                        <a:rPr lang="en-AU" baseline="0" dirty="0"/>
                        <a:t> of accounts makes it difficult to determine how to select an account.</a:t>
                      </a:r>
                      <a:endParaRPr lang="en-AU" dirty="0"/>
                    </a:p>
                  </a:txBody>
                  <a:tcPr>
                    <a:solidFill>
                      <a:srgbClr val="99CCFF"/>
                    </a:solidFill>
                  </a:tcPr>
                </a:tc>
                <a:tc>
                  <a:txBody>
                    <a:bodyPr/>
                    <a:lstStyle/>
                    <a:p>
                      <a:r>
                        <a:rPr lang="en-AU" dirty="0"/>
                        <a:t>Pass</a:t>
                      </a:r>
                    </a:p>
                  </a:txBody>
                  <a:tcPr>
                    <a:solidFill>
                      <a:srgbClr val="99CCFF"/>
                    </a:solidFill>
                  </a:tcPr>
                </a:tc>
                <a:extLst>
                  <a:ext uri="{0D108BD9-81ED-4DB2-BD59-A6C34878D82A}">
                    <a16:rowId xmlns:a16="http://schemas.microsoft.com/office/drawing/2014/main" val="677186281"/>
                  </a:ext>
                </a:extLst>
              </a:tr>
              <a:tr h="370840">
                <a:tc>
                  <a:txBody>
                    <a:bodyPr/>
                    <a:lstStyle/>
                    <a:p>
                      <a:r>
                        <a:rPr lang="en-AU" dirty="0"/>
                        <a:t>3</a:t>
                      </a:r>
                    </a:p>
                  </a:txBody>
                  <a:tcPr>
                    <a:solidFill>
                      <a:srgbClr val="CCECFF"/>
                    </a:solidFill>
                  </a:tcPr>
                </a:tc>
                <a:tc>
                  <a:txBody>
                    <a:bodyPr/>
                    <a:lstStyle/>
                    <a:p>
                      <a:r>
                        <a:rPr lang="en-AU" dirty="0"/>
                        <a:t>Enter the amount to withdraw</a:t>
                      </a:r>
                    </a:p>
                  </a:txBody>
                  <a:tcPr>
                    <a:solidFill>
                      <a:srgbClr val="CCECFF"/>
                    </a:solidFill>
                  </a:tcPr>
                </a:tc>
                <a:tc>
                  <a:txBody>
                    <a:bodyPr/>
                    <a:lstStyle/>
                    <a:p>
                      <a:r>
                        <a:rPr lang="en-AU" dirty="0"/>
                        <a:t>ATM ejects card, dispenses $50, prints receipt</a:t>
                      </a:r>
                    </a:p>
                  </a:txBody>
                  <a:tcPr>
                    <a:solidFill>
                      <a:srgbClr val="CCECFF"/>
                    </a:solidFill>
                  </a:tcPr>
                </a:tc>
                <a:tc>
                  <a:txBody>
                    <a:bodyPr/>
                    <a:lstStyle/>
                    <a:p>
                      <a:r>
                        <a:rPr lang="en-AU" dirty="0"/>
                        <a:t>Amount =</a:t>
                      </a:r>
                      <a:r>
                        <a:rPr lang="en-AU" baseline="0" dirty="0"/>
                        <a:t> </a:t>
                      </a:r>
                      <a:r>
                        <a:rPr lang="en-AU" dirty="0"/>
                        <a:t>$50</a:t>
                      </a:r>
                    </a:p>
                  </a:txBody>
                  <a:tcPr>
                    <a:solidFill>
                      <a:srgbClr val="CCECFF"/>
                    </a:solidFill>
                  </a:tcPr>
                </a:tc>
                <a:tc>
                  <a:txBody>
                    <a:bodyPr/>
                    <a:lstStyle/>
                    <a:p>
                      <a:endParaRPr lang="en-AU" dirty="0"/>
                    </a:p>
                  </a:txBody>
                  <a:tcPr>
                    <a:solidFill>
                      <a:srgbClr val="CCECFF"/>
                    </a:solidFill>
                  </a:tcPr>
                </a:tc>
                <a:tc>
                  <a:txBody>
                    <a:bodyPr/>
                    <a:lstStyle/>
                    <a:p>
                      <a:r>
                        <a:rPr lang="en-AU" dirty="0"/>
                        <a:t>Pass</a:t>
                      </a:r>
                    </a:p>
                  </a:txBody>
                  <a:tcPr>
                    <a:solidFill>
                      <a:srgbClr val="CCECFF"/>
                    </a:solidFill>
                  </a:tcPr>
                </a:tc>
                <a:extLst>
                  <a:ext uri="{0D108BD9-81ED-4DB2-BD59-A6C34878D82A}">
                    <a16:rowId xmlns:a16="http://schemas.microsoft.com/office/drawing/2014/main" val="3087313018"/>
                  </a:ext>
                </a:extLst>
              </a:tr>
            </a:tbl>
          </a:graphicData>
        </a:graphic>
      </p:graphicFrame>
      <p:sp>
        <p:nvSpPr>
          <p:cNvPr id="9"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96</a:t>
            </a:fld>
            <a:endParaRPr lang="en-AU" altLang="en-US"/>
          </a:p>
        </p:txBody>
      </p:sp>
      <p:sp>
        <p:nvSpPr>
          <p:cNvPr id="6" name="Date Placeholder 3">
            <a:extLst>
              <a:ext uri="{FF2B5EF4-FFF2-40B4-BE49-F238E27FC236}">
                <a16:creationId xmlns:a16="http://schemas.microsoft.com/office/drawing/2014/main" id="{2EE07044-E023-446F-A28E-B2690428C61D}"/>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9930244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Performance Testing</a:t>
            </a:r>
          </a:p>
        </p:txBody>
      </p:sp>
      <p:sp>
        <p:nvSpPr>
          <p:cNvPr id="38915" name="Rectangle 3"/>
          <p:cNvSpPr>
            <a:spLocks noGrp="1" noChangeArrowheads="1"/>
          </p:cNvSpPr>
          <p:nvPr>
            <p:ph idx="1"/>
          </p:nvPr>
        </p:nvSpPr>
        <p:spPr/>
        <p:txBody>
          <a:bodyPr/>
          <a:lstStyle/>
          <a:p>
            <a:r>
              <a:rPr lang="en-US" sz="2600" dirty="0"/>
              <a:t>Part of release testing may involve testing the emergent properties of a system.</a:t>
            </a:r>
          </a:p>
          <a:p>
            <a:pPr lvl="1"/>
            <a:r>
              <a:rPr lang="en-US" dirty="0"/>
              <a:t>e.g. performance and reliability</a:t>
            </a:r>
          </a:p>
          <a:p>
            <a:pPr>
              <a:spcBef>
                <a:spcPts val="1200"/>
              </a:spcBef>
            </a:pPr>
            <a:r>
              <a:rPr lang="en-US" sz="2600" dirty="0"/>
              <a:t>Tests should reflect the profile of use of the system.</a:t>
            </a:r>
          </a:p>
          <a:p>
            <a:pPr>
              <a:spcBef>
                <a:spcPts val="1200"/>
              </a:spcBef>
            </a:pPr>
            <a:r>
              <a:rPr lang="en-US" sz="2600" dirty="0"/>
              <a:t>Performance tests usually involve planning a series of tests where the load is steadily increased until the system performance becomes unacceptable.</a:t>
            </a:r>
          </a:p>
          <a:p>
            <a:pPr>
              <a:spcBef>
                <a:spcPts val="1200"/>
              </a:spcBef>
            </a:pPr>
            <a:r>
              <a:rPr lang="en-US" sz="2600" dirty="0"/>
              <a:t>Stress testing is a form of performance testing where the system is deliberately overloaded to test its failure </a:t>
            </a:r>
            <a:r>
              <a:rPr lang="en-US" sz="2600" dirty="0" err="1"/>
              <a:t>behaviour</a:t>
            </a:r>
            <a:r>
              <a:rPr lang="en-US" sz="2600" dirty="0"/>
              <a:t>.</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97</a:t>
            </a:fld>
            <a:endParaRPr lang="en-AU" altLang="en-US"/>
          </a:p>
        </p:txBody>
      </p:sp>
      <p:sp>
        <p:nvSpPr>
          <p:cNvPr id="6" name="Date Placeholder 3">
            <a:extLst>
              <a:ext uri="{FF2B5EF4-FFF2-40B4-BE49-F238E27FC236}">
                <a16:creationId xmlns:a16="http://schemas.microsoft.com/office/drawing/2014/main" id="{E0EC5F12-B872-4A73-8923-6454480896AF}"/>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10404296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Check that changes have not ‘broken’ previously working code</a:t>
            </a:r>
          </a:p>
          <a:p>
            <a:pPr lvl="1"/>
            <a:r>
              <a:rPr lang="en-US" dirty="0"/>
              <a:t>applies to both development and release testing</a:t>
            </a:r>
          </a:p>
          <a:p>
            <a:pPr>
              <a:spcBef>
                <a:spcPts val="1200"/>
              </a:spcBef>
            </a:pPr>
            <a:r>
              <a:rPr lang="en-US" dirty="0"/>
              <a:t>Manual testing – regression testing is expensive</a:t>
            </a:r>
          </a:p>
          <a:p>
            <a:pPr>
              <a:spcBef>
                <a:spcPts val="1200"/>
              </a:spcBef>
            </a:pPr>
            <a:r>
              <a:rPr lang="en-US" dirty="0"/>
              <a:t>Automated testing – it is simple and straightforward</a:t>
            </a:r>
          </a:p>
          <a:p>
            <a:pPr>
              <a:spcBef>
                <a:spcPts val="1200"/>
              </a:spcBef>
            </a:pPr>
            <a:r>
              <a:rPr lang="en-US" dirty="0"/>
              <a:t>All tests are rerun every time a change is made to the program</a:t>
            </a:r>
          </a:p>
          <a:p>
            <a:pPr lvl="1"/>
            <a:r>
              <a:rPr lang="en-US" dirty="0"/>
              <a:t>must run ‘successfully’ </a:t>
            </a:r>
            <a:r>
              <a:rPr lang="en-US" i="1" dirty="0"/>
              <a:t>before</a:t>
            </a:r>
            <a:r>
              <a:rPr lang="en-US" dirty="0"/>
              <a:t> the change is committed</a:t>
            </a:r>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98</a:t>
            </a:fld>
            <a:endParaRPr lang="en-AU" altLang="en-US"/>
          </a:p>
        </p:txBody>
      </p:sp>
      <p:sp>
        <p:nvSpPr>
          <p:cNvPr id="6" name="Date Placeholder 3">
            <a:extLst>
              <a:ext uri="{FF2B5EF4-FFF2-40B4-BE49-F238E27FC236}">
                <a16:creationId xmlns:a16="http://schemas.microsoft.com/office/drawing/2014/main" id="{051B0209-BF6E-4845-BA4C-C73556CE6D32}"/>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3215285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Automation</a:t>
            </a:r>
            <a:endParaRPr lang="en-AU" dirty="0"/>
          </a:p>
        </p:txBody>
      </p:sp>
      <p:sp>
        <p:nvSpPr>
          <p:cNvPr id="3" name="Content Placeholder 2"/>
          <p:cNvSpPr>
            <a:spLocks noGrp="1"/>
          </p:cNvSpPr>
          <p:nvPr>
            <p:ph idx="1"/>
          </p:nvPr>
        </p:nvSpPr>
        <p:spPr/>
        <p:txBody>
          <a:bodyPr/>
          <a:lstStyle/>
          <a:p>
            <a:r>
              <a:rPr lang="en-US" altLang="en-US" dirty="0"/>
              <a:t>Testing should be automated</a:t>
            </a:r>
          </a:p>
          <a:p>
            <a:pPr lvl="1"/>
            <a:r>
              <a:rPr lang="en-US" altLang="en-US" dirty="0"/>
              <a:t>as much as possible</a:t>
            </a:r>
          </a:p>
          <a:p>
            <a:pPr>
              <a:spcBef>
                <a:spcPct val="60000"/>
              </a:spcBef>
            </a:pPr>
            <a:r>
              <a:rPr lang="en-US" altLang="en-US" dirty="0"/>
              <a:t>Write test drivers that execute the code being tested and capture the errors</a:t>
            </a:r>
          </a:p>
          <a:p>
            <a:pPr lvl="1"/>
            <a:r>
              <a:rPr lang="en-US" altLang="en-US" dirty="0" err="1"/>
              <a:t>NUnit</a:t>
            </a:r>
            <a:r>
              <a:rPr lang="en-US" altLang="en-US" dirty="0"/>
              <a:t>, JUnit</a:t>
            </a:r>
          </a:p>
          <a:p>
            <a:pPr lvl="1"/>
            <a:r>
              <a:rPr lang="en-US" altLang="en-US" dirty="0"/>
              <a:t>ant, Maven</a:t>
            </a:r>
          </a:p>
          <a:p>
            <a:pPr>
              <a:spcBef>
                <a:spcPct val="60000"/>
              </a:spcBef>
            </a:pPr>
            <a:r>
              <a:rPr lang="en-US" altLang="en-US" dirty="0"/>
              <a:t>Rerun tests whenever changes are made to the code</a:t>
            </a:r>
          </a:p>
          <a:p>
            <a:pPr lvl="1"/>
            <a:r>
              <a:rPr lang="en-US" altLang="en-US" dirty="0"/>
              <a:t>automated regression testing</a:t>
            </a:r>
          </a:p>
          <a:p>
            <a:pPr lvl="1"/>
            <a:r>
              <a:rPr lang="en-US" altLang="en-US" dirty="0" err="1"/>
              <a:t>CruiseControl</a:t>
            </a:r>
            <a:r>
              <a:rPr lang="en-US" altLang="en-US" dirty="0"/>
              <a:t>, Continuum, Hudson/Jenkins</a:t>
            </a:r>
            <a:endParaRPr lang="en-AU" dirty="0"/>
          </a:p>
        </p:txBody>
      </p:sp>
      <p:sp>
        <p:nvSpPr>
          <p:cNvPr id="8" name="Slide Number Placeholder 4"/>
          <p:cNvSpPr>
            <a:spLocks noGrp="1"/>
          </p:cNvSpPr>
          <p:nvPr>
            <p:ph type="sldNum" sz="quarter" idx="12"/>
          </p:nvPr>
        </p:nvSpPr>
        <p:spPr>
          <a:xfrm>
            <a:off x="8388423" y="6553200"/>
            <a:ext cx="538871" cy="304800"/>
          </a:xfrm>
        </p:spPr>
        <p:txBody>
          <a:bodyPr/>
          <a:lstStyle/>
          <a:p>
            <a:pPr>
              <a:defRPr/>
            </a:pPr>
            <a:fld id="{2505048C-9CA2-4356-B565-2FC324102B46}" type="slidenum">
              <a:rPr lang="en-AU" altLang="en-US" smtClean="0"/>
              <a:pPr>
                <a:defRPr/>
              </a:pPr>
              <a:t>99</a:t>
            </a:fld>
            <a:endParaRPr lang="en-AU" altLang="en-US"/>
          </a:p>
        </p:txBody>
      </p:sp>
      <p:sp>
        <p:nvSpPr>
          <p:cNvPr id="9" name="Date Placeholder 3">
            <a:extLst>
              <a:ext uri="{FF2B5EF4-FFF2-40B4-BE49-F238E27FC236}">
                <a16:creationId xmlns:a16="http://schemas.microsoft.com/office/drawing/2014/main" id="{6FB0DCDE-67BE-4371-860A-380B4AAF06FE}"/>
              </a:ext>
            </a:extLst>
          </p:cNvPr>
          <p:cNvSpPr>
            <a:spLocks noGrp="1"/>
          </p:cNvSpPr>
          <p:nvPr>
            <p:ph type="dt" sz="half" idx="10"/>
          </p:nvPr>
        </p:nvSpPr>
        <p:spPr>
          <a:xfrm>
            <a:off x="762000" y="6553200"/>
            <a:ext cx="1905000" cy="304800"/>
          </a:xfrm>
        </p:spPr>
        <p:txBody>
          <a:bodyPr/>
          <a:lstStyle/>
          <a:p>
            <a:pPr>
              <a:defRPr/>
            </a:pPr>
            <a:r>
              <a:rPr lang="en-US" altLang="en-US" dirty="0"/>
              <a:t>© Richard Thomas, 1992–2018</a:t>
            </a:r>
            <a:endParaRPr lang="en-AU" altLang="en-US" dirty="0"/>
          </a:p>
        </p:txBody>
      </p:sp>
    </p:spTree>
    <p:extLst>
      <p:ext uri="{BB962C8B-B14F-4D97-AF65-F5344CB8AC3E}">
        <p14:creationId xmlns:p14="http://schemas.microsoft.com/office/powerpoint/2010/main" val="2669390629"/>
      </p:ext>
    </p:extLst>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9464</TotalTime>
  <Words>10901</Words>
  <Application>Microsoft Office PowerPoint</Application>
  <PresentationFormat>全屏显示(4:3)</PresentationFormat>
  <Paragraphs>1503</Paragraphs>
  <Slides>126</Slides>
  <Notes>76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126</vt:i4>
      </vt:variant>
    </vt:vector>
  </HeadingPairs>
  <TitlesOfParts>
    <vt:vector size="137" baseType="lpstr">
      <vt:lpstr>Monotype Sorts</vt:lpstr>
      <vt:lpstr>Arial</vt:lpstr>
      <vt:lpstr>Arial Narrow</vt:lpstr>
      <vt:lpstr>Calibri</vt:lpstr>
      <vt:lpstr>Courier New</vt:lpstr>
      <vt:lpstr>Symbol</vt:lpstr>
      <vt:lpstr>Tahoma</vt:lpstr>
      <vt:lpstr>Times New Roman</vt:lpstr>
      <vt:lpstr>Wingdings</vt:lpstr>
      <vt:lpstr>Book_LectureNotes</vt:lpstr>
      <vt:lpstr>Office Theme</vt:lpstr>
      <vt:lpstr>MACIASZEK, L.A. (2007):  Requirements Analysis and System Design, 3rd ed. Addison Wesley, Harlow England ISBN 978-0-321-44036-5</vt:lpstr>
      <vt:lpstr>Topics</vt:lpstr>
      <vt:lpstr>Main concepts</vt:lpstr>
      <vt:lpstr>1. Quality management </vt:lpstr>
      <vt:lpstr>Quality management</vt:lpstr>
      <vt:lpstr>Quality Management Activities</vt:lpstr>
      <vt:lpstr>Quality Plan</vt:lpstr>
      <vt:lpstr>Quality Plan Structure</vt:lpstr>
      <vt:lpstr>Scope of Quality Management</vt:lpstr>
      <vt:lpstr>Quality Culture</vt:lpstr>
      <vt:lpstr>Software Quality</vt:lpstr>
      <vt:lpstr>Fitness for Purpose</vt:lpstr>
      <vt:lpstr>Quality Attributes “…ilities”</vt:lpstr>
      <vt:lpstr>Quality Conflicts</vt:lpstr>
      <vt:lpstr>Process and Product Quality</vt:lpstr>
      <vt:lpstr>Quality assurance</vt:lpstr>
      <vt:lpstr>What is a Software Review?</vt:lpstr>
      <vt:lpstr>What is a Software Review? (cont.)</vt:lpstr>
      <vt:lpstr>Review vs. Testing</vt:lpstr>
      <vt:lpstr>Origins</vt:lpstr>
      <vt:lpstr>Benefits of Reviews</vt:lpstr>
      <vt:lpstr>Benefits of Reviews (cont.)</vt:lpstr>
      <vt:lpstr>Limitations of Reviews</vt:lpstr>
      <vt:lpstr>Relative Cost to Correct Requirements Faults</vt:lpstr>
      <vt:lpstr>PowerPoint 演示文稿</vt:lpstr>
      <vt:lpstr>PowerPoint 演示文稿</vt:lpstr>
      <vt:lpstr>Error Amplification</vt:lpstr>
      <vt:lpstr>Defect Amplification Model</vt:lpstr>
      <vt:lpstr>Error Amplification Example – No Reviews</vt:lpstr>
      <vt:lpstr>Error Amplification Example – With Reviews</vt:lpstr>
      <vt:lpstr>AT&amp;T</vt:lpstr>
      <vt:lpstr>Bell Northern Research</vt:lpstr>
      <vt:lpstr>Motorola Cellular Infrastructure Group</vt:lpstr>
      <vt:lpstr>Types of Review</vt:lpstr>
      <vt:lpstr>Types of Review (cont.)</vt:lpstr>
      <vt:lpstr>Basic Inspection Principles</vt:lpstr>
      <vt:lpstr>Inspection Participants</vt:lpstr>
      <vt:lpstr>Inspection Participants (cont.)</vt:lpstr>
      <vt:lpstr>Inspection Process</vt:lpstr>
      <vt:lpstr>Inspection Process (cont.)</vt:lpstr>
      <vt:lpstr>Inspection Process (cont.)</vt:lpstr>
      <vt:lpstr>Issue Classification</vt:lpstr>
      <vt:lpstr>Issue Classification (cont.)</vt:lpstr>
      <vt:lpstr>Inspection Preparation</vt:lpstr>
      <vt:lpstr>Inspection Preparation (cont.)</vt:lpstr>
      <vt:lpstr>Inspection Checklists</vt:lpstr>
      <vt:lpstr>Examples of a Checklist</vt:lpstr>
      <vt:lpstr>Example Inspection Checklist (Java)</vt:lpstr>
      <vt:lpstr>Example Inspection Checklist (Java)</vt:lpstr>
      <vt:lpstr>Example Inspection Checklist (Java)</vt:lpstr>
      <vt:lpstr>Example SRS Checklist</vt:lpstr>
      <vt:lpstr>Example SRS Checklist</vt:lpstr>
      <vt:lpstr>Reading Techniques</vt:lpstr>
      <vt:lpstr>Conducting the Inspection</vt:lpstr>
      <vt:lpstr>Conducting the Inspection (cont.)</vt:lpstr>
      <vt:lpstr>Reporting Inspections</vt:lpstr>
      <vt:lpstr>How to Make Inspections Fail</vt:lpstr>
      <vt:lpstr>PowerPoint 演示文稿</vt:lpstr>
      <vt:lpstr>Typical Problems</vt:lpstr>
      <vt:lpstr>Two Person Reviews</vt:lpstr>
      <vt:lpstr>Distributed Reviews</vt:lpstr>
      <vt:lpstr>Inspection Without a Meeting</vt:lpstr>
      <vt:lpstr>Software Inspection Lab</vt:lpstr>
      <vt:lpstr>Software Inspection Lab Metrics</vt:lpstr>
      <vt:lpstr>Defect Type Ranking</vt:lpstr>
      <vt:lpstr>Agile &amp; Reviews</vt:lpstr>
      <vt:lpstr>Pair Programming</vt:lpstr>
      <vt:lpstr>Collective Code Ownership</vt:lpstr>
      <vt:lpstr>Collaborative Design</vt:lpstr>
      <vt:lpstr>Refactoring</vt:lpstr>
      <vt:lpstr>Summary</vt:lpstr>
      <vt:lpstr>Inspections and Testing</vt:lpstr>
      <vt:lpstr>Test Driven Development (TDD)</vt:lpstr>
      <vt:lpstr>Test-Driven Development</vt:lpstr>
      <vt:lpstr>Benefits of TDD</vt:lpstr>
      <vt:lpstr>Stages of Testing</vt:lpstr>
      <vt:lpstr>Development Testing</vt:lpstr>
      <vt:lpstr>Unit Testing</vt:lpstr>
      <vt:lpstr>Testing to specs </vt:lpstr>
      <vt:lpstr>Testing to specs</vt:lpstr>
      <vt:lpstr>Feasibility of testing to specs</vt:lpstr>
      <vt:lpstr>Testing to code</vt:lpstr>
      <vt:lpstr>Testing to code</vt:lpstr>
      <vt:lpstr>Feasibility of testing to code</vt:lpstr>
      <vt:lpstr>Techniques of testing to specs</vt:lpstr>
      <vt:lpstr>Techniques of testing to code</vt:lpstr>
      <vt:lpstr>System Testing</vt:lpstr>
      <vt:lpstr>System Testing</vt:lpstr>
      <vt:lpstr>Release Testing</vt:lpstr>
      <vt:lpstr>Release Testing and System Testing</vt:lpstr>
      <vt:lpstr>Use Cases and Release Testing</vt:lpstr>
      <vt:lpstr>Test Script Structure</vt:lpstr>
      <vt:lpstr>Test Script Steps</vt:lpstr>
      <vt:lpstr>Release Test Plan Template</vt:lpstr>
      <vt:lpstr>ATM Withdraw – Test Script</vt:lpstr>
      <vt:lpstr>ATM Withdraw – Test Script Steps</vt:lpstr>
      <vt:lpstr>Performance Testing</vt:lpstr>
      <vt:lpstr>Regression Testing</vt:lpstr>
      <vt:lpstr>Test Automation</vt:lpstr>
      <vt:lpstr>System and Release Testing Automation</vt:lpstr>
      <vt:lpstr>Selenium IDE</vt:lpstr>
      <vt:lpstr>Selenium WebDriver</vt:lpstr>
      <vt:lpstr>iOS Testing Tools</vt:lpstr>
      <vt:lpstr>Android Testing Tools</vt:lpstr>
      <vt:lpstr>Java Release Testing Tools</vt:lpstr>
      <vt:lpstr>User Testing</vt:lpstr>
      <vt:lpstr>Types of User Testing</vt:lpstr>
      <vt:lpstr>When is Testing Completed?</vt:lpstr>
      <vt:lpstr>Review Quiz 9.1</vt:lpstr>
      <vt:lpstr>2. Change management </vt:lpstr>
      <vt:lpstr>Change and quality management</vt:lpstr>
      <vt:lpstr>Managing change</vt:lpstr>
      <vt:lpstr>Submitting change request </vt:lpstr>
      <vt:lpstr>Defect management</vt:lpstr>
      <vt:lpstr>Keeping track of change requests</vt:lpstr>
      <vt:lpstr>Traceability</vt:lpstr>
      <vt:lpstr>System features to use cases and use case requirements</vt:lpstr>
      <vt:lpstr>Test plans to test cases and test requirements</vt:lpstr>
      <vt:lpstr>UML diagrams to documents</vt:lpstr>
      <vt:lpstr>UML diagrams to requirements</vt:lpstr>
      <vt:lpstr>Use case requirements to test requirements</vt:lpstr>
      <vt:lpstr>Test requirements to defects</vt:lpstr>
      <vt:lpstr>Use case requirements to enhancements</vt:lpstr>
      <vt:lpstr>Review Quiz 9.2</vt:lpstr>
      <vt:lpstr>Summary</vt:lpstr>
      <vt:lpstr>Further Reading</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RASD3edChapter9</dc:title>
  <dc:creator>Leszek A. Maciaszek</dc:creator>
  <cp:lastModifiedBy>杨 沛怡</cp:lastModifiedBy>
  <cp:revision>301</cp:revision>
  <cp:lastPrinted>1997-04-02T08:33:58Z</cp:lastPrinted>
  <dcterms:created xsi:type="dcterms:W3CDTF">1997-03-27T13:28:40Z</dcterms:created>
  <dcterms:modified xsi:type="dcterms:W3CDTF">2018-11-07T13:09:15Z</dcterms:modified>
</cp:coreProperties>
</file>