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8" r:id="rId2"/>
    <p:sldId id="335" r:id="rId3"/>
    <p:sldId id="334" r:id="rId4"/>
    <p:sldId id="336" r:id="rId5"/>
    <p:sldId id="337" r:id="rId6"/>
    <p:sldId id="338" r:id="rId7"/>
    <p:sldId id="341" r:id="rId8"/>
    <p:sldId id="342" r:id="rId9"/>
    <p:sldId id="343" r:id="rId10"/>
    <p:sldId id="344" r:id="rId11"/>
    <p:sldId id="339" r:id="rId12"/>
    <p:sldId id="340" r:id="rId13"/>
    <p:sldId id="345" r:id="rId14"/>
    <p:sldId id="346" r:id="rId15"/>
    <p:sldId id="347" r:id="rId16"/>
    <p:sldId id="348" r:id="rId17"/>
    <p:sldId id="349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985A"/>
    <a:srgbClr val="E6D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8"/>
    <p:restoredTop sz="88856"/>
  </p:normalViewPr>
  <p:slideViewPr>
    <p:cSldViewPr>
      <p:cViewPr varScale="1">
        <p:scale>
          <a:sx n="94" d="100"/>
          <a:sy n="94" d="100"/>
        </p:scale>
        <p:origin x="200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67D56-ED46-0046-9D22-512D19192A11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FF34D-0E78-904F-A794-DD5C6C3C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2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Programming &amp;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++ </a:t>
            </a:r>
            <a:r>
              <a:rPr lang="en-US" dirty="0" smtClean="0"/>
              <a:t>Function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Invoking the function:</a:t>
            </a:r>
          </a:p>
          <a:p>
            <a:r>
              <a:rPr lang="en-US" dirty="0" err="1" smtClean="0"/>
              <a:t>printNumbers</a:t>
            </a:r>
            <a:r>
              <a:rPr lang="en-US" dirty="0" smtClean="0"/>
              <a:t>(</a:t>
            </a:r>
            <a:r>
              <a:rPr lang="en-US" dirty="0" err="1" smtClean="0"/>
              <a:t>lottoNumbers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Note we do NOT include any [] in the function call!</a:t>
            </a:r>
          </a:p>
          <a:p>
            <a:pPr lvl="1"/>
            <a:endParaRPr lang="en-US" dirty="0"/>
          </a:p>
          <a:p>
            <a:r>
              <a:rPr lang="en-US" dirty="0" smtClean="0"/>
              <a:t>Passing arrays </a:t>
            </a:r>
            <a:r>
              <a:rPr lang="mr-IN" dirty="0" smtClean="0"/>
              <a:t>–</a:t>
            </a:r>
            <a:r>
              <a:rPr lang="en-US" dirty="0" smtClean="0"/>
              <a:t> by value or by reference?</a:t>
            </a:r>
          </a:p>
          <a:p>
            <a:endParaRPr lang="en-US" dirty="0"/>
          </a:p>
          <a:p>
            <a:r>
              <a:rPr lang="en-US" dirty="0" smtClean="0"/>
              <a:t>What can we do to ensure nothing changes with a function call?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5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Files </a:t>
            </a:r>
            <a:r>
              <a:rPr lang="mr-IN" dirty="0" smtClean="0"/>
              <a:t>–</a:t>
            </a:r>
            <a:r>
              <a:rPr lang="en-US" dirty="0" smtClean="0"/>
              <a:t>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can (i.e., should) go in a header file?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#define #</a:t>
            </a:r>
            <a:r>
              <a:rPr lang="en-US" dirty="0" err="1" smtClean="0"/>
              <a:t>endif</a:t>
            </a:r>
            <a:endParaRPr lang="en-US" dirty="0" smtClean="0"/>
          </a:p>
          <a:p>
            <a:pPr lvl="1"/>
            <a:r>
              <a:rPr lang="en-US" dirty="0"/>
              <a:t>Global CONSTANTS</a:t>
            </a:r>
          </a:p>
          <a:p>
            <a:pPr lvl="2"/>
            <a:r>
              <a:rPr lang="en-US" dirty="0"/>
              <a:t>Avoid global variables at all costs</a:t>
            </a:r>
          </a:p>
          <a:p>
            <a:pPr lvl="1"/>
            <a:r>
              <a:rPr lang="en-US" dirty="0" smtClean="0"/>
              <a:t>Function prototypes</a:t>
            </a:r>
          </a:p>
          <a:p>
            <a:pPr lvl="1"/>
            <a:r>
              <a:rPr lang="en-US" dirty="0" smtClean="0"/>
              <a:t>Templated code</a:t>
            </a:r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(and Class) definitions</a:t>
            </a:r>
          </a:p>
          <a:p>
            <a:pPr lvl="1"/>
            <a:r>
              <a:rPr lang="en-US" dirty="0" smtClean="0"/>
              <a:t>#includes </a:t>
            </a:r>
            <a:r>
              <a:rPr lang="mr-IN" dirty="0" smtClean="0"/>
              <a:t>…</a:t>
            </a:r>
            <a:endParaRPr lang="en-US" dirty="0" smtClean="0"/>
          </a:p>
          <a:p>
            <a:pPr lvl="2"/>
            <a:r>
              <a:rPr lang="en-US" sz="3200" dirty="0" smtClean="0"/>
              <a:t>BUT NEVER #INCLUDE A .CPP FILE!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493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strings </a:t>
            </a:r>
          </a:p>
          <a:p>
            <a:pPr lvl="1"/>
            <a:r>
              <a:rPr lang="en-US" dirty="0" smtClean="0"/>
              <a:t>Null-terminated character arrays (NTCAs)</a:t>
            </a:r>
          </a:p>
          <a:p>
            <a:pPr lvl="1"/>
            <a:endParaRPr lang="en-US" dirty="0" smtClean="0"/>
          </a:p>
          <a:p>
            <a:r>
              <a:rPr lang="en-US" dirty="0"/>
              <a:t>char </a:t>
            </a:r>
            <a:r>
              <a:rPr lang="en-US" dirty="0" err="1"/>
              <a:t>my_array</a:t>
            </a:r>
            <a:r>
              <a:rPr lang="en-US" dirty="0"/>
              <a:t>[10];    // defines an array of 10 </a:t>
            </a:r>
            <a:r>
              <a:rPr lang="en-US" dirty="0" smtClean="0"/>
              <a:t>chars</a:t>
            </a:r>
          </a:p>
          <a:p>
            <a:r>
              <a:rPr lang="mr-IN" dirty="0" err="1"/>
              <a:t>char</a:t>
            </a:r>
            <a:r>
              <a:rPr lang="mr-IN" dirty="0"/>
              <a:t> array1[10] = </a:t>
            </a:r>
            <a:r>
              <a:rPr lang="mr-IN" dirty="0" smtClean="0"/>
              <a:t>{</a:t>
            </a:r>
            <a:r>
              <a:rPr lang="en-US" dirty="0" smtClean="0"/>
              <a:t>‘</a:t>
            </a:r>
            <a:r>
              <a:rPr lang="mr-IN" dirty="0" err="1" smtClean="0"/>
              <a:t>c</a:t>
            </a:r>
            <a:r>
              <a:rPr lang="en-US" dirty="0" smtClean="0"/>
              <a:t>’</a:t>
            </a:r>
            <a:r>
              <a:rPr lang="mr-IN" dirty="0" smtClean="0"/>
              <a:t>,</a:t>
            </a:r>
            <a:r>
              <a:rPr lang="en-US" dirty="0" smtClean="0"/>
              <a:t>’</a:t>
            </a:r>
            <a:r>
              <a:rPr lang="mr-IN" dirty="0" err="1" smtClean="0"/>
              <a:t>u</a:t>
            </a:r>
            <a:r>
              <a:rPr lang="en-US" dirty="0" smtClean="0"/>
              <a:t>’</a:t>
            </a:r>
            <a:r>
              <a:rPr lang="mr-IN" dirty="0" smtClean="0"/>
              <a:t>,</a:t>
            </a:r>
            <a:r>
              <a:rPr lang="en-US" dirty="0" smtClean="0"/>
              <a:t>’</a:t>
            </a:r>
            <a:r>
              <a:rPr lang="mr-IN" dirty="0" err="1" smtClean="0"/>
              <a:t>p</a:t>
            </a:r>
            <a:r>
              <a:rPr lang="en-US" dirty="0" smtClean="0"/>
              <a:t>’</a:t>
            </a:r>
            <a:r>
              <a:rPr lang="mr-IN" dirty="0" smtClean="0"/>
              <a:t>};</a:t>
            </a:r>
            <a:endParaRPr lang="mr-IN" dirty="0"/>
          </a:p>
          <a:p>
            <a:r>
              <a:rPr lang="mr-IN" dirty="0" err="1"/>
              <a:t>char</a:t>
            </a:r>
            <a:r>
              <a:rPr lang="mr-IN" dirty="0"/>
              <a:t> array2[10] = “</a:t>
            </a:r>
            <a:r>
              <a:rPr lang="mr-IN" dirty="0" err="1" smtClean="0"/>
              <a:t>cup</a:t>
            </a:r>
            <a:r>
              <a:rPr lang="en-US" dirty="0" smtClean="0"/>
              <a:t>”</a:t>
            </a:r>
            <a:r>
              <a:rPr lang="mr-IN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CIN and COUT with a C-style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</a:t>
            </a:r>
            <a:r>
              <a:rPr lang="en-US" dirty="0" err="1"/>
              <a:t>my_array</a:t>
            </a:r>
            <a:r>
              <a:rPr lang="en-US" dirty="0"/>
              <a:t>[10</a:t>
            </a:r>
            <a:r>
              <a:rPr lang="en-US" dirty="0" smtClean="0"/>
              <a:t>];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“enter your name “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my_array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“Hi ” &lt;&lt; </a:t>
            </a:r>
            <a:r>
              <a:rPr lang="en-US" dirty="0" err="1" smtClean="0"/>
              <a:t>my_array</a:t>
            </a:r>
            <a:r>
              <a:rPr lang="en-US" dirty="0" smtClean="0"/>
              <a:t> &lt;&lt; “!”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C++ interfaces with these character arrays utilizing the null character in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Character-array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function to output the C-String in reverse order</a:t>
            </a:r>
          </a:p>
          <a:p>
            <a:endParaRPr lang="en-US" dirty="0"/>
          </a:p>
          <a:p>
            <a:r>
              <a:rPr lang="en-US" dirty="0" smtClean="0"/>
              <a:t>Create a function to calculate NTCA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FORBIDDEN with C-Strings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Cannot assign to an array!</a:t>
            </a:r>
          </a:p>
          <a:p>
            <a:r>
              <a:rPr lang="en-US" dirty="0" smtClean="0"/>
              <a:t>char name[10];</a:t>
            </a:r>
          </a:p>
          <a:p>
            <a:r>
              <a:rPr lang="en-US" dirty="0" smtClean="0"/>
              <a:t>name = “mike”;</a:t>
            </a:r>
          </a:p>
          <a:p>
            <a:pPr lvl="1"/>
            <a:r>
              <a:rPr lang="en-US" dirty="0" smtClean="0"/>
              <a:t>NO!</a:t>
            </a:r>
          </a:p>
          <a:p>
            <a:r>
              <a:rPr lang="en-US" dirty="0" smtClean="0"/>
              <a:t>name = {‘m’,’</a:t>
            </a:r>
            <a:r>
              <a:rPr lang="en-US" dirty="0" err="1" smtClean="0"/>
              <a:t>i</a:t>
            </a:r>
            <a:r>
              <a:rPr lang="en-US" dirty="0" smtClean="0"/>
              <a:t>’,’</a:t>
            </a:r>
            <a:r>
              <a:rPr lang="en-US" dirty="0" err="1" smtClean="0"/>
              <a:t>k’,’e</a:t>
            </a:r>
            <a:r>
              <a:rPr lang="en-US" dirty="0" smtClean="0"/>
              <a:t>’};</a:t>
            </a:r>
          </a:p>
          <a:p>
            <a:pPr lvl="1"/>
            <a:r>
              <a:rPr lang="en-US" dirty="0" smtClean="0"/>
              <a:t>Don’t think so! </a:t>
            </a:r>
          </a:p>
          <a:p>
            <a:r>
              <a:rPr lang="en-US" dirty="0" smtClean="0"/>
              <a:t>char name[10] = “mike”;</a:t>
            </a:r>
          </a:p>
          <a:p>
            <a:pPr lvl="1"/>
            <a:r>
              <a:rPr lang="en-US" dirty="0" smtClean="0"/>
              <a:t>Acceptable - it</a:t>
            </a:r>
            <a:r>
              <a:rPr lang="mr-IN" dirty="0" smtClean="0"/>
              <a:t>’</a:t>
            </a:r>
            <a:r>
              <a:rPr lang="en-US" dirty="0" smtClean="0"/>
              <a:t>s initialization, not assignment!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1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comparisons (not defined)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ntca1[10] = “Bob”;     </a:t>
            </a:r>
            <a:endParaRPr lang="en-US" dirty="0" smtClean="0"/>
          </a:p>
          <a:p>
            <a:r>
              <a:rPr lang="en-US" dirty="0" smtClean="0"/>
              <a:t>char </a:t>
            </a:r>
            <a:r>
              <a:rPr lang="en-US" dirty="0"/>
              <a:t>ntca2[10] = “Robert”;</a:t>
            </a:r>
          </a:p>
          <a:p>
            <a:r>
              <a:rPr lang="de-DE" dirty="0" err="1"/>
              <a:t>if</a:t>
            </a:r>
            <a:r>
              <a:rPr lang="de-DE" dirty="0"/>
              <a:t> (ntca1 == ntca2)         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/>
              <a:t>, will not </a:t>
            </a:r>
            <a:r>
              <a:rPr lang="de-DE" dirty="0" smtClean="0"/>
              <a:t>compile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 for NTCAs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function which inputs a coordinate (point) from the user (x, y, maybe z)</a:t>
            </a:r>
          </a:p>
          <a:p>
            <a:pPr lvl="1"/>
            <a:r>
              <a:rPr lang="en-US" dirty="0" smtClean="0"/>
              <a:t>What if it had to be written as a void function?</a:t>
            </a:r>
          </a:p>
          <a:p>
            <a:endParaRPr lang="en-US" dirty="0"/>
          </a:p>
          <a:p>
            <a:r>
              <a:rPr lang="en-US" dirty="0" smtClean="0"/>
              <a:t>How did you write the prompt function to correctly ask for C or F input?</a:t>
            </a:r>
          </a:p>
          <a:p>
            <a:pPr lvl="1"/>
            <a:r>
              <a:rPr lang="en-US" dirty="0" smtClean="0"/>
              <a:t>Argument to handle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around variables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would we make our own random number generator? </a:t>
            </a:r>
            <a:endParaRPr lang="en-US" dirty="0" smtClean="0"/>
          </a:p>
          <a:p>
            <a:pPr lvl="1"/>
            <a:r>
              <a:rPr lang="en-US" dirty="0" smtClean="0"/>
              <a:t>It has to be a function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Static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Static in this context means the variable, once created, remains available for the next function call</a:t>
            </a:r>
          </a:p>
          <a:p>
            <a:pPr lvl="1"/>
            <a:r>
              <a:rPr lang="en-US" dirty="0" smtClean="0"/>
              <a:t>Value (once initialized in the first function call) will be the ending value from the previous function call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9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myRand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 </a:t>
            </a:r>
          </a:p>
          <a:p>
            <a:endParaRPr lang="en-US" dirty="0"/>
          </a:p>
          <a:p>
            <a:r>
              <a:rPr lang="en-US" dirty="0" smtClean="0"/>
              <a:t>Illustration of counting </a:t>
            </a:r>
            <a:r>
              <a:rPr lang="mr-IN" dirty="0" smtClean="0"/>
              <a:t>–</a:t>
            </a:r>
            <a:r>
              <a:rPr lang="en-US" dirty="0" smtClean="0"/>
              <a:t> static variable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0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setup with default values for (certain) parameters</a:t>
            </a:r>
          </a:p>
          <a:p>
            <a:r>
              <a:rPr lang="en-US" dirty="0" smtClean="0"/>
              <a:t>Consider a function which calculates volume of a cylinder</a:t>
            </a:r>
          </a:p>
          <a:p>
            <a:pPr lvl="1"/>
            <a:r>
              <a:rPr lang="en-US" dirty="0" smtClean="0"/>
              <a:t>What’s the formula?</a:t>
            </a:r>
          </a:p>
          <a:p>
            <a:pPr lvl="1"/>
            <a:r>
              <a:rPr lang="en-US" dirty="0" smtClean="0"/>
              <a:t>What happens if the height is 1?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1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Cylinder Example </a:t>
            </a:r>
            <a:r>
              <a:rPr lang="mr-IN" dirty="0" smtClean="0"/>
              <a:t>–</a:t>
            </a:r>
            <a:r>
              <a:rPr lang="en-US" dirty="0" smtClean="0"/>
              <a:t>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 function with default value(s)</a:t>
            </a:r>
          </a:p>
          <a:p>
            <a:endParaRPr lang="en-US" dirty="0"/>
          </a:p>
          <a:p>
            <a:r>
              <a:rPr lang="en-US" dirty="0" smtClean="0"/>
              <a:t>Can we provide default values for ANY parameters? </a:t>
            </a:r>
          </a:p>
          <a:p>
            <a:pPr lvl="1"/>
            <a:r>
              <a:rPr lang="en-US" dirty="0" smtClean="0"/>
              <a:t>If not, WHICH parameters?</a:t>
            </a:r>
          </a:p>
          <a:p>
            <a:endParaRPr lang="en-US" dirty="0"/>
          </a:p>
          <a:p>
            <a:r>
              <a:rPr lang="en-US" dirty="0" smtClean="0"/>
              <a:t>Can we provide default values for parameters passed by reference?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Similar to overloading</a:t>
            </a:r>
          </a:p>
          <a:p>
            <a:pPr lvl="1"/>
            <a:r>
              <a:rPr lang="en-US" dirty="0" smtClean="0"/>
              <a:t>BUT code is exactly the same, and written only once</a:t>
            </a:r>
          </a:p>
          <a:p>
            <a:r>
              <a:rPr lang="en-US" dirty="0" smtClean="0"/>
              <a:t>Syntax</a:t>
            </a:r>
          </a:p>
          <a:p>
            <a:endParaRPr lang="en-US" dirty="0"/>
          </a:p>
          <a:p>
            <a:r>
              <a:rPr lang="en-US" dirty="0" smtClean="0"/>
              <a:t>template &lt;</a:t>
            </a:r>
            <a:r>
              <a:rPr lang="en-US" dirty="0" err="1" smtClean="0"/>
              <a:t>typename</a:t>
            </a:r>
            <a:r>
              <a:rPr lang="en-US" dirty="0" smtClean="0"/>
              <a:t> T&gt;</a:t>
            </a:r>
          </a:p>
          <a:p>
            <a:r>
              <a:rPr lang="en-US" dirty="0" smtClean="0"/>
              <a:t>void swap(T &amp; item1, T &amp; item 2) { }</a:t>
            </a:r>
          </a:p>
          <a:p>
            <a:endParaRPr lang="en-US" dirty="0"/>
          </a:p>
          <a:p>
            <a:r>
              <a:rPr lang="en-US" dirty="0" smtClean="0"/>
              <a:t>Templated code will go in the header and NOT the source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Templated “Repeater”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that repeats two variables n number of times</a:t>
            </a:r>
          </a:p>
          <a:p>
            <a:r>
              <a:rPr lang="en-US" dirty="0" smtClean="0"/>
              <a:t>Like: $ 5</a:t>
            </a:r>
          </a:p>
          <a:p>
            <a:endParaRPr lang="en-US" dirty="0"/>
          </a:p>
          <a:p>
            <a:r>
              <a:rPr lang="en-US" dirty="0" smtClean="0"/>
              <a:t>What parameters do we need?</a:t>
            </a:r>
          </a:p>
          <a:p>
            <a:r>
              <a:rPr lang="en-US" dirty="0" smtClean="0"/>
              <a:t>How can we template it?</a:t>
            </a:r>
          </a:p>
          <a:p>
            <a:r>
              <a:rPr lang="en-US" dirty="0" smtClean="0"/>
              <a:t>template &lt;</a:t>
            </a:r>
            <a:r>
              <a:rPr lang="en-US" dirty="0" err="1" smtClean="0"/>
              <a:t>typename</a:t>
            </a:r>
            <a:r>
              <a:rPr lang="en-US" dirty="0" smtClean="0"/>
              <a:t> T, </a:t>
            </a:r>
            <a:r>
              <a:rPr lang="en-US" dirty="0" err="1" smtClean="0"/>
              <a:t>typename</a:t>
            </a:r>
            <a:r>
              <a:rPr lang="en-US" dirty="0" smtClean="0"/>
              <a:t> U&gt;</a:t>
            </a:r>
          </a:p>
          <a:p>
            <a:r>
              <a:rPr lang="en-US" dirty="0" smtClean="0"/>
              <a:t>void repeater(</a:t>
            </a:r>
            <a:r>
              <a:rPr lang="en-US" dirty="0" err="1" smtClean="0"/>
              <a:t>const</a:t>
            </a:r>
            <a:r>
              <a:rPr lang="en-US" dirty="0" smtClean="0"/>
              <a:t> T item1, </a:t>
            </a:r>
            <a:r>
              <a:rPr lang="en-US" dirty="0" err="1" smtClean="0"/>
              <a:t>const</a:t>
            </a:r>
            <a:r>
              <a:rPr lang="en-US" dirty="0" smtClean="0"/>
              <a:t> U item2,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n=5)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3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can take arrays as parameters</a:t>
            </a:r>
          </a:p>
          <a:p>
            <a:r>
              <a:rPr lang="en-US" dirty="0" smtClean="0"/>
              <a:t>Standard array declaration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lottoNumbers</a:t>
            </a:r>
            <a:r>
              <a:rPr lang="en-US" dirty="0" smtClean="0"/>
              <a:t>[3];</a:t>
            </a:r>
          </a:p>
          <a:p>
            <a:endParaRPr lang="en-US" dirty="0" smtClean="0"/>
          </a:p>
          <a:p>
            <a:r>
              <a:rPr lang="en-US" dirty="0" smtClean="0"/>
              <a:t>Function with array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printNumbers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nums</a:t>
            </a:r>
            <a:r>
              <a:rPr lang="en-US" dirty="0" smtClean="0"/>
              <a:t>[]) { }</a:t>
            </a:r>
          </a:p>
          <a:p>
            <a:endParaRPr lang="en-US" dirty="0" smtClean="0"/>
          </a:p>
          <a:p>
            <a:r>
              <a:rPr lang="en-US" dirty="0" smtClean="0"/>
              <a:t>Invoking the function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6161</TotalTime>
  <Words>583</Words>
  <Application>Microsoft Macintosh PowerPoint</Application>
  <PresentationFormat>On-screen Show (4:3)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Mangal</vt:lpstr>
      <vt:lpstr>Wingdings</vt:lpstr>
      <vt:lpstr>Arial</vt:lpstr>
      <vt:lpstr>Office Theme</vt:lpstr>
      <vt:lpstr>C++ Programming &amp; Design</vt:lpstr>
      <vt:lpstr>Function Challenge</vt:lpstr>
      <vt:lpstr>Keeping around variables in functions</vt:lpstr>
      <vt:lpstr>myRand()</vt:lpstr>
      <vt:lpstr>Default Parameters</vt:lpstr>
      <vt:lpstr>Cylinder Example – Code </vt:lpstr>
      <vt:lpstr>Templated Functions</vt:lpstr>
      <vt:lpstr>Templated “Repeater” example</vt:lpstr>
      <vt:lpstr>Functions &amp; Arrays</vt:lpstr>
      <vt:lpstr>Array parameters</vt:lpstr>
      <vt:lpstr>Multiple Files – Revisited</vt:lpstr>
      <vt:lpstr>Dealing with Strings</vt:lpstr>
      <vt:lpstr>CIN and COUT with a C-style string</vt:lpstr>
      <vt:lpstr>Character-array functions</vt:lpstr>
      <vt:lpstr>What is FORBIDDEN with C-Strings…</vt:lpstr>
      <vt:lpstr>Array comparisons (not defined)</vt:lpstr>
      <vt:lpstr>Built-in functions for NTCAs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104</cp:revision>
  <dcterms:created xsi:type="dcterms:W3CDTF">2006-08-16T00:00:00Z</dcterms:created>
  <dcterms:modified xsi:type="dcterms:W3CDTF">2016-12-23T11:17:10Z</dcterms:modified>
</cp:coreProperties>
</file>